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3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4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comments/comment1.xml" ContentType="application/vnd.openxmlformats-officedocument.presentationml.comments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728" r:id="rId1"/>
    <p:sldMasterId id="2147483729" r:id="rId2"/>
    <p:sldMasterId id="2147483730" r:id="rId3"/>
    <p:sldMasterId id="2147483731" r:id="rId4"/>
    <p:sldMasterId id="2147483732" r:id="rId5"/>
  </p:sldMasterIdLst>
  <p:notesMasterIdLst>
    <p:notesMasterId r:id="rId29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</p:sldIdLst>
  <p:sldSz cx="9144000" cy="5143500" type="screen16x9"/>
  <p:notesSz cx="6858000" cy="9144000"/>
  <p:embeddedFontLst>
    <p:embeddedFont>
      <p:font typeface="Bangers" panose="020B0604020202020204" charset="0"/>
      <p:regular r:id="rId30"/>
    </p:embeddedFont>
    <p:embeddedFont>
      <p:font typeface="Calibri" panose="020F0502020204030204" pitchFamily="34" charset="0"/>
      <p:regular r:id="rId31"/>
      <p:bold r:id="rId32"/>
      <p:italic r:id="rId33"/>
      <p:boldItalic r:id="rId34"/>
    </p:embeddedFont>
    <p:embeddedFont>
      <p:font typeface="Century Gothic" panose="020B0502020202020204" pitchFamily="34" charset="0"/>
      <p:regular r:id="rId35"/>
      <p:bold r:id="rId36"/>
      <p:italic r:id="rId37"/>
      <p:boldItalic r:id="rId38"/>
    </p:embeddedFont>
    <p:embeddedFont>
      <p:font typeface="Corbel" panose="020B0503020204020204" pitchFamily="34" charset="0"/>
      <p:regular r:id="rId39"/>
      <p:bold r:id="rId40"/>
      <p:italic r:id="rId41"/>
      <p:boldItalic r:id="rId42"/>
    </p:embeddedFont>
    <p:embeddedFont>
      <p:font typeface="Dosis" panose="020B0604020202020204" charset="0"/>
      <p:regular r:id="rId43"/>
      <p:bold r:id="rId44"/>
    </p:embeddedFont>
    <p:embeddedFont>
      <p:font typeface="Merriweather" panose="020B0604020202020204" charset="0"/>
      <p:regular r:id="rId45"/>
      <p:bold r:id="rId46"/>
      <p:italic r:id="rId47"/>
      <p:boldItalic r:id="rId48"/>
    </p:embeddedFont>
    <p:embeddedFont>
      <p:font typeface="Open Sans" panose="020B0604020202020204" charset="0"/>
      <p:regular r:id="rId49"/>
      <p:bold r:id="rId50"/>
      <p:italic r:id="rId51"/>
      <p:boldItalic r:id="rId52"/>
    </p:embeddedFont>
    <p:embeddedFont>
      <p:font typeface="Roboto" panose="020B0604020202020204" charset="0"/>
      <p:regular r:id="rId53"/>
      <p:bold r:id="rId54"/>
      <p:italic r:id="rId55"/>
      <p:boldItalic r:id="rId56"/>
    </p:embeddedFont>
    <p:embeddedFont>
      <p:font typeface="Sniglet" panose="020B0604020202020204" charset="0"/>
      <p:regular r:id="rId57"/>
    </p:embeddedFont>
    <p:embeddedFont>
      <p:font typeface="Trebuchet MS" panose="020B0603020202020204" pitchFamily="34" charset="0"/>
      <p:regular r:id="rId58"/>
      <p:bold r:id="rId59"/>
      <p:italic r:id="rId60"/>
      <p:boldItalic r:id="rId61"/>
    </p:embeddedFont>
    <p:embeddedFont>
      <p:font typeface="Ubuntu" panose="020B0604020202020204" charset="0"/>
      <p:regular r:id="rId62"/>
      <p:bold r:id="rId63"/>
      <p:italic r:id="rId64"/>
      <p:boldItalic r:id="rId65"/>
    </p:embeddedFont>
    <p:embeddedFont>
      <p:font typeface="Viga" panose="020B0604020202020204" charset="0"/>
      <p:regular r:id="rId6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Sonia Fiset" initials="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3DF6B1D-058C-4C83-B1AE-205C7E730B19}">
  <a:tblStyle styleId="{53DF6B1D-058C-4C83-B1AE-205C7E730B19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4" d="100"/>
          <a:sy n="104" d="100"/>
        </p:scale>
        <p:origin x="778" y="77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21" Type="http://schemas.openxmlformats.org/officeDocument/2006/relationships/slide" Target="slides/slide16.xml"/><Relationship Id="rId42" Type="http://schemas.openxmlformats.org/officeDocument/2006/relationships/font" Target="fonts/font13.fntdata"/><Relationship Id="rId47" Type="http://schemas.openxmlformats.org/officeDocument/2006/relationships/font" Target="fonts/font18.fntdata"/><Relationship Id="rId63" Type="http://schemas.openxmlformats.org/officeDocument/2006/relationships/font" Target="fonts/font34.fntdata"/><Relationship Id="rId68" Type="http://schemas.openxmlformats.org/officeDocument/2006/relationships/presProps" Target="presProps.xml"/><Relationship Id="rId7" Type="http://schemas.openxmlformats.org/officeDocument/2006/relationships/slide" Target="slides/slide2.xml"/><Relationship Id="rId71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notesMaster" Target="notesMasters/notesMaster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font" Target="fonts/font3.fntdata"/><Relationship Id="rId37" Type="http://schemas.openxmlformats.org/officeDocument/2006/relationships/font" Target="fonts/font8.fntdata"/><Relationship Id="rId40" Type="http://schemas.openxmlformats.org/officeDocument/2006/relationships/font" Target="fonts/font11.fntdata"/><Relationship Id="rId45" Type="http://schemas.openxmlformats.org/officeDocument/2006/relationships/font" Target="fonts/font16.fntdata"/><Relationship Id="rId53" Type="http://schemas.openxmlformats.org/officeDocument/2006/relationships/font" Target="fonts/font24.fntdata"/><Relationship Id="rId58" Type="http://schemas.openxmlformats.org/officeDocument/2006/relationships/font" Target="fonts/font29.fntdata"/><Relationship Id="rId66" Type="http://schemas.openxmlformats.org/officeDocument/2006/relationships/font" Target="fonts/font37.fntdata"/><Relationship Id="rId5" Type="http://schemas.openxmlformats.org/officeDocument/2006/relationships/slideMaster" Target="slideMasters/slideMaster5.xml"/><Relationship Id="rId61" Type="http://schemas.openxmlformats.org/officeDocument/2006/relationships/font" Target="fonts/font32.fntdata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font" Target="fonts/font1.fntdata"/><Relationship Id="rId35" Type="http://schemas.openxmlformats.org/officeDocument/2006/relationships/font" Target="fonts/font6.fntdata"/><Relationship Id="rId43" Type="http://schemas.openxmlformats.org/officeDocument/2006/relationships/font" Target="fonts/font14.fntdata"/><Relationship Id="rId48" Type="http://schemas.openxmlformats.org/officeDocument/2006/relationships/font" Target="fonts/font19.fntdata"/><Relationship Id="rId56" Type="http://schemas.openxmlformats.org/officeDocument/2006/relationships/font" Target="fonts/font27.fntdata"/><Relationship Id="rId64" Type="http://schemas.openxmlformats.org/officeDocument/2006/relationships/font" Target="fonts/font35.fntdata"/><Relationship Id="rId69" Type="http://schemas.openxmlformats.org/officeDocument/2006/relationships/viewProps" Target="viewProps.xml"/><Relationship Id="rId8" Type="http://schemas.openxmlformats.org/officeDocument/2006/relationships/slide" Target="slides/slide3.xml"/><Relationship Id="rId51" Type="http://schemas.openxmlformats.org/officeDocument/2006/relationships/font" Target="fonts/font22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font" Target="fonts/font4.fntdata"/><Relationship Id="rId38" Type="http://schemas.openxmlformats.org/officeDocument/2006/relationships/font" Target="fonts/font9.fntdata"/><Relationship Id="rId46" Type="http://schemas.openxmlformats.org/officeDocument/2006/relationships/font" Target="fonts/font17.fntdata"/><Relationship Id="rId59" Type="http://schemas.openxmlformats.org/officeDocument/2006/relationships/font" Target="fonts/font30.fntdata"/><Relationship Id="rId67" Type="http://schemas.openxmlformats.org/officeDocument/2006/relationships/commentAuthors" Target="commentAuthors.xml"/><Relationship Id="rId20" Type="http://schemas.openxmlformats.org/officeDocument/2006/relationships/slide" Target="slides/slide15.xml"/><Relationship Id="rId41" Type="http://schemas.openxmlformats.org/officeDocument/2006/relationships/font" Target="fonts/font12.fntdata"/><Relationship Id="rId54" Type="http://schemas.openxmlformats.org/officeDocument/2006/relationships/font" Target="fonts/font25.fntdata"/><Relationship Id="rId62" Type="http://schemas.openxmlformats.org/officeDocument/2006/relationships/font" Target="fonts/font33.fntdata"/><Relationship Id="rId7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font" Target="fonts/font7.fntdata"/><Relationship Id="rId49" Type="http://schemas.openxmlformats.org/officeDocument/2006/relationships/font" Target="fonts/font20.fntdata"/><Relationship Id="rId57" Type="http://schemas.openxmlformats.org/officeDocument/2006/relationships/font" Target="fonts/font28.fntdata"/><Relationship Id="rId10" Type="http://schemas.openxmlformats.org/officeDocument/2006/relationships/slide" Target="slides/slide5.xml"/><Relationship Id="rId31" Type="http://schemas.openxmlformats.org/officeDocument/2006/relationships/font" Target="fonts/font2.fntdata"/><Relationship Id="rId44" Type="http://schemas.openxmlformats.org/officeDocument/2006/relationships/font" Target="fonts/font15.fntdata"/><Relationship Id="rId52" Type="http://schemas.openxmlformats.org/officeDocument/2006/relationships/font" Target="fonts/font23.fntdata"/><Relationship Id="rId60" Type="http://schemas.openxmlformats.org/officeDocument/2006/relationships/font" Target="fonts/font31.fntdata"/><Relationship Id="rId65" Type="http://schemas.openxmlformats.org/officeDocument/2006/relationships/font" Target="fonts/font36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font" Target="fonts/font10.fntdata"/><Relationship Id="rId34" Type="http://schemas.openxmlformats.org/officeDocument/2006/relationships/font" Target="fonts/font5.fntdata"/><Relationship Id="rId50" Type="http://schemas.openxmlformats.org/officeDocument/2006/relationships/font" Target="fonts/font21.fntdata"/><Relationship Id="rId55" Type="http://schemas.openxmlformats.org/officeDocument/2006/relationships/font" Target="fonts/font26.fntdata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0" dt="2021-11-29T16:34:27.450" idx="1">
    <p:pos x="287" y="930"/>
    <p:text>Retirer le lien après la présentation.</p:text>
  </p:cm>
</p:cmLst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bit.ly/mst3dec2021" TargetMode="External"/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docs.google.com/presentation/d/1IW5V0EksOEzU29KMDNc9S56TAu_g70pe09nmAX9HB84/edit?usp=sharing" TargetMode="External"/></Relationships>
</file>

<file path=ppt/notesSlides/_rels/notes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m/fhtds8a2#material/sbecfrar" TargetMode="External"/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m/fhtds8a2#material/tepvy3gh" TargetMode="External"/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m/cbytyszy" TargetMode="External"/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m/jbg4mjre" TargetMode="External"/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www.geogebra.org/classroom/vmyyetst" TargetMode="Externa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3" Type="http://schemas.openxmlformats.org/officeDocument/2006/relationships/hyperlink" Target="http://recitmst.qc.ca/ecv-zoom" TargetMode="External"/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mod/page/view.php?id=12055" TargetMode="External"/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3" Type="http://schemas.openxmlformats.org/officeDocument/2006/relationships/hyperlink" Target="mailto:sonya.fiset@recitmst.qc.ca" TargetMode="External"/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Relationship Id="rId4" Type="http://schemas.openxmlformats.org/officeDocument/2006/relationships/hyperlink" Target="mailto:equipe@recitmst.qc.ca" TargetMode="Externa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" TargetMode="External"/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m/fhtds8a2#material/ma8ty4j9" TargetMode="External"/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www.geogebra.org/geometry" TargetMode="Externa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geometry" TargetMode="External"/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www.geogebra.org/m/fhtds8a2" TargetMode="External"/></Relationships>
</file>

<file path=ppt/notesSlides/_rels/notes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m/mk4xffr7#material/hnrrwstd" TargetMode="External"/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" name="Google Shape;2373;g104765a0aa4_0_12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4" name="Google Shape;2374;g104765a0aa4_0_12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Lien de la présentation : </a:t>
            </a:r>
            <a:r>
              <a:rPr lang="fr" u="sng">
                <a:solidFill>
                  <a:schemeClr val="hlink"/>
                </a:solidFill>
                <a:hlinkClick r:id="rId3"/>
              </a:rPr>
              <a:t>https://bit.ly/mst3dec2021</a:t>
            </a:r>
            <a:r>
              <a:rPr lang="fr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Lien de l’article :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">
                <a:solidFill>
                  <a:schemeClr val="dk1"/>
                </a:solidFill>
              </a:rPr>
              <a:t>voir ancienne présentation 1 jour complet </a:t>
            </a:r>
            <a:r>
              <a:rPr lang="fr" u="sng">
                <a:solidFill>
                  <a:srgbClr val="0097A7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https://docs.google.com/presentation/d/1IW5V0EksOEzU29KMDNc9S56TAu_g70pe09nmAX9HB84/edit?usp=sharing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">
                <a:solidFill>
                  <a:schemeClr val="dk1"/>
                </a:solidFill>
              </a:rPr>
              <a:t>PDF à insérer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0" name="Google Shape;2460;g104765a0aa4_0_52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461" name="Google Shape;2461;g104765a0aa4_0_52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fr"/>
              <a:t>3 points pour dupliquer, effacer ou propriétés dans la roue d’engrenage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fr"/>
              <a:t>AIDE qui apparaît 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fr"/>
              <a:t>Livret : </a:t>
            </a:r>
            <a:r>
              <a:rPr lang="fr" u="sng">
                <a:solidFill>
                  <a:schemeClr val="hlink"/>
                </a:solidFill>
                <a:hlinkClick r:id="rId3"/>
              </a:rPr>
              <a:t>https://www.geogebra.org/m/fhtds8a2#material/sbecfrar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8" name="Google Shape;2468;g104765a0aa4_0_5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469" name="Google Shape;2469;g104765a0aa4_0_5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fr"/>
              <a:t>3 points pour dupliquer, effacer ou propriétés dans la roue d’engrenage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fr"/>
              <a:t>AIDE qui apparaît 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fr"/>
              <a:t>Agrandir le contenu avec la roulette de la souris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fr"/>
              <a:t>Livret : </a:t>
            </a:r>
            <a:r>
              <a:rPr lang="fr" u="sng">
                <a:solidFill>
                  <a:schemeClr val="hlink"/>
                </a:solidFill>
                <a:hlinkClick r:id="rId3"/>
              </a:rPr>
              <a:t>https://www.geogebra.org/m/fhtds8a2#material/tepvy3gh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6" name="Google Shape;2476;g105fa8ea90e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7" name="Google Shape;2477;g105fa8ea90e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" sz="1150" u="sng">
                <a:solidFill>
                  <a:schemeClr val="hlink"/>
                </a:solidFill>
                <a:latin typeface="Roboto"/>
                <a:ea typeface="Roboto"/>
                <a:cs typeface="Roboto"/>
                <a:sym typeface="Roboto"/>
                <a:hlinkClick r:id="rId3"/>
              </a:rPr>
              <a:t>https://www.geogebra.org/m/cbytyszy</a:t>
            </a:r>
            <a:r>
              <a:rPr lang="fr" sz="115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Je montre l’activité puis je crée la classe. Les participants font quelques tâches et je partage l’interface de l’enseignant</a:t>
            </a:r>
            <a:endParaRPr sz="115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" sz="115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Distinguer ce qui génère une tâche dans la classe virtuelle. On discute de l’aspect pédagogique, de l’aide que l’enseignant peut apporter aux élèves à distance</a:t>
            </a:r>
            <a:endParaRPr sz="115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5" name="Google Shape;2485;g104765a0aa4_0_75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86" name="Google Shape;2486;g104765a0aa4_0_75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Première activité à faire en Classe</a:t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4" name="Google Shape;2494;g104765a0aa4_0_63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fr"/>
              <a:t>Le menu permet de naviguer dans le site.</a:t>
            </a:r>
            <a:endParaRPr/>
          </a:p>
        </p:txBody>
      </p:sp>
      <p:sp>
        <p:nvSpPr>
          <p:cNvPr id="2495" name="Google Shape;2495;g104765a0aa4_0_63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9" name="Google Shape;2509;g104765a0aa4_0_63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510" name="Google Shape;2510;g104765a0aa4_0_63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fr"/>
              <a:t>On commence avec les ressources partagées. On peut également utiliser la recherche par mots-clés. Voir l’ajout d’une activité dans ses favoris</a:t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2" name="Google Shape;2522;g104765a0aa4_0_52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523" name="Google Shape;2523;g104765a0aa4_0_52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1" name="Google Shape;2531;g104765a0aa4_0_88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32" name="Google Shape;2532;g104765a0aa4_0_88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">
                <a:solidFill>
                  <a:schemeClr val="dk1"/>
                </a:solidFill>
              </a:rPr>
              <a:t>Activités : </a:t>
            </a:r>
            <a:r>
              <a:rPr lang="fr" sz="1150" u="sng">
                <a:solidFill>
                  <a:srgbClr val="3C78D8"/>
                </a:solid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https://www.geogebra.org/m/jbg4mjre</a:t>
            </a:r>
            <a:r>
              <a:rPr lang="fr" sz="1150">
                <a:solidFill>
                  <a:srgbClr val="3D4965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>
                <a:solidFill>
                  <a:schemeClr val="dk1"/>
                </a:solidFill>
              </a:rPr>
              <a:t>Mains sur les touches (Classe) : </a:t>
            </a:r>
            <a:r>
              <a:rPr lang="fr" sz="1150" u="sng">
                <a:solidFill>
                  <a:schemeClr val="hlink"/>
                </a:solidFill>
                <a:latin typeface="Roboto"/>
                <a:ea typeface="Roboto"/>
                <a:cs typeface="Roboto"/>
                <a:sym typeface="Roboto"/>
                <a:hlinkClick r:id="rId4"/>
              </a:rPr>
              <a:t>https://www.geogebra.org/classroom/vmyyetst</a:t>
            </a:r>
            <a:r>
              <a:rPr lang="fr" sz="115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fr" sz="1150">
                <a:solidFill>
                  <a:srgbClr val="3D4965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endParaRPr sz="1150">
              <a:solidFill>
                <a:srgbClr val="3D4965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" sz="1150">
                <a:solidFill>
                  <a:srgbClr val="3D4965"/>
                </a:solidFill>
                <a:latin typeface="Roboto"/>
                <a:ea typeface="Roboto"/>
                <a:cs typeface="Roboto"/>
                <a:sym typeface="Roboto"/>
              </a:rPr>
              <a:t>Propose de se connecter pour conserver le travail</a:t>
            </a:r>
            <a:endParaRPr sz="1150">
              <a:solidFill>
                <a:srgbClr val="3D4965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2" name="Google Shape;2542;g105fa8ea90e_0_4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3" name="Google Shape;2543;g105fa8ea90e_0_4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Retour sur la création d’une classe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Mentionner qu’on peut ajouter des co-enseignants, ces derniers devront avoir un compte GeoGebra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1" name="Google Shape;2551;g104765a0aa4_0_35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2" name="Google Shape;2552;g104765a0aa4_0_35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sur Campus RÉCIT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7" name="Google Shape;2387;g104765a0aa4_0_6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8" name="Google Shape;2388;g104765a0aa4_0_6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1700"/>
              <a:t>75 minutes</a:t>
            </a:r>
            <a:endParaRPr sz="17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8" name="Google Shape;2558;g7fde755d87_0_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9" name="Google Shape;2559;g7fde755d87_0_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6" name="Google Shape;2566;g104765a0aa4_0_3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67" name="Google Shape;2567;g104765a0aa4_0_3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Salle de vidéoconférence : </a:t>
            </a:r>
            <a:r>
              <a:rPr lang="fr" sz="1050" u="sng">
                <a:solidFill>
                  <a:schemeClr val="hlink"/>
                </a:solidFill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  <a:hlinkClick r:id="rId3"/>
              </a:rPr>
              <a:t>http://recitmst.qc.ca/ecv-zoom</a:t>
            </a:r>
            <a:r>
              <a:rPr lang="fr" sz="1050"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</a:rPr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6" name="Google Shape;2576;g104765a0aa4_0_35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77" name="Google Shape;2577;g104765a0aa4_0_35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Lien pour obtenir les badges : </a:t>
            </a:r>
            <a:r>
              <a:rPr lang="fr" u="sng">
                <a:solidFill>
                  <a:srgbClr val="1155CC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https://campus.recit.qc.ca/mod/page/view.php?id=12055</a:t>
            </a:r>
            <a:r>
              <a:rPr lang="fr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4" name="Google Shape;2584;g104765a0aa4_0_35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5" name="Google Shape;2585;g104765a0aa4_0_35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/>
              <a:t>Me joindre </a:t>
            </a:r>
            <a:r>
              <a:rPr lang="fr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sonya.fiset@recitmst.qc.ca</a:t>
            </a:r>
            <a:endParaRPr>
              <a:solidFill>
                <a:srgbClr val="666666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>
                <a:solidFill>
                  <a:srgbClr val="666666"/>
                </a:solidFill>
                <a:latin typeface="Ubuntu"/>
                <a:ea typeface="Ubuntu"/>
                <a:cs typeface="Ubuntu"/>
                <a:sym typeface="Ubuntu"/>
              </a:rPr>
              <a:t>Message à l’équipe : equipe</a:t>
            </a:r>
            <a:r>
              <a:rPr lang="fr">
                <a:solidFill>
                  <a:srgbClr val="666666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@recitmst.qc.c</a:t>
            </a:r>
            <a:r>
              <a:rPr lang="fr"/>
              <a:t>a</a:t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8" name="Google Shape;2398;g7fde755d87_0_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9" name="Google Shape;2399;g7fde755d87_0_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5" name="Google Shape;2405;g104765a0aa4_0_18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06" name="Google Shape;2406;g104765a0aa4_0_18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http://www.education.gouv.qc.ca/dossiers-thematiques/plan-daction-numerique/cadre-de-reference-de-la-competence-numerique/</a:t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" name="Google Shape;2416;g104765a0aa4_0_40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417" name="Google Shape;2417;g104765a0aa4_0_40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fr"/>
              <a:t>Lien de la plateforme en ligne de GeoGebra classique : </a:t>
            </a:r>
            <a:r>
              <a:rPr lang="fr" u="sng">
                <a:solidFill>
                  <a:schemeClr val="accent1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https://www.geogebra.org/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fr"/>
              <a:t>Pourquoi avoir un compte? </a:t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5" name="Google Shape;2425;g104765a0aa4_0_51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426" name="Google Shape;2426;g104765a0aa4_0_51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fr"/>
              <a:t>Tableau de comparaison des applications : </a:t>
            </a:r>
            <a:r>
              <a:rPr lang="fr" u="sng">
                <a:solidFill>
                  <a:schemeClr val="hlink"/>
                </a:solidFill>
                <a:hlinkClick r:id="rId3"/>
              </a:rPr>
              <a:t>https://www.geogebra.org/m/fhtds8a2#material/ma8ty4j9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fr"/>
              <a:t>Lien de GeoGebra Géométrie : </a:t>
            </a:r>
            <a:r>
              <a:rPr lang="fr" u="sng">
                <a:solidFill>
                  <a:schemeClr val="hlink"/>
                </a:solidFill>
                <a:hlinkClick r:id="rId4"/>
              </a:rPr>
              <a:t>https://www.geogebra.org/geometry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4" name="Google Shape;2434;g104765a0aa4_0_7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35" name="Google Shape;2435;g104765a0aa4_0_7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Je présente l’application et donne quelques minutes pour l’activité</a:t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3" name="Google Shape;2443;g104765a0aa4_0_51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444" name="Google Shape;2444;g104765a0aa4_0_51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fr"/>
              <a:t>À droite roue d’engrenage pour la grille et les autres propriétés afin de changer la configuration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fr"/>
              <a:t>3 lignes hamburger : sauvegarde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fr"/>
              <a:t>Basiques pour faire des formes, PLUS toutes les autres fonctions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fr"/>
              <a:t>Calculatrice pour afficher les données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fr"/>
              <a:t>Lien pour l’application Géométrie : </a:t>
            </a:r>
            <a:r>
              <a:rPr lang="fr" u="sng">
                <a:solidFill>
                  <a:schemeClr val="hlink"/>
                </a:solidFill>
                <a:hlinkClick r:id="rId3"/>
              </a:rPr>
              <a:t>https://www.geogebra.org/geometry</a:t>
            </a:r>
            <a:r>
              <a:rPr lang="fr"/>
              <a:t> 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fr"/>
              <a:t>Tutoriel pour l’application Géométrie : </a:t>
            </a:r>
            <a:r>
              <a:rPr lang="fr" u="sng">
                <a:solidFill>
                  <a:schemeClr val="accent1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https://www.geogebra.org/m/fhtds8a2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2" name="Google Shape;2452;g104765a0aa4_0_52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453" name="Google Shape;2453;g104765a0aa4_0_52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fr"/>
              <a:t>3 points pour dupliquer, effacer ou propriétés dans la roue d’engrenage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fr"/>
              <a:t>Livret pour l’expérimentation 1 : </a:t>
            </a:r>
            <a:r>
              <a:rPr lang="fr" u="sng">
                <a:solidFill>
                  <a:schemeClr val="hlink"/>
                </a:solidFill>
                <a:hlinkClick r:id="rId3"/>
              </a:rPr>
              <a:t>https://www.geogebra.org/m/mk4xffr7#material/hnrrwstd</a:t>
            </a:r>
            <a:r>
              <a:rPr lang="fr"/>
              <a:t> possibilité de copier le livret en haut à droite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dk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-125" y="0"/>
            <a:ext cx="9144250" cy="4398100"/>
          </a:xfrm>
          <a:custGeom>
            <a:avLst/>
            <a:gdLst/>
            <a:ahLst/>
            <a:cxnLst/>
            <a:rect l="l" t="t" r="r" b="b"/>
            <a:pathLst>
              <a:path w="365770" h="175924" extrusionOk="0">
                <a:moveTo>
                  <a:pt x="0" y="0"/>
                </a:moveTo>
                <a:lnTo>
                  <a:pt x="365770" y="0"/>
                </a:lnTo>
                <a:lnTo>
                  <a:pt x="365760" y="70914"/>
                </a:lnTo>
                <a:lnTo>
                  <a:pt x="0" y="175924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</p:sp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311700" y="539725"/>
            <a:ext cx="8520600" cy="128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311700" y="1878560"/>
            <a:ext cx="4242600" cy="73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None/>
              <a:defRPr sz="1600">
                <a:solidFill>
                  <a:schemeClr val="lt2"/>
                </a:solidFill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None/>
              <a:defRPr sz="1600">
                <a:solidFill>
                  <a:schemeClr val="lt2"/>
                </a:solidFill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None/>
              <a:defRPr sz="1600">
                <a:solidFill>
                  <a:schemeClr val="lt2"/>
                </a:solidFill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None/>
              <a:defRPr sz="1600">
                <a:solidFill>
                  <a:schemeClr val="lt2"/>
                </a:solidFill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None/>
              <a:defRPr sz="1600">
                <a:solidFill>
                  <a:schemeClr val="lt2"/>
                </a:solidFill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None/>
              <a:defRPr sz="1600">
                <a:solidFill>
                  <a:schemeClr val="lt2"/>
                </a:solidFill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None/>
              <a:defRPr sz="1600">
                <a:solidFill>
                  <a:schemeClr val="lt2"/>
                </a:solidFill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None/>
              <a:defRPr sz="1600">
                <a:solidFill>
                  <a:schemeClr val="lt2"/>
                </a:solidFill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None/>
              <a:defRPr sz="1600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chemeClr val="lt1"/>
                </a:solidFill>
              </a:defRPr>
            </a:lvl1pPr>
            <a:lvl2pPr lvl="1">
              <a:buNone/>
              <a:defRPr>
                <a:solidFill>
                  <a:schemeClr val="lt1"/>
                </a:solidFill>
              </a:defRPr>
            </a:lvl2pPr>
            <a:lvl3pPr lvl="2">
              <a:buNone/>
              <a:defRPr>
                <a:solidFill>
                  <a:schemeClr val="lt1"/>
                </a:solidFill>
              </a:defRPr>
            </a:lvl3pPr>
            <a:lvl4pPr lvl="3">
              <a:buNone/>
              <a:defRPr>
                <a:solidFill>
                  <a:schemeClr val="lt1"/>
                </a:solidFill>
              </a:defRPr>
            </a:lvl4pPr>
            <a:lvl5pPr lvl="4">
              <a:buNone/>
              <a:defRPr>
                <a:solidFill>
                  <a:schemeClr val="lt1"/>
                </a:solidFill>
              </a:defRPr>
            </a:lvl5pPr>
            <a:lvl6pPr lvl="5">
              <a:buNone/>
              <a:defRPr>
                <a:solidFill>
                  <a:schemeClr val="lt1"/>
                </a:solidFill>
              </a:defRPr>
            </a:lvl6pPr>
            <a:lvl7pPr lvl="6">
              <a:buNone/>
              <a:defRPr>
                <a:solidFill>
                  <a:schemeClr val="lt1"/>
                </a:solidFill>
              </a:defRPr>
            </a:lvl7pPr>
            <a:lvl8pPr lvl="7">
              <a:buNone/>
              <a:defRPr>
                <a:solidFill>
                  <a:schemeClr val="lt1"/>
                </a:solidFill>
              </a:defRPr>
            </a:lvl8pPr>
            <a:lvl9pPr lvl="8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dk1"/>
        </a:solidFill>
        <a:effectLst/>
      </p:bgPr>
    </p:bg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1"/>
          <p:cNvSpPr txBox="1">
            <a:spLocks noGrp="1"/>
          </p:cNvSpPr>
          <p:nvPr>
            <p:ph type="title" hasCustomPrompt="1"/>
          </p:nvPr>
        </p:nvSpPr>
        <p:spPr>
          <a:xfrm>
            <a:off x="311750" y="831175"/>
            <a:ext cx="5334900" cy="12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0"/>
              <a:buNone/>
              <a:defRPr sz="100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0"/>
              <a:buNone/>
              <a:defRPr sz="10000"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0"/>
              <a:buNone/>
              <a:defRPr sz="10000"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0"/>
              <a:buNone/>
              <a:defRPr sz="10000"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0"/>
              <a:buNone/>
              <a:defRPr sz="10000"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0"/>
              <a:buNone/>
              <a:defRPr sz="10000"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0"/>
              <a:buNone/>
              <a:defRPr sz="10000"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0"/>
              <a:buNone/>
              <a:defRPr sz="10000"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0"/>
              <a:buNone/>
              <a:defRPr sz="10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6" name="Google Shape;56;p11"/>
          <p:cNvSpPr txBox="1">
            <a:spLocks noGrp="1"/>
          </p:cNvSpPr>
          <p:nvPr>
            <p:ph type="body" idx="1"/>
          </p:nvPr>
        </p:nvSpPr>
        <p:spPr>
          <a:xfrm>
            <a:off x="311700" y="2121425"/>
            <a:ext cx="5334900" cy="94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115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Char char="●"/>
              <a:defRPr>
                <a:solidFill>
                  <a:schemeClr val="accent2"/>
                </a:solidFill>
              </a:defRPr>
            </a:lvl1pPr>
            <a:lvl2pPr marL="914400" lvl="1" indent="-29845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100"/>
              <a:buChar char="○"/>
              <a:defRPr>
                <a:solidFill>
                  <a:schemeClr val="accent2"/>
                </a:solidFill>
              </a:defRPr>
            </a:lvl2pPr>
            <a:lvl3pPr marL="1371600" lvl="2" indent="-29845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100"/>
              <a:buChar char="■"/>
              <a:defRPr>
                <a:solidFill>
                  <a:schemeClr val="accent2"/>
                </a:solidFill>
              </a:defRPr>
            </a:lvl3pPr>
            <a:lvl4pPr marL="1828800" lvl="3" indent="-29845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100"/>
              <a:buChar char="●"/>
              <a:defRPr>
                <a:solidFill>
                  <a:schemeClr val="accent2"/>
                </a:solidFill>
              </a:defRPr>
            </a:lvl4pPr>
            <a:lvl5pPr marL="2286000" lvl="4" indent="-29845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100"/>
              <a:buChar char="○"/>
              <a:defRPr>
                <a:solidFill>
                  <a:schemeClr val="accent2"/>
                </a:solidFill>
              </a:defRPr>
            </a:lvl5pPr>
            <a:lvl6pPr marL="2743200" lvl="5" indent="-29845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100"/>
              <a:buChar char="■"/>
              <a:defRPr>
                <a:solidFill>
                  <a:schemeClr val="accent2"/>
                </a:solidFill>
              </a:defRPr>
            </a:lvl6pPr>
            <a:lvl7pPr marL="3200400" lvl="6" indent="-29845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100"/>
              <a:buChar char="●"/>
              <a:defRPr>
                <a:solidFill>
                  <a:schemeClr val="accent2"/>
                </a:solidFill>
              </a:defRPr>
            </a:lvl7pPr>
            <a:lvl8pPr marL="3657600" lvl="7" indent="-29845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100"/>
              <a:buChar char="○"/>
              <a:defRPr>
                <a:solidFill>
                  <a:schemeClr val="accent2"/>
                </a:solidFill>
              </a:defRPr>
            </a:lvl8pPr>
            <a:lvl9pPr marL="4114800" lvl="8" indent="-298450"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100"/>
              <a:buChar char="■"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57" name="Google Shape;57;p1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chemeClr val="lt1"/>
                </a:solidFill>
              </a:defRPr>
            </a:lvl1pPr>
            <a:lvl2pPr lvl="1">
              <a:buNone/>
              <a:defRPr>
                <a:solidFill>
                  <a:schemeClr val="lt1"/>
                </a:solidFill>
              </a:defRPr>
            </a:lvl2pPr>
            <a:lvl3pPr lvl="2">
              <a:buNone/>
              <a:defRPr>
                <a:solidFill>
                  <a:schemeClr val="lt1"/>
                </a:solidFill>
              </a:defRPr>
            </a:lvl3pPr>
            <a:lvl4pPr lvl="3">
              <a:buNone/>
              <a:defRPr>
                <a:solidFill>
                  <a:schemeClr val="lt1"/>
                </a:solidFill>
              </a:defRPr>
            </a:lvl4pPr>
            <a:lvl5pPr lvl="4">
              <a:buNone/>
              <a:defRPr>
                <a:solidFill>
                  <a:schemeClr val="lt1"/>
                </a:solidFill>
              </a:defRPr>
            </a:lvl5pPr>
            <a:lvl6pPr lvl="5">
              <a:buNone/>
              <a:defRPr>
                <a:solidFill>
                  <a:schemeClr val="lt1"/>
                </a:solidFill>
              </a:defRPr>
            </a:lvl6pPr>
            <a:lvl7pPr lvl="6">
              <a:buNone/>
              <a:defRPr>
                <a:solidFill>
                  <a:schemeClr val="lt1"/>
                </a:solidFill>
              </a:defRPr>
            </a:lvl7pPr>
            <a:lvl8pPr lvl="7">
              <a:buNone/>
              <a:defRPr>
                <a:solidFill>
                  <a:schemeClr val="lt1"/>
                </a:solidFill>
              </a:defRPr>
            </a:lvl8pPr>
            <a:lvl9pPr lvl="8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1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14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18" name="Google Shape;218;p14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19" name="Google Shape;219;p14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0" name="Google Shape;220;p14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1" name="Google Shape;221;p14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2" name="Google Shape;222;p14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3" name="Google Shape;223;p14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4" name="Google Shape;224;p14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5" name="Google Shape;225;p14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6" name="Google Shape;226;p14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7" name="Google Shape;227;p14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8" name="Google Shape;228;p14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9" name="Google Shape;229;p14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0" name="Google Shape;230;p14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1" name="Google Shape;231;p14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2" name="Google Shape;232;p14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3" name="Google Shape;233;p14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4" name="Google Shape;234;p14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5" name="Google Shape;235;p14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6" name="Google Shape;236;p14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7" name="Google Shape;237;p14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8" name="Google Shape;238;p14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9" name="Google Shape;239;p14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40" name="Google Shape;240;p14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41" name="Google Shape;241;p14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42" name="Google Shape;242;p14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43" name="Google Shape;243;p14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44" name="Google Shape;244;p14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45" name="Google Shape;245;p14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46" name="Google Shape;246;p14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Google Shape;248;p15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249" name="Google Shape;249;p15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250" name="Google Shape;250;p15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51" name="Google Shape;251;p15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52" name="Google Shape;252;p15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53" name="Google Shape;253;p15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54" name="Google Shape;254;p15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55" name="Google Shape;255;p15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56" name="Google Shape;256;p15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57" name="Google Shape;257;p15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58" name="Google Shape;258;p15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59" name="Google Shape;259;p15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60" name="Google Shape;260;p15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61" name="Google Shape;261;p15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62" name="Google Shape;262;p15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63" name="Google Shape;263;p15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64" name="Google Shape;264;p15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65" name="Google Shape;265;p15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66" name="Google Shape;266;p15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67" name="Google Shape;267;p15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68" name="Google Shape;268;p15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69" name="Google Shape;269;p15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70" name="Google Shape;270;p15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71" name="Google Shape;271;p15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72" name="Google Shape;272;p15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73" name="Google Shape;273;p15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74" name="Google Shape;274;p15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75" name="Google Shape;275;p15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76" name="Google Shape;276;p15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77" name="Google Shape;277;p15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78" name="Google Shape;278;p15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79" name="Google Shape;279;p15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80" name="Google Shape;280;p15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81" name="Google Shape;281;p15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82" name="Google Shape;282;p15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83" name="Google Shape;283;p15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84" name="Google Shape;284;p15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85" name="Google Shape;285;p15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86" name="Google Shape;286;p15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87" name="Google Shape;287;p15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88" name="Google Shape;288;p15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89" name="Google Shape;289;p15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90" name="Google Shape;290;p15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91" name="Google Shape;291;p15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92" name="Google Shape;292;p15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93" name="Google Shape;293;p15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94" name="Google Shape;294;p15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95" name="Google Shape;295;p15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96" name="Google Shape;296;p15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97" name="Google Shape;297;p15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98" name="Google Shape;298;p15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99" name="Google Shape;299;p15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00" name="Google Shape;300;p15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" name="Google Shape;302;p16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303" name="Google Shape;303;p16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04" name="Google Shape;304;p16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05" name="Google Shape;305;p16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06" name="Google Shape;306;p16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07" name="Google Shape;307;p16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08" name="Google Shape;308;p16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09" name="Google Shape;309;p16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10" name="Google Shape;310;p16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11" name="Google Shape;311;p16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12" name="Google Shape;312;p16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13" name="Google Shape;313;p16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14" name="Google Shape;314;p16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15" name="Google Shape;315;p16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16" name="Google Shape;316;p16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17" name="Google Shape;317;p16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18" name="Google Shape;318;p16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19" name="Google Shape;319;p16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20" name="Google Shape;320;p16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21" name="Google Shape;321;p16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22" name="Google Shape;322;p16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23" name="Google Shape;323;p16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24" name="Google Shape;324;p16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25" name="Google Shape;325;p16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26" name="Google Shape;326;p16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27" name="Google Shape;327;p16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28" name="Google Shape;328;p16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29" name="Google Shape;329;p16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30" name="Google Shape;330;p16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31" name="Google Shape;331;p16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32" name="Google Shape;332;p16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33" name="Google Shape;333;p16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34" name="Google Shape;334;p16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35" name="Google Shape;335;p16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36" name="Google Shape;336;p16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37" name="Google Shape;337;p16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38" name="Google Shape;338;p16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39" name="Google Shape;339;p16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40" name="Google Shape;340;p16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41" name="Google Shape;341;p16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42" name="Google Shape;342;p16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43" name="Google Shape;343;p16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344" name="Google Shape;344;p16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Google Shape;346;p17"/>
          <p:cNvSpPr txBox="1">
            <a:spLocks noGrp="1"/>
          </p:cNvSpPr>
          <p:nvPr>
            <p:ph type="title"/>
          </p:nvPr>
        </p:nvSpPr>
        <p:spPr>
          <a:xfrm>
            <a:off x="729769" y="190783"/>
            <a:ext cx="6140400" cy="65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7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47" name="Google Shape;347;p17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 rtl="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348" name="Google Shape;348;p17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49" name="Google Shape;349;p17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50" name="Google Shape;350;p17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51" name="Google Shape;351;p17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52" name="Google Shape;352;p1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53" name="Google Shape;353;p17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54" name="Google Shape;354;p17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55" name="Google Shape;355;p17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56" name="Google Shape;356;p17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57" name="Google Shape;357;p17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58" name="Google Shape;358;p17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59" name="Google Shape;359;p17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60" name="Google Shape;360;p17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61" name="Google Shape;361;p17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62" name="Google Shape;362;p1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63" name="Google Shape;363;p17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64" name="Google Shape;364;p17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65" name="Google Shape;365;p17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66" name="Google Shape;366;p17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67" name="Google Shape;367;p17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68" name="Google Shape;368;p17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69" name="Google Shape;369;p17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70" name="Google Shape;370;p17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71" name="Google Shape;371;p17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72" name="Google Shape;372;p1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73" name="Google Shape;373;p17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74" name="Google Shape;374;p17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75" name="Google Shape;375;p17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76" name="Google Shape;376;p17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377" name="Google Shape;377;p17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</p:grpSp>
      <p:cxnSp>
        <p:nvCxnSpPr>
          <p:cNvPr id="378" name="Google Shape;378;p17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79" name="Google Shape;379;p1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" name="Google Shape;381;p1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82" name="Google Shape;382;p18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383" name="Google Shape;383;p18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384" name="Google Shape;384;p1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85" name="Google Shape;385;p18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18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18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18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1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18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18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18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18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18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18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8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8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18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1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18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18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18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18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18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18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18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18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18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1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18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8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18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18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14" name="Google Shape;414;p1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15" name="Google Shape;415;p1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" name="Google Shape;417;p19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18" name="Google Shape;418;p19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419" name="Google Shape;419;p19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420" name="Google Shape;420;p19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421" name="Google Shape;421;p19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422" name="Google Shape;422;p19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19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19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9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19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9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9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19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19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19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19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19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19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19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19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19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19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9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9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19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19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19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19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9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9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19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19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19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19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51" name="Google Shape;451;p19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52" name="Google Shape;452;p19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20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455" name="Google Shape;455;p20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456" name="Google Shape;456;p20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0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0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0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0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0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0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0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0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0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0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0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0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0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0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0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0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0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0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0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0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0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0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0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0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0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0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0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0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85" name="Google Shape;485;p20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86" name="Google Shape;486;p2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" name="Google Shape;488;p21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 rtl="0">
              <a:spcBef>
                <a:spcPts val="40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489" name="Google Shape;489;p21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490" name="Google Shape;490;p21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491" name="Google Shape;491;p21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492" name="Google Shape;492;p21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493" name="Google Shape;493;p21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494" name="Google Shape;494;p21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495" name="Google Shape;495;p21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496" name="Google Shape;496;p21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497" name="Google Shape;497;p21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498" name="Google Shape;498;p21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499" name="Google Shape;499;p21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00" name="Google Shape;500;p21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01" name="Google Shape;501;p21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02" name="Google Shape;502;p21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03" name="Google Shape;503;p21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04" name="Google Shape;504;p21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05" name="Google Shape;505;p21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06" name="Google Shape;506;p21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07" name="Google Shape;507;p21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08" name="Google Shape;508;p21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09" name="Google Shape;509;p21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10" name="Google Shape;510;p21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11" name="Google Shape;511;p21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12" name="Google Shape;512;p21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13" name="Google Shape;513;p21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14" name="Google Shape;514;p21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15" name="Google Shape;515;p21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16" name="Google Shape;516;p21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17" name="Google Shape;517;p21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18" name="Google Shape;518;p21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19" name="Google Shape;519;p21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20" name="Google Shape;520;p21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21" name="Google Shape;521;p21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22" name="Google Shape;522;p21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23" name="Google Shape;523;p21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24" name="Google Shape;524;p21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25" name="Google Shape;525;p21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26" name="Google Shape;526;p21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27" name="Google Shape;527;p21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28" name="Google Shape;528;p21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29" name="Google Shape;529;p21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30" name="Google Shape;530;p2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3"/>
        </a:solidFill>
        <a:effectLst/>
      </p:bgPr>
    </p:bg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/>
          <p:nvPr/>
        </p:nvSpPr>
        <p:spPr>
          <a:xfrm>
            <a:off x="0" y="48099"/>
            <a:ext cx="9144250" cy="4398100"/>
          </a:xfrm>
          <a:custGeom>
            <a:avLst/>
            <a:gdLst/>
            <a:ahLst/>
            <a:cxnLst/>
            <a:rect l="l" t="t" r="r" b="b"/>
            <a:pathLst>
              <a:path w="365770" h="175924" extrusionOk="0">
                <a:moveTo>
                  <a:pt x="0" y="0"/>
                </a:moveTo>
                <a:lnTo>
                  <a:pt x="365770" y="0"/>
                </a:lnTo>
                <a:lnTo>
                  <a:pt x="365760" y="70914"/>
                </a:lnTo>
                <a:lnTo>
                  <a:pt x="0" y="175924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</p:sp>
      <p:sp>
        <p:nvSpPr>
          <p:cNvPr id="16" name="Google Shape;16;p3"/>
          <p:cNvSpPr/>
          <p:nvPr/>
        </p:nvSpPr>
        <p:spPr>
          <a:xfrm>
            <a:off x="0" y="0"/>
            <a:ext cx="9144250" cy="4398100"/>
          </a:xfrm>
          <a:custGeom>
            <a:avLst/>
            <a:gdLst/>
            <a:ahLst/>
            <a:cxnLst/>
            <a:rect l="l" t="t" r="r" b="b"/>
            <a:pathLst>
              <a:path w="365770" h="175924" extrusionOk="0">
                <a:moveTo>
                  <a:pt x="0" y="0"/>
                </a:moveTo>
                <a:lnTo>
                  <a:pt x="365770" y="0"/>
                </a:lnTo>
                <a:lnTo>
                  <a:pt x="365760" y="70914"/>
                </a:lnTo>
                <a:lnTo>
                  <a:pt x="0" y="17592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311700" y="539725"/>
            <a:ext cx="8520600" cy="128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chemeClr val="accent1"/>
                </a:solidFill>
              </a:defRPr>
            </a:lvl1pPr>
            <a:lvl2pPr lvl="1">
              <a:buNone/>
              <a:defRPr>
                <a:solidFill>
                  <a:schemeClr val="accent1"/>
                </a:solidFill>
              </a:defRPr>
            </a:lvl2pPr>
            <a:lvl3pPr lvl="2">
              <a:buNone/>
              <a:defRPr>
                <a:solidFill>
                  <a:schemeClr val="accent1"/>
                </a:solidFill>
              </a:defRPr>
            </a:lvl3pPr>
            <a:lvl4pPr lvl="3">
              <a:buNone/>
              <a:defRPr>
                <a:solidFill>
                  <a:schemeClr val="accent1"/>
                </a:solidFill>
              </a:defRPr>
            </a:lvl4pPr>
            <a:lvl5pPr lvl="4">
              <a:buNone/>
              <a:defRPr>
                <a:solidFill>
                  <a:schemeClr val="accent1"/>
                </a:solidFill>
              </a:defRPr>
            </a:lvl5pPr>
            <a:lvl6pPr lvl="5">
              <a:buNone/>
              <a:defRPr>
                <a:solidFill>
                  <a:schemeClr val="accent1"/>
                </a:solidFill>
              </a:defRPr>
            </a:lvl6pPr>
            <a:lvl7pPr lvl="6">
              <a:buNone/>
              <a:defRPr>
                <a:solidFill>
                  <a:schemeClr val="accent1"/>
                </a:solidFill>
              </a:defRPr>
            </a:lvl7pPr>
            <a:lvl8pPr lvl="7">
              <a:buNone/>
              <a:defRPr>
                <a:solidFill>
                  <a:schemeClr val="accent1"/>
                </a:solidFill>
              </a:defRPr>
            </a:lvl8pPr>
            <a:lvl9pPr lvl="8">
              <a:buNone/>
              <a:defRPr>
                <a:solidFill>
                  <a:schemeClr val="accent1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" name="Google Shape;532;p22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33" name="Google Shape;533;p22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34" name="Google Shape;534;p22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35" name="Google Shape;535;p22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36" name="Google Shape;536;p22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37" name="Google Shape;537;p22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38" name="Google Shape;538;p22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39" name="Google Shape;539;p22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40" name="Google Shape;540;p22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41" name="Google Shape;541;p22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42" name="Google Shape;542;p22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43" name="Google Shape;543;p22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44" name="Google Shape;544;p22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45" name="Google Shape;545;p22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46" name="Google Shape;546;p22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47" name="Google Shape;547;p22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48" name="Google Shape;548;p22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49" name="Google Shape;549;p22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50" name="Google Shape;550;p22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51" name="Google Shape;551;p22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52" name="Google Shape;552;p22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53" name="Google Shape;553;p22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54" name="Google Shape;554;p22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55" name="Google Shape;555;p22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56" name="Google Shape;556;p22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57" name="Google Shape;557;p22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58" name="Google Shape;558;p22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59" name="Google Shape;559;p22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60" name="Google Shape;560;p22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61" name="Google Shape;561;p22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62" name="Google Shape;562;p22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63" name="Google Shape;563;p22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64" name="Google Shape;564;p22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65" name="Google Shape;565;p22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66" name="Google Shape;566;p22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67" name="Google Shape;567;p22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68" name="Google Shape;568;p22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69" name="Google Shape;569;p22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70" name="Google Shape;570;p22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71" name="Google Shape;571;p22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72" name="Google Shape;572;p22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573" name="Google Shape;573;p22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" name="Google Shape;575;p23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Diapositive de titre">
  <p:cSld name="TITLE_2">
    <p:spTree>
      <p:nvGrpSpPr>
        <p:cNvPr id="1" name="Shape 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7" name="Google Shape;577;p24"/>
          <p:cNvGrpSpPr/>
          <p:nvPr/>
        </p:nvGrpSpPr>
        <p:grpSpPr>
          <a:xfrm>
            <a:off x="-78" y="-6350"/>
            <a:ext cx="9144178" cy="5149935"/>
            <a:chOff x="-104" y="-8467"/>
            <a:chExt cx="12192237" cy="6866580"/>
          </a:xfrm>
        </p:grpSpPr>
        <p:cxnSp>
          <p:nvCxnSpPr>
            <p:cNvPr id="578" name="Google Shape;578;p24"/>
            <p:cNvCxnSpPr/>
            <p:nvPr/>
          </p:nvCxnSpPr>
          <p:spPr>
            <a:xfrm>
              <a:off x="9371012" y="0"/>
              <a:ext cx="1219200" cy="6858000"/>
            </a:xfrm>
            <a:prstGeom prst="straightConnector1">
              <a:avLst/>
            </a:prstGeom>
            <a:noFill/>
            <a:ln w="9525" cap="flat" cmpd="sng">
              <a:solidFill>
                <a:srgbClr val="BFBFBF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79" name="Google Shape;579;p24"/>
            <p:cNvCxnSpPr/>
            <p:nvPr/>
          </p:nvCxnSpPr>
          <p:spPr>
            <a:xfrm flipH="1">
              <a:off x="7425125" y="3681413"/>
              <a:ext cx="4763700" cy="3176700"/>
            </a:xfrm>
            <a:prstGeom prst="straightConnector1">
              <a:avLst/>
            </a:prstGeom>
            <a:noFill/>
            <a:ln w="9525" cap="flat" cmpd="sng">
              <a:solidFill>
                <a:srgbClr val="D8D8D8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580" name="Google Shape;580;p24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 extrusionOk="0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29020"/>
              </a:schemeClr>
            </a:solidFill>
            <a:ln>
              <a:noFill/>
            </a:ln>
          </p:spPr>
        </p:sp>
        <p:sp>
          <p:nvSpPr>
            <p:cNvPr id="581" name="Google Shape;581;p24"/>
            <p:cNvSpPr/>
            <p:nvPr/>
          </p:nvSpPr>
          <p:spPr>
            <a:xfrm>
              <a:off x="9603442" y="-8467"/>
              <a:ext cx="258617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 extrusionOk="0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</p:sp>
        <p:sp>
          <p:nvSpPr>
            <p:cNvPr id="582" name="Google Shape;582;p24"/>
            <p:cNvSpPr/>
            <p:nvPr/>
          </p:nvSpPr>
          <p:spPr>
            <a:xfrm>
              <a:off x="8932333" y="3048000"/>
              <a:ext cx="3259800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09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24"/>
            <p:cNvSpPr/>
            <p:nvPr/>
          </p:nvSpPr>
          <p:spPr>
            <a:xfrm>
              <a:off x="9334500" y="-8467"/>
              <a:ext cx="2850868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 extrusionOk="0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7D05">
                <a:alpha val="69020"/>
              </a:srgbClr>
            </a:solidFill>
            <a:ln>
              <a:noFill/>
            </a:ln>
          </p:spPr>
        </p:sp>
        <p:sp>
          <p:nvSpPr>
            <p:cNvPr id="584" name="Google Shape;584;p24"/>
            <p:cNvSpPr/>
            <p:nvPr/>
          </p:nvSpPr>
          <p:spPr>
            <a:xfrm>
              <a:off x="10898730" y="-8467"/>
              <a:ext cx="1290094" cy="6858000"/>
            </a:xfrm>
            <a:custGeom>
              <a:avLst/>
              <a:gdLst/>
              <a:ahLst/>
              <a:cxnLst/>
              <a:rect l="l" t="t" r="r" b="b"/>
              <a:pathLst>
                <a:path w="1290094" h="6858000" extrusionOk="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rgbClr val="117BF6">
                <a:alpha val="69020"/>
              </a:srgbClr>
            </a:solidFill>
            <a:ln>
              <a:noFill/>
            </a:ln>
          </p:spPr>
        </p:sp>
        <p:sp>
          <p:nvSpPr>
            <p:cNvPr id="585" name="Google Shape;585;p24"/>
            <p:cNvSpPr/>
            <p:nvPr/>
          </p:nvSpPr>
          <p:spPr>
            <a:xfrm>
              <a:off x="10938999" y="-8467"/>
              <a:ext cx="1249825" cy="6858000"/>
            </a:xfrm>
            <a:custGeom>
              <a:avLst/>
              <a:gdLst/>
              <a:ahLst/>
              <a:cxnLst/>
              <a:rect l="l" t="t" r="r" b="b"/>
              <a:pathLst>
                <a:path w="1249825" h="6858000" extrusionOk="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3919"/>
              </a:schemeClr>
            </a:solidFill>
            <a:ln>
              <a:noFill/>
            </a:ln>
          </p:spPr>
        </p:sp>
        <p:sp>
          <p:nvSpPr>
            <p:cNvPr id="586" name="Google Shape;586;p24"/>
            <p:cNvSpPr/>
            <p:nvPr/>
          </p:nvSpPr>
          <p:spPr>
            <a:xfrm>
              <a:off x="10371666" y="3589867"/>
              <a:ext cx="1817100" cy="32682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24"/>
            <p:cNvSpPr/>
            <p:nvPr/>
          </p:nvSpPr>
          <p:spPr>
            <a:xfrm rot="10800000">
              <a:off x="-104" y="54"/>
              <a:ext cx="842700" cy="56661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392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88" name="Google Shape;588;p24"/>
          <p:cNvSpPr txBox="1">
            <a:spLocks noGrp="1"/>
          </p:cNvSpPr>
          <p:nvPr>
            <p:ph type="ctrTitle"/>
          </p:nvPr>
        </p:nvSpPr>
        <p:spPr>
          <a:xfrm>
            <a:off x="1130300" y="1803400"/>
            <a:ext cx="5825100" cy="12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100"/>
              <a:buFont typeface="Trebuchet MS"/>
              <a:buNone/>
              <a:defRPr sz="4100">
                <a:solidFill>
                  <a:schemeClr val="accen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9" name="Google Shape;589;p24"/>
          <p:cNvSpPr txBox="1">
            <a:spLocks noGrp="1"/>
          </p:cNvSpPr>
          <p:nvPr>
            <p:ph type="subTitle" idx="1"/>
          </p:nvPr>
        </p:nvSpPr>
        <p:spPr>
          <a:xfrm>
            <a:off x="1130300" y="3038125"/>
            <a:ext cx="5825100" cy="82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>
                <a:solidFill>
                  <a:srgbClr val="7F7F7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>
                <a:solidFill>
                  <a:srgbClr val="888888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590" name="Google Shape;590;p24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591" name="Google Shape;591;p24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592" name="Google Shape;592;p24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" name="Google Shape;594;p25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595" name="Google Shape;595;p25"/>
          <p:cNvSpPr txBox="1">
            <a:spLocks noGrp="1"/>
          </p:cNvSpPr>
          <p:nvPr>
            <p:ph type="body" idx="1"/>
          </p:nvPr>
        </p:nvSpPr>
        <p:spPr>
          <a:xfrm>
            <a:off x="311700" y="1399400"/>
            <a:ext cx="2808000" cy="27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96" name="Google Shape;596;p2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et contenu" type="obj">
  <p:cSld name="OBJECT">
    <p:spTree>
      <p:nvGrpSpPr>
        <p:cNvPr id="1" name="Shape 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" name="Google Shape;598;p26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Font typeface="Trebuchet MS"/>
              <a:buNone/>
              <a:defRPr sz="27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9" name="Google Shape;599;p26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64476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600" name="Google Shape;600;p26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01" name="Google Shape;601;p26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02" name="Google Shape;602;p26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" type="secHead">
  <p:cSld name="SECTION_HEADER">
    <p:spTree>
      <p:nvGrpSpPr>
        <p:cNvPr id="1" name="Shape 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" name="Google Shape;604;p27"/>
          <p:cNvSpPr txBox="1">
            <a:spLocks noGrp="1"/>
          </p:cNvSpPr>
          <p:nvPr>
            <p:ph type="title"/>
          </p:nvPr>
        </p:nvSpPr>
        <p:spPr>
          <a:xfrm>
            <a:off x="508001" y="2025651"/>
            <a:ext cx="6447600" cy="13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 b="0" cap="none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" name="Google Shape;605;p27"/>
          <p:cNvSpPr txBox="1">
            <a:spLocks noGrp="1"/>
          </p:cNvSpPr>
          <p:nvPr>
            <p:ph type="body" idx="1"/>
          </p:nvPr>
        </p:nvSpPr>
        <p:spPr>
          <a:xfrm>
            <a:off x="508001" y="3395586"/>
            <a:ext cx="6447600" cy="64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500">
                <a:solidFill>
                  <a:srgbClr val="7F7F7F"/>
                </a:solidFill>
              </a:defRPr>
            </a:lvl1pPr>
            <a:lvl2pPr marL="914400" lvl="1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606" name="Google Shape;606;p27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07" name="Google Shape;607;p27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08" name="Google Shape;608;p27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ux contenus" type="twoObj">
  <p:cSld name="TWO_OBJECTS">
    <p:spTree>
      <p:nvGrpSpPr>
        <p:cNvPr id="1" name="Shape 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" name="Google Shape;610;p28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1" name="Google Shape;611;p28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612" name="Google Shape;612;p28"/>
          <p:cNvSpPr txBox="1">
            <a:spLocks noGrp="1"/>
          </p:cNvSpPr>
          <p:nvPr>
            <p:ph type="body" idx="2"/>
          </p:nvPr>
        </p:nvSpPr>
        <p:spPr>
          <a:xfrm>
            <a:off x="3817477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613" name="Google Shape;613;p28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14" name="Google Shape;614;p28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15" name="Google Shape;615;p28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apositive de titre 1">
  <p:cSld name="TITLE_3"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29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18" name="Google Shape;618;p29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19" name="Google Shape;619;p2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 1">
  <p:cSld name="TITLE_1_2">
    <p:spTree>
      <p:nvGrpSpPr>
        <p:cNvPr id="1" name="Shape 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" name="Google Shape;621;p30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622" name="Google Shape;622;p30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23" name="Google Shape;623;p30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24" name="Google Shape;624;p30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25" name="Google Shape;625;p30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26" name="Google Shape;626;p30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27" name="Google Shape;627;p30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28" name="Google Shape;628;p30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29" name="Google Shape;629;p30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30" name="Google Shape;630;p30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31" name="Google Shape;631;p30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32" name="Google Shape;632;p30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33" name="Google Shape;633;p30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34" name="Google Shape;634;p30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35" name="Google Shape;635;p30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36" name="Google Shape;636;p30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37" name="Google Shape;637;p30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38" name="Google Shape;638;p30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39" name="Google Shape;639;p30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40" name="Google Shape;640;p30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41" name="Google Shape;641;p30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42" name="Google Shape;642;p30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43" name="Google Shape;643;p30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44" name="Google Shape;644;p30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45" name="Google Shape;645;p30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46" name="Google Shape;646;p30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47" name="Google Shape;647;p30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48" name="Google Shape;648;p30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49" name="Google Shape;649;p30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650" name="Google Shape;650;p30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u avec légende" type="objTx">
  <p:cSld name="OBJECT_WITH_CAPTION_TEXT"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" name="Google Shape;652;p31"/>
          <p:cNvSpPr txBox="1">
            <a:spLocks noGrp="1"/>
          </p:cNvSpPr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53" name="Google Shape;653;p31"/>
          <p:cNvSpPr txBox="1">
            <a:spLocks noGrp="1"/>
          </p:cNvSpPr>
          <p:nvPr>
            <p:ph type="body" idx="1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3810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✘"/>
              <a:defRPr sz="2400"/>
            </a:lvl1pPr>
            <a:lvl2pPr marL="914400" lvl="1" indent="-3619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✗"/>
              <a:defRPr sz="2100"/>
            </a:lvl2pPr>
            <a:lvl3pPr marL="1371600" lvl="2" indent="-3429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 sz="1800"/>
            </a:lvl3pPr>
            <a:lvl4pPr marL="1828800" lvl="3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4pPr>
            <a:lvl5pPr marL="2286000" lvl="4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5pPr>
            <a:lvl6pPr marL="2743200" lvl="5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6pPr>
            <a:lvl7pPr marL="3200400" lvl="6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7pPr>
            <a:lvl8pPr marL="3657600" lvl="7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8pPr>
            <a:lvl9pPr marL="4114800" lvl="8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9pPr>
          </a:lstStyle>
          <a:p>
            <a:endParaRPr/>
          </a:p>
        </p:txBody>
      </p:sp>
      <p:sp>
        <p:nvSpPr>
          <p:cNvPr id="654" name="Google Shape;654;p31"/>
          <p:cNvSpPr txBox="1">
            <a:spLocks noGrp="1"/>
          </p:cNvSpPr>
          <p:nvPr>
            <p:ph type="body" idx="2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marL="1371600" lvl="2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marL="2286000" lvl="4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marL="2743200" lvl="5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marL="3200400" lvl="6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marL="3657600" lvl="7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marL="4114800" lvl="8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>
            <a:endParaRPr/>
          </a:p>
        </p:txBody>
      </p:sp>
      <p:sp>
        <p:nvSpPr>
          <p:cNvPr id="655" name="Google Shape;655;p31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656" name="Google Shape;656;p31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657" name="Google Shape;657;p31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1pPr>
            <a:lvl2pPr marL="0" lvl="1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2pPr>
            <a:lvl3pPr marL="0" lvl="2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3pPr>
            <a:lvl4pPr marL="0" lvl="3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4pPr>
            <a:lvl5pPr marL="0" lvl="4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5pPr>
            <a:lvl6pPr marL="0" lvl="5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6pPr>
            <a:lvl7pPr marL="0" lvl="6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7pPr>
            <a:lvl8pPr marL="0" lvl="7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8pPr>
            <a:lvl9pPr marL="0" lvl="8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4"/>
          <p:cNvSpPr/>
          <p:nvPr/>
        </p:nvSpPr>
        <p:spPr>
          <a:xfrm>
            <a:off x="0" y="0"/>
            <a:ext cx="4314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4"/>
          <p:cNvSpPr/>
          <p:nvPr/>
        </p:nvSpPr>
        <p:spPr>
          <a:xfrm>
            <a:off x="0" y="44125"/>
            <a:ext cx="4313625" cy="4399375"/>
          </a:xfrm>
          <a:custGeom>
            <a:avLst/>
            <a:gdLst/>
            <a:ahLst/>
            <a:cxnLst/>
            <a:rect l="l" t="t" r="r" b="b"/>
            <a:pathLst>
              <a:path w="172545" h="175975" extrusionOk="0">
                <a:moveTo>
                  <a:pt x="0" y="157"/>
                </a:moveTo>
                <a:lnTo>
                  <a:pt x="172419" y="0"/>
                </a:lnTo>
                <a:lnTo>
                  <a:pt x="172545" y="126541"/>
                </a:lnTo>
                <a:lnTo>
                  <a:pt x="0" y="1759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sp>
        <p:nvSpPr>
          <p:cNvPr id="22" name="Google Shape;22;p4"/>
          <p:cNvSpPr/>
          <p:nvPr/>
        </p:nvSpPr>
        <p:spPr>
          <a:xfrm>
            <a:off x="-125" y="0"/>
            <a:ext cx="4316900" cy="4395600"/>
          </a:xfrm>
          <a:custGeom>
            <a:avLst/>
            <a:gdLst/>
            <a:ahLst/>
            <a:cxnLst/>
            <a:rect l="l" t="t" r="r" b="b"/>
            <a:pathLst>
              <a:path w="172676" h="175824" extrusionOk="0">
                <a:moveTo>
                  <a:pt x="0" y="6"/>
                </a:moveTo>
                <a:lnTo>
                  <a:pt x="172676" y="0"/>
                </a:lnTo>
                <a:lnTo>
                  <a:pt x="172562" y="126442"/>
                </a:lnTo>
                <a:lnTo>
                  <a:pt x="0" y="175824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</p:sp>
      <p:sp>
        <p:nvSpPr>
          <p:cNvPr id="23" name="Google Shape;23;p4"/>
          <p:cNvSpPr txBox="1">
            <a:spLocks noGrp="1"/>
          </p:cNvSpPr>
          <p:nvPr>
            <p:ph type="title"/>
          </p:nvPr>
        </p:nvSpPr>
        <p:spPr>
          <a:xfrm>
            <a:off x="311725" y="500925"/>
            <a:ext cx="3706500" cy="250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4" name="Google Shape;24;p4"/>
          <p:cNvSpPr txBox="1">
            <a:spLocks noGrp="1"/>
          </p:cNvSpPr>
          <p:nvPr>
            <p:ph type="body" idx="1"/>
          </p:nvPr>
        </p:nvSpPr>
        <p:spPr>
          <a:xfrm>
            <a:off x="4644675" y="500925"/>
            <a:ext cx="4166400" cy="409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1150"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1pPr>
            <a:lvl2pPr marL="914400" lvl="1" indent="-298450">
              <a:spcBef>
                <a:spcPts val="1600"/>
              </a:spcBef>
              <a:spcAft>
                <a:spcPts val="0"/>
              </a:spcAft>
              <a:buSzPts val="1100"/>
              <a:buChar char="○"/>
              <a:defRPr/>
            </a:lvl2pPr>
            <a:lvl3pPr marL="1371600" lvl="2" indent="-298450">
              <a:spcBef>
                <a:spcPts val="1600"/>
              </a:spcBef>
              <a:spcAft>
                <a:spcPts val="0"/>
              </a:spcAft>
              <a:buSzPts val="1100"/>
              <a:buChar char="■"/>
              <a:defRPr/>
            </a:lvl3pPr>
            <a:lvl4pPr marL="1828800" lvl="3" indent="-298450">
              <a:spcBef>
                <a:spcPts val="1600"/>
              </a:spcBef>
              <a:spcAft>
                <a:spcPts val="0"/>
              </a:spcAft>
              <a:buSzPts val="1100"/>
              <a:buChar char="●"/>
              <a:defRPr/>
            </a:lvl4pPr>
            <a:lvl5pPr marL="2286000" lvl="4" indent="-298450">
              <a:spcBef>
                <a:spcPts val="1600"/>
              </a:spcBef>
              <a:spcAft>
                <a:spcPts val="0"/>
              </a:spcAft>
              <a:buSzPts val="1100"/>
              <a:buChar char="○"/>
              <a:defRPr/>
            </a:lvl5pPr>
            <a:lvl6pPr marL="2743200" lvl="5" indent="-298450">
              <a:spcBef>
                <a:spcPts val="1600"/>
              </a:spcBef>
              <a:spcAft>
                <a:spcPts val="0"/>
              </a:spcAft>
              <a:buSzPts val="1100"/>
              <a:buChar char="■"/>
              <a:defRPr/>
            </a:lvl6pPr>
            <a:lvl7pPr marL="3200400" lvl="6" indent="-298450">
              <a:spcBef>
                <a:spcPts val="1600"/>
              </a:spcBef>
              <a:spcAft>
                <a:spcPts val="0"/>
              </a:spcAft>
              <a:buSzPts val="1100"/>
              <a:buChar char="●"/>
              <a:defRPr/>
            </a:lvl7pPr>
            <a:lvl8pPr marL="3657600" lvl="7" indent="-298450">
              <a:spcBef>
                <a:spcPts val="1600"/>
              </a:spcBef>
              <a:spcAft>
                <a:spcPts val="0"/>
              </a:spcAft>
              <a:buSzPts val="1100"/>
              <a:buChar char="○"/>
              <a:defRPr/>
            </a:lvl8pPr>
            <a:lvl9pPr marL="4114800" lvl="8" indent="-298450">
              <a:spcBef>
                <a:spcPts val="1600"/>
              </a:spcBef>
              <a:spcAft>
                <a:spcPts val="1600"/>
              </a:spcAft>
              <a:buSzPts val="1100"/>
              <a:buChar char="■"/>
              <a:defRPr/>
            </a:lvl9pPr>
          </a:lstStyle>
          <a:p>
            <a:endParaRPr/>
          </a:p>
        </p:txBody>
      </p:sp>
      <p:sp>
        <p:nvSpPr>
          <p:cNvPr id="25" name="Google Shape;25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 1">
  <p:cSld name="1_Titre de section">
    <p:spTree>
      <p:nvGrpSpPr>
        <p:cNvPr id="1" name="Shape 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" name="Google Shape;659;p32"/>
          <p:cNvSpPr txBox="1">
            <a:spLocks noGrp="1"/>
          </p:cNvSpPr>
          <p:nvPr>
            <p:ph type="title"/>
          </p:nvPr>
        </p:nvSpPr>
        <p:spPr>
          <a:xfrm>
            <a:off x="829818" y="880181"/>
            <a:ext cx="7475100" cy="219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400"/>
              <a:buFont typeface="Corbel"/>
              <a:buNone/>
              <a:defRPr sz="5400" b="0" cap="none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0" name="Google Shape;660;p32"/>
          <p:cNvSpPr txBox="1">
            <a:spLocks noGrp="1"/>
          </p:cNvSpPr>
          <p:nvPr>
            <p:ph type="body" idx="1"/>
          </p:nvPr>
        </p:nvSpPr>
        <p:spPr>
          <a:xfrm>
            <a:off x="1282446" y="3115890"/>
            <a:ext cx="6576900" cy="10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ctr" rtl="0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accent1"/>
              </a:buClr>
              <a:buSzPts val="1300"/>
              <a:buNone/>
              <a:defRPr sz="1700">
                <a:solidFill>
                  <a:schemeClr val="accent1"/>
                </a:solidFill>
              </a:defRPr>
            </a:lvl1pPr>
            <a:lvl2pPr marL="914400" lvl="1" indent="-228600" algn="l" rtl="0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rgbClr val="888888"/>
              </a:buClr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90000"/>
              </a:lnSpc>
              <a:spcBef>
                <a:spcPts val="300"/>
              </a:spcBef>
              <a:spcAft>
                <a:spcPts val="30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661" name="Google Shape;661;p32"/>
          <p:cNvSpPr txBox="1">
            <a:spLocks noGrp="1"/>
          </p:cNvSpPr>
          <p:nvPr>
            <p:ph type="dt" idx="10"/>
          </p:nvPr>
        </p:nvSpPr>
        <p:spPr>
          <a:xfrm>
            <a:off x="857247" y="4667871"/>
            <a:ext cx="17469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9pPr>
          </a:lstStyle>
          <a:p>
            <a:endParaRPr/>
          </a:p>
        </p:txBody>
      </p:sp>
      <p:sp>
        <p:nvSpPr>
          <p:cNvPr id="662" name="Google Shape;662;p32"/>
          <p:cNvSpPr txBox="1">
            <a:spLocks noGrp="1"/>
          </p:cNvSpPr>
          <p:nvPr>
            <p:ph type="ftr" idx="11"/>
          </p:nvPr>
        </p:nvSpPr>
        <p:spPr>
          <a:xfrm>
            <a:off x="2961861" y="4667871"/>
            <a:ext cx="3538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9pPr>
          </a:lstStyle>
          <a:p>
            <a:endParaRPr/>
          </a:p>
        </p:txBody>
      </p:sp>
      <p:sp>
        <p:nvSpPr>
          <p:cNvPr id="663" name="Google Shape;663;p32"/>
          <p:cNvSpPr txBox="1">
            <a:spLocks noGrp="1"/>
          </p:cNvSpPr>
          <p:nvPr>
            <p:ph type="sldNum" idx="12"/>
          </p:nvPr>
        </p:nvSpPr>
        <p:spPr>
          <a:xfrm>
            <a:off x="6997147" y="4667871"/>
            <a:ext cx="1279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_4">
    <p:spTree>
      <p:nvGrpSpPr>
        <p:cNvPr id="1" name="Shape 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" name="Google Shape;665;p33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66" name="Google Shape;666;p33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67" name="Google Shape;667;p3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" name="Google Shape;825;p35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26" name="Google Shape;826;p35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35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35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35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35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35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35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35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35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35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35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35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35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35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35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35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35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35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35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" name="Google Shape;845;p35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35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" name="Google Shape;847;p35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" name="Google Shape;848;p35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" name="Google Shape;849;p35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" name="Google Shape;850;p35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" name="Google Shape;851;p35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" name="Google Shape;852;p35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" name="Google Shape;853;p35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" name="Google Shape;854;p35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" name="Google Shape;856;p36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" name="Google Shape;857;p36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" name="Google Shape;858;p36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36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" name="Google Shape;860;p36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36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36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36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36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36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36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36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Google Shape;868;p36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" name="Google Shape;869;p36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" name="Google Shape;870;p36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" name="Google Shape;871;p36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2" name="Google Shape;872;p36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3" name="Google Shape;873;p36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4" name="Google Shape;874;p36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5" name="Google Shape;875;p36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6" name="Google Shape;876;p36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7" name="Google Shape;877;p36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8" name="Google Shape;878;p36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9" name="Google Shape;879;p36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0" name="Google Shape;880;p36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1" name="Google Shape;881;p36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2" name="Google Shape;882;p36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" name="Google Shape;883;p36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4" name="Google Shape;884;p36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5" name="Google Shape;885;p36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6" name="Google Shape;886;p36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7" name="Google Shape;887;p36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8" name="Google Shape;888;p36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9" name="Google Shape;889;p36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0" name="Google Shape;890;p36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1" name="Google Shape;891;p36"/>
          <p:cNvSpPr/>
          <p:nvPr/>
        </p:nvSpPr>
        <p:spPr>
          <a:xfrm rot="1920548">
            <a:off x="8225543" y="625269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2" name="Google Shape;892;p36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3" name="Google Shape;893;p36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4" name="Google Shape;894;p36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5" name="Google Shape;895;p36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6" name="Google Shape;896;p36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7" name="Google Shape;897;p36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" name="Google Shape;899;p37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00" name="Google Shape;900;p37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901" name="Google Shape;901;p37"/>
          <p:cNvGrpSpPr/>
          <p:nvPr/>
        </p:nvGrpSpPr>
        <p:grpSpPr>
          <a:xfrm>
            <a:off x="7442903" y="-91154"/>
            <a:ext cx="1796289" cy="5330574"/>
            <a:chOff x="6023725" y="842300"/>
            <a:chExt cx="1358150" cy="4030375"/>
          </a:xfrm>
        </p:grpSpPr>
        <p:sp>
          <p:nvSpPr>
            <p:cNvPr id="902" name="Google Shape;902;p37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37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37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3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37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37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37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37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37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37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37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37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37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3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37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37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37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37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37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37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37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37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37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3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37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37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37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37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37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931" name="Google Shape;931;p37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sm" len="sm"/>
            <a:tailEnd type="none" w="sm" len="sm"/>
          </a:ln>
        </p:spPr>
      </p:cxnSp>
      <p:sp>
        <p:nvSpPr>
          <p:cNvPr id="932" name="Google Shape;932;p3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" name="Google Shape;934;p3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935" name="Google Shape;935;p38"/>
          <p:cNvGrpSpPr/>
          <p:nvPr/>
        </p:nvGrpSpPr>
        <p:grpSpPr>
          <a:xfrm>
            <a:off x="7442903" y="-91154"/>
            <a:ext cx="1796289" cy="5330574"/>
            <a:chOff x="6023725" y="842300"/>
            <a:chExt cx="1358150" cy="4030375"/>
          </a:xfrm>
        </p:grpSpPr>
        <p:sp>
          <p:nvSpPr>
            <p:cNvPr id="936" name="Google Shape;936;p38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38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38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38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3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38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38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38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38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38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38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38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38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38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3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38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38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38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38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38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38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38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38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38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3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38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38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38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38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965" name="Google Shape;965;p3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sm" len="sm"/>
            <a:tailEnd type="none" w="sm" len="sm"/>
          </a:ln>
        </p:spPr>
      </p:cxnSp>
      <p:sp>
        <p:nvSpPr>
          <p:cNvPr id="966" name="Google Shape;966;p3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" name="Google Shape;968;p39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69" name="Google Shape;969;p39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970" name="Google Shape;970;p39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971" name="Google Shape;971;p39"/>
          <p:cNvGrpSpPr/>
          <p:nvPr/>
        </p:nvGrpSpPr>
        <p:grpSpPr>
          <a:xfrm>
            <a:off x="7442903" y="-91154"/>
            <a:ext cx="1796289" cy="5330574"/>
            <a:chOff x="6023725" y="842300"/>
            <a:chExt cx="1358150" cy="4030375"/>
          </a:xfrm>
        </p:grpSpPr>
        <p:sp>
          <p:nvSpPr>
            <p:cNvPr id="972" name="Google Shape;972;p39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39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39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39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39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39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39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39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39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39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9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39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39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39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39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39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39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39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39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39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39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39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39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39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39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39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39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39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39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1001" name="Google Shape;1001;p39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sm" len="sm"/>
            <a:tailEnd type="none" w="sm" len="sm"/>
          </a:ln>
        </p:spPr>
      </p:cxnSp>
      <p:sp>
        <p:nvSpPr>
          <p:cNvPr id="1002" name="Google Shape;1002;p39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et contenu" type="obj">
  <p:cSld name="OBJECT">
    <p:spTree>
      <p:nvGrpSpPr>
        <p:cNvPr id="1" name="Shape 1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" name="Google Shape;1004;p40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Font typeface="Trebuchet MS"/>
              <a:buNone/>
              <a:defRPr sz="27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5" name="Google Shape;1005;p40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64476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2004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1pPr>
            <a:lvl2pPr marL="914400" lvl="1" indent="-32004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2pPr>
            <a:lvl3pPr marL="1371600" lvl="2" indent="-320039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3pPr>
            <a:lvl4pPr marL="1828800" lvl="3" indent="-320039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4pPr>
            <a:lvl5pPr marL="2286000" lvl="4" indent="-320039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5pPr>
            <a:lvl6pPr marL="2743200" lvl="5" indent="-320039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6pPr>
            <a:lvl7pPr marL="3200400" lvl="6" indent="-320039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7pPr>
            <a:lvl8pPr marL="3657600" lvl="7" indent="-32004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8pPr>
            <a:lvl9pPr marL="4114800" lvl="8" indent="-32004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9pPr>
          </a:lstStyle>
          <a:p>
            <a:endParaRPr/>
          </a:p>
        </p:txBody>
      </p:sp>
      <p:sp>
        <p:nvSpPr>
          <p:cNvPr id="1006" name="Google Shape;1006;p40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07" name="Google Shape;1007;p40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08" name="Google Shape;1008;p40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" name="Google Shape;1010;p4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1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2" name="Google Shape;1012;p42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1013" name="Google Shape;1013;p42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1014" name="Google Shape;1014;p42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42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42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42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42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42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42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42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42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42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" name="Google Shape;1024;p42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" name="Google Shape;1025;p42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42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27;p42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8" name="Google Shape;1028;p42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" name="Google Shape;1029;p42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0" name="Google Shape;1030;p42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" name="Google Shape;1031;p42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2" name="Google Shape;1032;p42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3" name="Google Shape;1033;p42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4" name="Google Shape;1034;p42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" name="Google Shape;1035;p42"/>
          <p:cNvSpPr/>
          <p:nvPr/>
        </p:nvSpPr>
        <p:spPr>
          <a:xfrm rot="1920548">
            <a:off x="7236718" y="4658169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" name="Google Shape;1036;p42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" name="Google Shape;1037;p42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8" name="Google Shape;1038;p42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9" name="Google Shape;1039;p42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0" name="Google Shape;1040;p42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1" name="Google Shape;1041;p42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" name="Google Shape;1042;p42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3" name="Google Shape;1043;p42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42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" name="Google Shape;1045;p42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6" name="Google Shape;1046;p42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" name="Google Shape;1047;p42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8" name="Google Shape;1048;p42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" name="Google Shape;1049;p42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0" name="Google Shape;1050;p42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" name="Google Shape;1051;p42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" name="Google Shape;1052;p42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" name="Google Shape;1053;p42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" name="Google Shape;1054;p42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5" name="Google Shape;1055;p42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6" name="Google Shape;1056;p42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7" name="Google Shape;1057;p42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" name="Google Shape;1058;p42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9" name="Google Shape;1059;p42"/>
          <p:cNvSpPr/>
          <p:nvPr/>
        </p:nvSpPr>
        <p:spPr>
          <a:xfrm rot="1920548">
            <a:off x="2436117" y="4658169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0" name="Google Shape;1060;p42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1" name="Google Shape;1061;p42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2" name="Google Shape;1062;p42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3" name="Google Shape;1063;p42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4" name="Google Shape;1064;p42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5"/>
          <p:cNvSpPr/>
          <p:nvPr/>
        </p:nvSpPr>
        <p:spPr>
          <a:xfrm>
            <a:off x="0" y="0"/>
            <a:ext cx="9144000" cy="12771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title"/>
          </p:nvPr>
        </p:nvSpPr>
        <p:spPr>
          <a:xfrm>
            <a:off x="311725" y="500925"/>
            <a:ext cx="8520600" cy="62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body" idx="1"/>
          </p:nvPr>
        </p:nvSpPr>
        <p:spPr>
          <a:xfrm>
            <a:off x="311700" y="1505700"/>
            <a:ext cx="3999900" cy="307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1150"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1pPr>
            <a:lvl2pPr marL="914400" lvl="1" indent="-298450">
              <a:spcBef>
                <a:spcPts val="1600"/>
              </a:spcBef>
              <a:spcAft>
                <a:spcPts val="0"/>
              </a:spcAft>
              <a:buSzPts val="1100"/>
              <a:buChar char="○"/>
              <a:defRPr/>
            </a:lvl2pPr>
            <a:lvl3pPr marL="1371600" lvl="2" indent="-298450">
              <a:spcBef>
                <a:spcPts val="1600"/>
              </a:spcBef>
              <a:spcAft>
                <a:spcPts val="0"/>
              </a:spcAft>
              <a:buSzPts val="1100"/>
              <a:buChar char="■"/>
              <a:defRPr/>
            </a:lvl3pPr>
            <a:lvl4pPr marL="1828800" lvl="3" indent="-298450">
              <a:spcBef>
                <a:spcPts val="1600"/>
              </a:spcBef>
              <a:spcAft>
                <a:spcPts val="0"/>
              </a:spcAft>
              <a:buSzPts val="1100"/>
              <a:buChar char="●"/>
              <a:defRPr/>
            </a:lvl4pPr>
            <a:lvl5pPr marL="2286000" lvl="4" indent="-298450">
              <a:spcBef>
                <a:spcPts val="1600"/>
              </a:spcBef>
              <a:spcAft>
                <a:spcPts val="0"/>
              </a:spcAft>
              <a:buSzPts val="1100"/>
              <a:buChar char="○"/>
              <a:defRPr/>
            </a:lvl5pPr>
            <a:lvl6pPr marL="2743200" lvl="5" indent="-298450">
              <a:spcBef>
                <a:spcPts val="1600"/>
              </a:spcBef>
              <a:spcAft>
                <a:spcPts val="0"/>
              </a:spcAft>
              <a:buSzPts val="1100"/>
              <a:buChar char="■"/>
              <a:defRPr/>
            </a:lvl6pPr>
            <a:lvl7pPr marL="3200400" lvl="6" indent="-298450">
              <a:spcBef>
                <a:spcPts val="1600"/>
              </a:spcBef>
              <a:spcAft>
                <a:spcPts val="0"/>
              </a:spcAft>
              <a:buSzPts val="1100"/>
              <a:buChar char="●"/>
              <a:defRPr/>
            </a:lvl7pPr>
            <a:lvl8pPr marL="3657600" lvl="7" indent="-298450">
              <a:spcBef>
                <a:spcPts val="1600"/>
              </a:spcBef>
              <a:spcAft>
                <a:spcPts val="0"/>
              </a:spcAft>
              <a:buSzPts val="1100"/>
              <a:buChar char="○"/>
              <a:defRPr/>
            </a:lvl8pPr>
            <a:lvl9pPr marL="4114800" lvl="8" indent="-298450">
              <a:spcBef>
                <a:spcPts val="1600"/>
              </a:spcBef>
              <a:spcAft>
                <a:spcPts val="1600"/>
              </a:spcAft>
              <a:buSzPts val="1100"/>
              <a:buChar char="■"/>
              <a:defRPr/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body" idx="2"/>
          </p:nvPr>
        </p:nvSpPr>
        <p:spPr>
          <a:xfrm>
            <a:off x="4832400" y="1505700"/>
            <a:ext cx="3999900" cy="307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1150"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1pPr>
            <a:lvl2pPr marL="914400" lvl="1" indent="-298450">
              <a:spcBef>
                <a:spcPts val="1600"/>
              </a:spcBef>
              <a:spcAft>
                <a:spcPts val="0"/>
              </a:spcAft>
              <a:buSzPts val="1100"/>
              <a:buChar char="○"/>
              <a:defRPr/>
            </a:lvl2pPr>
            <a:lvl3pPr marL="1371600" lvl="2" indent="-298450">
              <a:spcBef>
                <a:spcPts val="1600"/>
              </a:spcBef>
              <a:spcAft>
                <a:spcPts val="0"/>
              </a:spcAft>
              <a:buSzPts val="1100"/>
              <a:buChar char="■"/>
              <a:defRPr/>
            </a:lvl3pPr>
            <a:lvl4pPr marL="1828800" lvl="3" indent="-298450">
              <a:spcBef>
                <a:spcPts val="1600"/>
              </a:spcBef>
              <a:spcAft>
                <a:spcPts val="0"/>
              </a:spcAft>
              <a:buSzPts val="1100"/>
              <a:buChar char="●"/>
              <a:defRPr/>
            </a:lvl4pPr>
            <a:lvl5pPr marL="2286000" lvl="4" indent="-298450">
              <a:spcBef>
                <a:spcPts val="1600"/>
              </a:spcBef>
              <a:spcAft>
                <a:spcPts val="0"/>
              </a:spcAft>
              <a:buSzPts val="1100"/>
              <a:buChar char="○"/>
              <a:defRPr/>
            </a:lvl5pPr>
            <a:lvl6pPr marL="2743200" lvl="5" indent="-298450">
              <a:spcBef>
                <a:spcPts val="1600"/>
              </a:spcBef>
              <a:spcAft>
                <a:spcPts val="0"/>
              </a:spcAft>
              <a:buSzPts val="1100"/>
              <a:buChar char="■"/>
              <a:defRPr/>
            </a:lvl6pPr>
            <a:lvl7pPr marL="3200400" lvl="6" indent="-298450">
              <a:spcBef>
                <a:spcPts val="1600"/>
              </a:spcBef>
              <a:spcAft>
                <a:spcPts val="0"/>
              </a:spcAft>
              <a:buSzPts val="1100"/>
              <a:buChar char="●"/>
              <a:defRPr/>
            </a:lvl7pPr>
            <a:lvl8pPr marL="3657600" lvl="7" indent="-298450">
              <a:spcBef>
                <a:spcPts val="1600"/>
              </a:spcBef>
              <a:spcAft>
                <a:spcPts val="0"/>
              </a:spcAft>
              <a:buSzPts val="1100"/>
              <a:buChar char="○"/>
              <a:defRPr/>
            </a:lvl8pPr>
            <a:lvl9pPr marL="4114800" lvl="8" indent="-298450">
              <a:spcBef>
                <a:spcPts val="1600"/>
              </a:spcBef>
              <a:spcAft>
                <a:spcPts val="1600"/>
              </a:spcAft>
              <a:buSzPts val="1100"/>
              <a:buChar char="■"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1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6" name="Google Shape;1066;p43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1067" name="Google Shape;1067;p43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8" name="Google Shape;1068;p43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9" name="Google Shape;1069;p43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0" name="Google Shape;1070;p4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43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2" name="Google Shape;1072;p43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" name="Google Shape;1073;p4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4" name="Google Shape;1074;p43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5" name="Google Shape;1075;p43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" name="Google Shape;1076;p4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4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4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43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43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4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" name="Google Shape;1082;p43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" name="Google Shape;1083;p4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" name="Google Shape;1084;p43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43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43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43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43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4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43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" name="Google Shape;1091;p4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4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43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43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43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43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43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" name="Google Shape;1098;p43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4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" name="Google Shape;1100;p43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" name="Google Shape;1101;p4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" name="Google Shape;1102;p43"/>
          <p:cNvSpPr/>
          <p:nvPr/>
        </p:nvSpPr>
        <p:spPr>
          <a:xfrm rot="1920548">
            <a:off x="8225543" y="625269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" name="Google Shape;1103;p43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" name="Google Shape;1104;p43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" name="Google Shape;1105;p43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" name="Google Shape;1106;p4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43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" name="Google Shape;1108;p43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1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0" name="Google Shape;1110;p44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111" name="Google Shape;1111;p44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1112" name="Google Shape;1112;p44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1113" name="Google Shape;1113;p44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1114" name="Google Shape;1114;p44"/>
          <p:cNvGrpSpPr/>
          <p:nvPr/>
        </p:nvGrpSpPr>
        <p:grpSpPr>
          <a:xfrm>
            <a:off x="7442903" y="-91154"/>
            <a:ext cx="1796289" cy="5330574"/>
            <a:chOff x="6023725" y="842300"/>
            <a:chExt cx="1358150" cy="4030375"/>
          </a:xfrm>
        </p:grpSpPr>
        <p:sp>
          <p:nvSpPr>
            <p:cNvPr id="1115" name="Google Shape;1115;p44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44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44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44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44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44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44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44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44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44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44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44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44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44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44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44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44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44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44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44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44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44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44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44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44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44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44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44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44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1144" name="Google Shape;1144;p44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sm" len="sm"/>
            <a:tailEnd type="none" w="sm" len="sm"/>
          </a:ln>
        </p:spPr>
      </p:cxnSp>
      <p:sp>
        <p:nvSpPr>
          <p:cNvPr id="1145" name="Google Shape;1145;p44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" name="Google Shape;1147;p45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1148" name="Google Shape;1148;p45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" name="Google Shape;1149;p45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" name="Google Shape;1150;p45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1" name="Google Shape;1151;p45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2" name="Google Shape;1152;p45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" name="Google Shape;1153;p45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4" name="Google Shape;1154;p45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5" name="Google Shape;1155;p45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6" name="Google Shape;1156;p45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7" name="Google Shape;1157;p45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8" name="Google Shape;1158;p45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9" name="Google Shape;1159;p45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0" name="Google Shape;1160;p45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1" name="Google Shape;1161;p45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2" name="Google Shape;1162;p45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3" name="Google Shape;1163;p45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4" name="Google Shape;1164;p45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5" name="Google Shape;1165;p45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6" name="Google Shape;1166;p45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7" name="Google Shape;1167;p45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8" name="Google Shape;1168;p45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9" name="Google Shape;1169;p45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" name="Google Shape;1170;p45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" name="Google Shape;1171;p45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2" name="Google Shape;1172;p45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3" name="Google Shape;1173;p45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" name="Google Shape;1174;p45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5" name="Google Shape;1175;p45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6" name="Google Shape;1176;p45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" name="Google Shape;1177;p45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" name="Google Shape;1178;p45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9" name="Google Shape;1179;p45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0" name="Google Shape;1180;p45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1" name="Google Shape;1181;p45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2" name="Google Shape;1182;p45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3" name="Google Shape;1183;p45"/>
          <p:cNvSpPr/>
          <p:nvPr/>
        </p:nvSpPr>
        <p:spPr>
          <a:xfrm rot="1920548">
            <a:off x="8225543" y="625269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4" name="Google Shape;1184;p45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" name="Google Shape;1185;p45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6" name="Google Shape;1186;p45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7" name="Google Shape;1187;p45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8" name="Google Shape;1188;p45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9" name="Google Shape;1189;p45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_2">
  <p:cSld name="TITLE_2"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p46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92" name="Google Shape;1192;p46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93" name="Google Shape;1193;p4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1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" name="Google Shape;1351;p48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352" name="Google Shape;1352;p48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53" name="Google Shape;1353;p48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54" name="Google Shape;1354;p48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55" name="Google Shape;1355;p48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56" name="Google Shape;1356;p48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57" name="Google Shape;1357;p48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58" name="Google Shape;1358;p48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59" name="Google Shape;1359;p48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60" name="Google Shape;1360;p48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61" name="Google Shape;1361;p48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62" name="Google Shape;1362;p48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63" name="Google Shape;1363;p48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64" name="Google Shape;1364;p48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65" name="Google Shape;1365;p48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66" name="Google Shape;1366;p48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67" name="Google Shape;1367;p48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68" name="Google Shape;1368;p48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69" name="Google Shape;1369;p48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70" name="Google Shape;1370;p48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71" name="Google Shape;1371;p48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72" name="Google Shape;1372;p48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73" name="Google Shape;1373;p48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74" name="Google Shape;1374;p48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75" name="Google Shape;1375;p48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76" name="Google Shape;1376;p48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77" name="Google Shape;1377;p48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78" name="Google Shape;1378;p48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79" name="Google Shape;1379;p48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80" name="Google Shape;1380;p48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1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" name="Google Shape;1382;p49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1383" name="Google Shape;1383;p49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1384" name="Google Shape;1384;p49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85" name="Google Shape;1385;p49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86" name="Google Shape;1386;p49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87" name="Google Shape;1387;p49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88" name="Google Shape;1388;p49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89" name="Google Shape;1389;p49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90" name="Google Shape;1390;p49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91" name="Google Shape;1391;p49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92" name="Google Shape;1392;p49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93" name="Google Shape;1393;p49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94" name="Google Shape;1394;p49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95" name="Google Shape;1395;p49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96" name="Google Shape;1396;p49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97" name="Google Shape;1397;p49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98" name="Google Shape;1398;p49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399" name="Google Shape;1399;p49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00" name="Google Shape;1400;p49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01" name="Google Shape;1401;p49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02" name="Google Shape;1402;p49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03" name="Google Shape;1403;p49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04" name="Google Shape;1404;p49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05" name="Google Shape;1405;p49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06" name="Google Shape;1406;p49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07" name="Google Shape;1407;p49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08" name="Google Shape;1408;p49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09" name="Google Shape;1409;p49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10" name="Google Shape;1410;p49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11" name="Google Shape;1411;p49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12" name="Google Shape;1412;p49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13" name="Google Shape;1413;p49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14" name="Google Shape;1414;p49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15" name="Google Shape;1415;p49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16" name="Google Shape;1416;p49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17" name="Google Shape;1417;p49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18" name="Google Shape;1418;p49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19" name="Google Shape;1419;p49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20" name="Google Shape;1420;p49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21" name="Google Shape;1421;p49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22" name="Google Shape;1422;p49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23" name="Google Shape;1423;p49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24" name="Google Shape;1424;p49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25" name="Google Shape;1425;p49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26" name="Google Shape;1426;p49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27" name="Google Shape;1427;p49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28" name="Google Shape;1428;p49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29" name="Google Shape;1429;p49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30" name="Google Shape;1430;p49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31" name="Google Shape;1431;p49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32" name="Google Shape;1432;p49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33" name="Google Shape;1433;p49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34" name="Google Shape;1434;p49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1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6" name="Google Shape;1436;p50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1437" name="Google Shape;1437;p50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38" name="Google Shape;1438;p50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39" name="Google Shape;1439;p50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40" name="Google Shape;1440;p50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41" name="Google Shape;1441;p50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42" name="Google Shape;1442;p50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43" name="Google Shape;1443;p50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44" name="Google Shape;1444;p50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45" name="Google Shape;1445;p50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46" name="Google Shape;1446;p50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47" name="Google Shape;1447;p50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48" name="Google Shape;1448;p50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49" name="Google Shape;1449;p50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50" name="Google Shape;1450;p50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51" name="Google Shape;1451;p50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52" name="Google Shape;1452;p50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53" name="Google Shape;1453;p50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54" name="Google Shape;1454;p50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55" name="Google Shape;1455;p50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56" name="Google Shape;1456;p50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57" name="Google Shape;1457;p50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58" name="Google Shape;1458;p50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59" name="Google Shape;1459;p50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60" name="Google Shape;1460;p50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61" name="Google Shape;1461;p50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62" name="Google Shape;1462;p50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63" name="Google Shape;1463;p50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64" name="Google Shape;1464;p50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65" name="Google Shape;1465;p50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66" name="Google Shape;1466;p50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67" name="Google Shape;1467;p50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68" name="Google Shape;1468;p50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69" name="Google Shape;1469;p50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70" name="Google Shape;1470;p50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71" name="Google Shape;1471;p50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72" name="Google Shape;1472;p50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73" name="Google Shape;1473;p50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74" name="Google Shape;1474;p50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75" name="Google Shape;1475;p50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76" name="Google Shape;1476;p50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77" name="Google Shape;1477;p50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478" name="Google Shape;1478;p5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1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0" name="Google Shape;1480;p51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481" name="Google Shape;1481;p51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 rtl="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1482" name="Google Shape;1482;p51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1483" name="Google Shape;1483;p51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484" name="Google Shape;1484;p51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485" name="Google Shape;1485;p51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486" name="Google Shape;1486;p51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487" name="Google Shape;1487;p51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488" name="Google Shape;1488;p51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489" name="Google Shape;1489;p51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490" name="Google Shape;1490;p51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491" name="Google Shape;1491;p51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492" name="Google Shape;1492;p51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493" name="Google Shape;1493;p51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494" name="Google Shape;1494;p51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495" name="Google Shape;1495;p51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496" name="Google Shape;1496;p51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497" name="Google Shape;1497;p51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498" name="Google Shape;1498;p51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499" name="Google Shape;1499;p51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500" name="Google Shape;1500;p51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501" name="Google Shape;1501;p51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502" name="Google Shape;1502;p51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503" name="Google Shape;1503;p51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504" name="Google Shape;1504;p51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505" name="Google Shape;1505;p51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506" name="Google Shape;1506;p51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507" name="Google Shape;1507;p51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508" name="Google Shape;1508;p51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509" name="Google Shape;1509;p51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510" name="Google Shape;1510;p51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511" name="Google Shape;1511;p51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cxnSp>
        <p:nvCxnSpPr>
          <p:cNvPr id="1512" name="Google Shape;1512;p51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513" name="Google Shape;1513;p5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" name="Google Shape;1515;p52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516" name="Google Shape;1516;p52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517" name="Google Shape;1517;p52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1518" name="Google Shape;1518;p52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1519" name="Google Shape;1519;p52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2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2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2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2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2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2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2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2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2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2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2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2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2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2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2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2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2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2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2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2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2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2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2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2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52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52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52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2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548" name="Google Shape;1548;p52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549" name="Google Shape;1549;p52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1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1" name="Google Shape;1551;p53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552" name="Google Shape;1552;p53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1553" name="Google Shape;1553;p53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1554" name="Google Shape;1554;p53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1555" name="Google Shape;1555;p53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1556" name="Google Shape;1556;p53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53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53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53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53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53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53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53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53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3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3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53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53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3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3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3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3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3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3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3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3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3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3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3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3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3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3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3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3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585" name="Google Shape;1585;p53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586" name="Google Shape;1586;p53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6"/>
          <p:cNvSpPr/>
          <p:nvPr/>
        </p:nvSpPr>
        <p:spPr>
          <a:xfrm>
            <a:off x="0" y="0"/>
            <a:ext cx="9144000" cy="12771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6"/>
          <p:cNvSpPr txBox="1">
            <a:spLocks noGrp="1"/>
          </p:cNvSpPr>
          <p:nvPr>
            <p:ph type="title"/>
          </p:nvPr>
        </p:nvSpPr>
        <p:spPr>
          <a:xfrm>
            <a:off x="311725" y="500925"/>
            <a:ext cx="8520600" cy="62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5" name="Google Shape;35;p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8" name="Google Shape;1588;p54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1589" name="Google Shape;1589;p54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1590" name="Google Shape;1590;p54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4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4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4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4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54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54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4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4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4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4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4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4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54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54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4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4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4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4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4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4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4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4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4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4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4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4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54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54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619" name="Google Shape;1619;p54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620" name="Google Shape;1620;p54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2" name="Google Shape;1622;p55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 rtl="0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1623" name="Google Shape;1623;p55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24" name="Google Shape;1624;p55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25" name="Google Shape;1625;p55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26" name="Google Shape;1626;p55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27" name="Google Shape;1627;p55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28" name="Google Shape;1628;p55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29" name="Google Shape;1629;p55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30" name="Google Shape;1630;p55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31" name="Google Shape;1631;p55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32" name="Google Shape;1632;p55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33" name="Google Shape;1633;p55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34" name="Google Shape;1634;p55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35" name="Google Shape;1635;p55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36" name="Google Shape;1636;p55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37" name="Google Shape;1637;p55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38" name="Google Shape;1638;p55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39" name="Google Shape;1639;p55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40" name="Google Shape;1640;p55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41" name="Google Shape;1641;p55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42" name="Google Shape;1642;p55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43" name="Google Shape;1643;p55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44" name="Google Shape;1644;p55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45" name="Google Shape;1645;p55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46" name="Google Shape;1646;p55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47" name="Google Shape;1647;p55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48" name="Google Shape;1648;p55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49" name="Google Shape;1649;p55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50" name="Google Shape;1650;p55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51" name="Google Shape;1651;p55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52" name="Google Shape;1652;p55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53" name="Google Shape;1653;p55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54" name="Google Shape;1654;p55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55" name="Google Shape;1655;p55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56" name="Google Shape;1656;p55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57" name="Google Shape;1657;p55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58" name="Google Shape;1658;p55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59" name="Google Shape;1659;p55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60" name="Google Shape;1660;p55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61" name="Google Shape;1661;p55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62" name="Google Shape;1662;p55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63" name="Google Shape;1663;p55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64" name="Google Shape;1664;p55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6" name="Google Shape;1666;p56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67" name="Google Shape;1667;p56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68" name="Google Shape;1668;p56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69" name="Google Shape;1669;p56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70" name="Google Shape;1670;p56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71" name="Google Shape;1671;p56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72" name="Google Shape;1672;p56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73" name="Google Shape;1673;p56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74" name="Google Shape;1674;p56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75" name="Google Shape;1675;p56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76" name="Google Shape;1676;p56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77" name="Google Shape;1677;p56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78" name="Google Shape;1678;p56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79" name="Google Shape;1679;p56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80" name="Google Shape;1680;p56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81" name="Google Shape;1681;p56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82" name="Google Shape;1682;p56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83" name="Google Shape;1683;p56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84" name="Google Shape;1684;p56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85" name="Google Shape;1685;p56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86" name="Google Shape;1686;p56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87" name="Google Shape;1687;p56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88" name="Google Shape;1688;p56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89" name="Google Shape;1689;p56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90" name="Google Shape;1690;p56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91" name="Google Shape;1691;p56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92" name="Google Shape;1692;p56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93" name="Google Shape;1693;p56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94" name="Google Shape;1694;p56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95" name="Google Shape;1695;p56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96" name="Google Shape;1696;p56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97" name="Google Shape;1697;p56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98" name="Google Shape;1698;p56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99" name="Google Shape;1699;p56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00" name="Google Shape;1700;p56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01" name="Google Shape;1701;p56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02" name="Google Shape;1702;p56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03" name="Google Shape;1703;p56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04" name="Google Shape;1704;p56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05" name="Google Shape;1705;p56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06" name="Google Shape;1706;p56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07" name="Google Shape;1707;p56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1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9" name="Google Shape;1709;p57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Diapositive de titre">
  <p:cSld name="TITLE_2">
    <p:spTree>
      <p:nvGrpSpPr>
        <p:cNvPr id="1" name="Shape 1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1" name="Google Shape;1711;p58"/>
          <p:cNvGrpSpPr/>
          <p:nvPr/>
        </p:nvGrpSpPr>
        <p:grpSpPr>
          <a:xfrm>
            <a:off x="-78" y="-6350"/>
            <a:ext cx="9144178" cy="5149935"/>
            <a:chOff x="-104" y="-8467"/>
            <a:chExt cx="12192237" cy="6866580"/>
          </a:xfrm>
        </p:grpSpPr>
        <p:cxnSp>
          <p:nvCxnSpPr>
            <p:cNvPr id="1712" name="Google Shape;1712;p58"/>
            <p:cNvCxnSpPr/>
            <p:nvPr/>
          </p:nvCxnSpPr>
          <p:spPr>
            <a:xfrm>
              <a:off x="9371012" y="0"/>
              <a:ext cx="1219200" cy="6858000"/>
            </a:xfrm>
            <a:prstGeom prst="straightConnector1">
              <a:avLst/>
            </a:prstGeom>
            <a:noFill/>
            <a:ln w="9525" cap="flat" cmpd="sng">
              <a:solidFill>
                <a:srgbClr val="BFBFBF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713" name="Google Shape;1713;p58"/>
            <p:cNvCxnSpPr/>
            <p:nvPr/>
          </p:nvCxnSpPr>
          <p:spPr>
            <a:xfrm flipH="1">
              <a:off x="7425125" y="3681413"/>
              <a:ext cx="4763700" cy="3176700"/>
            </a:xfrm>
            <a:prstGeom prst="straightConnector1">
              <a:avLst/>
            </a:prstGeom>
            <a:noFill/>
            <a:ln w="9525" cap="flat" cmpd="sng">
              <a:solidFill>
                <a:srgbClr val="D8D8D8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714" name="Google Shape;1714;p58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 extrusionOk="0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29020"/>
              </a:schemeClr>
            </a:solidFill>
            <a:ln>
              <a:noFill/>
            </a:ln>
          </p:spPr>
        </p:sp>
        <p:sp>
          <p:nvSpPr>
            <p:cNvPr id="1715" name="Google Shape;1715;p58"/>
            <p:cNvSpPr/>
            <p:nvPr/>
          </p:nvSpPr>
          <p:spPr>
            <a:xfrm>
              <a:off x="9603442" y="-8467"/>
              <a:ext cx="258617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 extrusionOk="0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</p:sp>
        <p:sp>
          <p:nvSpPr>
            <p:cNvPr id="1716" name="Google Shape;1716;p58"/>
            <p:cNvSpPr/>
            <p:nvPr/>
          </p:nvSpPr>
          <p:spPr>
            <a:xfrm>
              <a:off x="8932333" y="3048000"/>
              <a:ext cx="3259800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09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58"/>
            <p:cNvSpPr/>
            <p:nvPr/>
          </p:nvSpPr>
          <p:spPr>
            <a:xfrm>
              <a:off x="9334500" y="-8467"/>
              <a:ext cx="2850868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 extrusionOk="0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7D05">
                <a:alpha val="69020"/>
              </a:srgbClr>
            </a:solidFill>
            <a:ln>
              <a:noFill/>
            </a:ln>
          </p:spPr>
        </p:sp>
        <p:sp>
          <p:nvSpPr>
            <p:cNvPr id="1718" name="Google Shape;1718;p58"/>
            <p:cNvSpPr/>
            <p:nvPr/>
          </p:nvSpPr>
          <p:spPr>
            <a:xfrm>
              <a:off x="10898730" y="-8467"/>
              <a:ext cx="1290094" cy="6858000"/>
            </a:xfrm>
            <a:custGeom>
              <a:avLst/>
              <a:gdLst/>
              <a:ahLst/>
              <a:cxnLst/>
              <a:rect l="l" t="t" r="r" b="b"/>
              <a:pathLst>
                <a:path w="1290094" h="6858000" extrusionOk="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rgbClr val="117BF6">
                <a:alpha val="69020"/>
              </a:srgbClr>
            </a:solidFill>
            <a:ln>
              <a:noFill/>
            </a:ln>
          </p:spPr>
        </p:sp>
        <p:sp>
          <p:nvSpPr>
            <p:cNvPr id="1719" name="Google Shape;1719;p58"/>
            <p:cNvSpPr/>
            <p:nvPr/>
          </p:nvSpPr>
          <p:spPr>
            <a:xfrm>
              <a:off x="10938999" y="-8467"/>
              <a:ext cx="1249825" cy="6858000"/>
            </a:xfrm>
            <a:custGeom>
              <a:avLst/>
              <a:gdLst/>
              <a:ahLst/>
              <a:cxnLst/>
              <a:rect l="l" t="t" r="r" b="b"/>
              <a:pathLst>
                <a:path w="1249825" h="6858000" extrusionOk="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3919"/>
              </a:schemeClr>
            </a:solidFill>
            <a:ln>
              <a:noFill/>
            </a:ln>
          </p:spPr>
        </p:sp>
        <p:sp>
          <p:nvSpPr>
            <p:cNvPr id="1720" name="Google Shape;1720;p58"/>
            <p:cNvSpPr/>
            <p:nvPr/>
          </p:nvSpPr>
          <p:spPr>
            <a:xfrm>
              <a:off x="10371666" y="3589867"/>
              <a:ext cx="1817100" cy="32682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58"/>
            <p:cNvSpPr/>
            <p:nvPr/>
          </p:nvSpPr>
          <p:spPr>
            <a:xfrm rot="10800000">
              <a:off x="-104" y="54"/>
              <a:ext cx="842700" cy="56661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392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22" name="Google Shape;1722;p58"/>
          <p:cNvSpPr txBox="1">
            <a:spLocks noGrp="1"/>
          </p:cNvSpPr>
          <p:nvPr>
            <p:ph type="ctrTitle"/>
          </p:nvPr>
        </p:nvSpPr>
        <p:spPr>
          <a:xfrm>
            <a:off x="1130300" y="1803400"/>
            <a:ext cx="5825100" cy="12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50"/>
              <a:buFont typeface="Trebuchet MS"/>
              <a:buNone/>
              <a:defRPr sz="4050">
                <a:solidFill>
                  <a:schemeClr val="accen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3" name="Google Shape;1723;p58"/>
          <p:cNvSpPr txBox="1">
            <a:spLocks noGrp="1"/>
          </p:cNvSpPr>
          <p:nvPr>
            <p:ph type="subTitle" idx="1"/>
          </p:nvPr>
        </p:nvSpPr>
        <p:spPr>
          <a:xfrm>
            <a:off x="1130300" y="3038125"/>
            <a:ext cx="5825100" cy="82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080"/>
              <a:buNone/>
              <a:defRPr>
                <a:solidFill>
                  <a:srgbClr val="7F7F7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960"/>
              <a:buNone/>
              <a:defRPr>
                <a:solidFill>
                  <a:srgbClr val="888888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840"/>
              <a:buNone/>
              <a:defRPr>
                <a:solidFill>
                  <a:srgbClr val="888888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720"/>
              <a:buNone/>
              <a:defRPr>
                <a:solidFill>
                  <a:srgbClr val="888888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720"/>
              <a:buNone/>
              <a:defRPr>
                <a:solidFill>
                  <a:srgbClr val="888888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720"/>
              <a:buNone/>
              <a:defRPr>
                <a:solidFill>
                  <a:srgbClr val="888888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720"/>
              <a:buNone/>
              <a:defRPr>
                <a:solidFill>
                  <a:srgbClr val="888888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720"/>
              <a:buNone/>
              <a:defRPr>
                <a:solidFill>
                  <a:srgbClr val="888888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72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724" name="Google Shape;1724;p58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5" name="Google Shape;1725;p58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6" name="Google Shape;1726;p58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8" name="Google Shape;1728;p59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729" name="Google Shape;1729;p59"/>
          <p:cNvSpPr txBox="1">
            <a:spLocks noGrp="1"/>
          </p:cNvSpPr>
          <p:nvPr>
            <p:ph type="body" idx="1"/>
          </p:nvPr>
        </p:nvSpPr>
        <p:spPr>
          <a:xfrm>
            <a:off x="311700" y="1399400"/>
            <a:ext cx="2808000" cy="27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730" name="Google Shape;1730;p5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75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75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75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75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75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75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75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75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75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et contenu" type="obj">
  <p:cSld name="OBJECT">
    <p:spTree>
      <p:nvGrpSpPr>
        <p:cNvPr id="1" name="Shape 1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2" name="Google Shape;1732;p60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Font typeface="Trebuchet MS"/>
              <a:buNone/>
              <a:defRPr sz="27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3" name="Google Shape;1733;p60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64476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2004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1pPr>
            <a:lvl2pPr marL="914400" lvl="1" indent="-32004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2pPr>
            <a:lvl3pPr marL="1371600" lvl="2" indent="-320039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3pPr>
            <a:lvl4pPr marL="1828800" lvl="3" indent="-320039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4pPr>
            <a:lvl5pPr marL="2286000" lvl="4" indent="-320039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5pPr>
            <a:lvl6pPr marL="2743200" lvl="5" indent="-320039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6pPr>
            <a:lvl7pPr marL="3200400" lvl="6" indent="-320039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7pPr>
            <a:lvl8pPr marL="3657600" lvl="7" indent="-32004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8pPr>
            <a:lvl9pPr marL="4114800" lvl="8" indent="-32004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9pPr>
          </a:lstStyle>
          <a:p>
            <a:endParaRPr/>
          </a:p>
        </p:txBody>
      </p:sp>
      <p:sp>
        <p:nvSpPr>
          <p:cNvPr id="1734" name="Google Shape;1734;p60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5" name="Google Shape;1735;p60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6" name="Google Shape;1736;p60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" type="secHead">
  <p:cSld name="SECTION_HEADER">
    <p:spTree>
      <p:nvGrpSpPr>
        <p:cNvPr id="1" name="Shape 1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8" name="Google Shape;1738;p61"/>
          <p:cNvSpPr txBox="1">
            <a:spLocks noGrp="1"/>
          </p:cNvSpPr>
          <p:nvPr>
            <p:ph type="title"/>
          </p:nvPr>
        </p:nvSpPr>
        <p:spPr>
          <a:xfrm>
            <a:off x="508001" y="2025651"/>
            <a:ext cx="6447600" cy="13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 b="0" cap="none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9" name="Google Shape;1739;p61"/>
          <p:cNvSpPr txBox="1">
            <a:spLocks noGrp="1"/>
          </p:cNvSpPr>
          <p:nvPr>
            <p:ph type="body" idx="1"/>
          </p:nvPr>
        </p:nvSpPr>
        <p:spPr>
          <a:xfrm>
            <a:off x="508001" y="3395586"/>
            <a:ext cx="6447600" cy="64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500">
                <a:solidFill>
                  <a:srgbClr val="7F7F7F"/>
                </a:solidFill>
              </a:defRPr>
            </a:lvl1pPr>
            <a:lvl2pPr marL="914400" lvl="1" indent="-22860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080"/>
              <a:buNone/>
              <a:defRPr sz="135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96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840"/>
              <a:buNone/>
              <a:defRPr sz="105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840"/>
              <a:buNone/>
              <a:defRPr sz="105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840"/>
              <a:buNone/>
              <a:defRPr sz="105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840"/>
              <a:buNone/>
              <a:defRPr sz="105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840"/>
              <a:buNone/>
              <a:defRPr sz="105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840"/>
              <a:buNone/>
              <a:defRPr sz="105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740" name="Google Shape;1740;p61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1" name="Google Shape;1741;p61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2" name="Google Shape;1742;p61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ux contenus" type="twoObj">
  <p:cSld name="TWO_OBJECTS">
    <p:spTree>
      <p:nvGrpSpPr>
        <p:cNvPr id="1" name="Shape 1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4" name="Google Shape;1744;p62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5" name="Google Shape;1745;p62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2004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1pPr>
            <a:lvl2pPr marL="914400" lvl="1" indent="-32004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2pPr>
            <a:lvl3pPr marL="1371600" lvl="2" indent="-320039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3pPr>
            <a:lvl4pPr marL="1828800" lvl="3" indent="-320039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4pPr>
            <a:lvl5pPr marL="2286000" lvl="4" indent="-320039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5pPr>
            <a:lvl6pPr marL="2743200" lvl="5" indent="-320039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6pPr>
            <a:lvl7pPr marL="3200400" lvl="6" indent="-320039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7pPr>
            <a:lvl8pPr marL="3657600" lvl="7" indent="-32004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8pPr>
            <a:lvl9pPr marL="4114800" lvl="8" indent="-32004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9pPr>
          </a:lstStyle>
          <a:p>
            <a:endParaRPr/>
          </a:p>
        </p:txBody>
      </p:sp>
      <p:sp>
        <p:nvSpPr>
          <p:cNvPr id="1746" name="Google Shape;1746;p62"/>
          <p:cNvSpPr txBox="1">
            <a:spLocks noGrp="1"/>
          </p:cNvSpPr>
          <p:nvPr>
            <p:ph type="body" idx="2"/>
          </p:nvPr>
        </p:nvSpPr>
        <p:spPr>
          <a:xfrm>
            <a:off x="3817477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2004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1pPr>
            <a:lvl2pPr marL="914400" lvl="1" indent="-32004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2pPr>
            <a:lvl3pPr marL="1371600" lvl="2" indent="-320039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3pPr>
            <a:lvl4pPr marL="1828800" lvl="3" indent="-320039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4pPr>
            <a:lvl5pPr marL="2286000" lvl="4" indent="-320039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5pPr>
            <a:lvl6pPr marL="2743200" lvl="5" indent="-320039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6pPr>
            <a:lvl7pPr marL="3200400" lvl="6" indent="-320039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7pPr>
            <a:lvl8pPr marL="3657600" lvl="7" indent="-32004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8pPr>
            <a:lvl9pPr marL="4114800" lvl="8" indent="-32004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40"/>
              <a:buChar char="►"/>
              <a:defRPr/>
            </a:lvl9pPr>
          </a:lstStyle>
          <a:p>
            <a:endParaRPr/>
          </a:p>
        </p:txBody>
      </p:sp>
      <p:sp>
        <p:nvSpPr>
          <p:cNvPr id="1747" name="Google Shape;1747;p62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8" name="Google Shape;1748;p62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9" name="Google Shape;1749;p62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675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apositive de titre 1">
  <p:cSld name="TITLE_3">
    <p:spTree>
      <p:nvGrpSpPr>
        <p:cNvPr id="1" name="Shape 1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" name="Google Shape;1751;p63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752" name="Google Shape;1752;p63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53" name="Google Shape;1753;p6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7"/>
          <p:cNvSpPr/>
          <p:nvPr/>
        </p:nvSpPr>
        <p:spPr>
          <a:xfrm>
            <a:off x="0" y="0"/>
            <a:ext cx="37644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7"/>
          <p:cNvSpPr txBox="1">
            <a:spLocks noGrp="1"/>
          </p:cNvSpPr>
          <p:nvPr>
            <p:ph type="title"/>
          </p:nvPr>
        </p:nvSpPr>
        <p:spPr>
          <a:xfrm>
            <a:off x="311725" y="500925"/>
            <a:ext cx="3127500" cy="182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9" name="Google Shape;39;p7"/>
          <p:cNvSpPr txBox="1">
            <a:spLocks noGrp="1"/>
          </p:cNvSpPr>
          <p:nvPr>
            <p:ph type="body" idx="1"/>
          </p:nvPr>
        </p:nvSpPr>
        <p:spPr>
          <a:xfrm>
            <a:off x="311700" y="2390650"/>
            <a:ext cx="3127500" cy="22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115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Char char="●"/>
              <a:defRPr>
                <a:solidFill>
                  <a:schemeClr val="accent2"/>
                </a:solidFill>
              </a:defRPr>
            </a:lvl1pPr>
            <a:lvl2pPr marL="914400" lvl="1" indent="-29845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100"/>
              <a:buChar char="○"/>
              <a:defRPr>
                <a:solidFill>
                  <a:schemeClr val="accent2"/>
                </a:solidFill>
              </a:defRPr>
            </a:lvl2pPr>
            <a:lvl3pPr marL="1371600" lvl="2" indent="-29845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100"/>
              <a:buChar char="■"/>
              <a:defRPr>
                <a:solidFill>
                  <a:schemeClr val="accent2"/>
                </a:solidFill>
              </a:defRPr>
            </a:lvl3pPr>
            <a:lvl4pPr marL="1828800" lvl="3" indent="-29845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100"/>
              <a:buChar char="●"/>
              <a:defRPr>
                <a:solidFill>
                  <a:schemeClr val="accent2"/>
                </a:solidFill>
              </a:defRPr>
            </a:lvl4pPr>
            <a:lvl5pPr marL="2286000" lvl="4" indent="-29845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100"/>
              <a:buChar char="○"/>
              <a:defRPr>
                <a:solidFill>
                  <a:schemeClr val="accent2"/>
                </a:solidFill>
              </a:defRPr>
            </a:lvl5pPr>
            <a:lvl6pPr marL="2743200" lvl="5" indent="-29845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100"/>
              <a:buChar char="■"/>
              <a:defRPr>
                <a:solidFill>
                  <a:schemeClr val="accent2"/>
                </a:solidFill>
              </a:defRPr>
            </a:lvl6pPr>
            <a:lvl7pPr marL="3200400" lvl="6" indent="-29845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100"/>
              <a:buChar char="●"/>
              <a:defRPr>
                <a:solidFill>
                  <a:schemeClr val="accent2"/>
                </a:solidFill>
              </a:defRPr>
            </a:lvl7pPr>
            <a:lvl8pPr marL="3657600" lvl="7" indent="-29845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100"/>
              <a:buChar char="○"/>
              <a:defRPr>
                <a:solidFill>
                  <a:schemeClr val="accent2"/>
                </a:solidFill>
              </a:defRPr>
            </a:lvl8pPr>
            <a:lvl9pPr marL="4114800" lvl="8" indent="-298450"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100"/>
              <a:buChar char="■"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40" name="Google Shape;40;p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column + image">
  <p:cSld name="TITLE_AND_BODY_1">
    <p:spTree>
      <p:nvGrpSpPr>
        <p:cNvPr id="1" name="Shape 1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5" name="Google Shape;1755;p64"/>
          <p:cNvSpPr txBox="1">
            <a:spLocks noGrp="1"/>
          </p:cNvSpPr>
          <p:nvPr>
            <p:ph type="title"/>
          </p:nvPr>
        </p:nvSpPr>
        <p:spPr>
          <a:xfrm>
            <a:off x="4572000" y="909050"/>
            <a:ext cx="3639600" cy="64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756" name="Google Shape;1756;p64"/>
          <p:cNvSpPr txBox="1">
            <a:spLocks noGrp="1"/>
          </p:cNvSpPr>
          <p:nvPr>
            <p:ph type="body" idx="1"/>
          </p:nvPr>
        </p:nvSpPr>
        <p:spPr>
          <a:xfrm>
            <a:off x="4572000" y="1525754"/>
            <a:ext cx="3639600" cy="27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rtl="0">
              <a:spcBef>
                <a:spcPts val="600"/>
              </a:spcBef>
              <a:spcAft>
                <a:spcPts val="0"/>
              </a:spcAft>
              <a:buSzPts val="2000"/>
              <a:buChar char="✘"/>
              <a:defRPr sz="20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000"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1757" name="Google Shape;1757;p64"/>
          <p:cNvSpPr/>
          <p:nvPr/>
        </p:nvSpPr>
        <p:spPr>
          <a:xfrm>
            <a:off x="580275" y="751950"/>
            <a:ext cx="3639600" cy="3639600"/>
          </a:xfrm>
          <a:prstGeom prst="ellipse">
            <a:avLst/>
          </a:prstGeom>
          <a:solidFill>
            <a:srgbClr val="ED4A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8" name="Google Shape;1758;p64"/>
          <p:cNvSpPr/>
          <p:nvPr/>
        </p:nvSpPr>
        <p:spPr>
          <a:xfrm>
            <a:off x="-295650" y="-356450"/>
            <a:ext cx="1057800" cy="1057800"/>
          </a:xfrm>
          <a:prstGeom prst="ellipse">
            <a:avLst/>
          </a:prstGeom>
          <a:solidFill>
            <a:srgbClr val="00ACC3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9" name="Google Shape;1759;p64"/>
          <p:cNvSpPr/>
          <p:nvPr/>
        </p:nvSpPr>
        <p:spPr>
          <a:xfrm>
            <a:off x="2836600" y="179825"/>
            <a:ext cx="978600" cy="978600"/>
          </a:xfrm>
          <a:prstGeom prst="donut">
            <a:avLst>
              <a:gd name="adj" fmla="val 39527"/>
            </a:avLst>
          </a:prstGeom>
          <a:solidFill>
            <a:srgbClr val="F8BB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0" name="Google Shape;1760;p64"/>
          <p:cNvSpPr/>
          <p:nvPr/>
        </p:nvSpPr>
        <p:spPr>
          <a:xfrm>
            <a:off x="465975" y="3692750"/>
            <a:ext cx="1019400" cy="1019400"/>
          </a:xfrm>
          <a:prstGeom prst="ellipse">
            <a:avLst/>
          </a:prstGeom>
          <a:solidFill>
            <a:srgbClr val="BBCD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1" name="Google Shape;1761;p64"/>
          <p:cNvSpPr/>
          <p:nvPr/>
        </p:nvSpPr>
        <p:spPr>
          <a:xfrm>
            <a:off x="1485375" y="4559750"/>
            <a:ext cx="361500" cy="361500"/>
          </a:xfrm>
          <a:prstGeom prst="donut">
            <a:avLst>
              <a:gd name="adj" fmla="val 29951"/>
            </a:avLst>
          </a:prstGeom>
          <a:solidFill>
            <a:srgbClr val="65BB48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2" name="Google Shape;1762;p64"/>
          <p:cNvSpPr/>
          <p:nvPr/>
        </p:nvSpPr>
        <p:spPr>
          <a:xfrm>
            <a:off x="2364800" y="346950"/>
            <a:ext cx="274200" cy="273900"/>
          </a:xfrm>
          <a:prstGeom prst="ellipse">
            <a:avLst/>
          </a:prstGeom>
          <a:solidFill>
            <a:srgbClr val="E8004C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3" name="Google Shape;1763;p64"/>
          <p:cNvSpPr/>
          <p:nvPr/>
        </p:nvSpPr>
        <p:spPr>
          <a:xfrm>
            <a:off x="-472600" y="-533400"/>
            <a:ext cx="1411800" cy="1411800"/>
          </a:xfrm>
          <a:prstGeom prst="ellipse">
            <a:avLst/>
          </a:prstGeom>
          <a:noFill/>
          <a:ln w="9525" cap="flat" cmpd="sng">
            <a:solidFill>
              <a:srgbClr val="00ACC3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4" name="Google Shape;1764;p64"/>
          <p:cNvSpPr/>
          <p:nvPr/>
        </p:nvSpPr>
        <p:spPr>
          <a:xfrm>
            <a:off x="2899000" y="242225"/>
            <a:ext cx="853800" cy="853800"/>
          </a:xfrm>
          <a:prstGeom prst="ellipse">
            <a:avLst/>
          </a:prstGeom>
          <a:noFill/>
          <a:ln w="9525" cap="flat" cmpd="sng">
            <a:solidFill>
              <a:srgbClr val="ED4A00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5" name="Google Shape;1765;p64"/>
          <p:cNvSpPr/>
          <p:nvPr/>
        </p:nvSpPr>
        <p:spPr>
          <a:xfrm>
            <a:off x="1061150" y="142950"/>
            <a:ext cx="538500" cy="538200"/>
          </a:xfrm>
          <a:prstGeom prst="ellipse">
            <a:avLst/>
          </a:prstGeom>
          <a:solidFill>
            <a:srgbClr val="00D1C6">
              <a:alpha val="86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3" name="Google Shape;1923;p66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924" name="Google Shape;1924;p66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25" name="Google Shape;1925;p66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26" name="Google Shape;1926;p66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27" name="Google Shape;1927;p66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28" name="Google Shape;1928;p66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29" name="Google Shape;1929;p66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30" name="Google Shape;1930;p66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31" name="Google Shape;1931;p66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32" name="Google Shape;1932;p66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33" name="Google Shape;1933;p66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34" name="Google Shape;1934;p66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35" name="Google Shape;1935;p66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36" name="Google Shape;1936;p66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37" name="Google Shape;1937;p66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38" name="Google Shape;1938;p66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39" name="Google Shape;1939;p66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40" name="Google Shape;1940;p66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41" name="Google Shape;1941;p66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42" name="Google Shape;1942;p66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43" name="Google Shape;1943;p66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44" name="Google Shape;1944;p66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45" name="Google Shape;1945;p66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46" name="Google Shape;1946;p66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47" name="Google Shape;1947;p66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48" name="Google Shape;1948;p66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49" name="Google Shape;1949;p66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50" name="Google Shape;1950;p66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51" name="Google Shape;1951;p66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52" name="Google Shape;1952;p66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1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4" name="Google Shape;1954;p67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1955" name="Google Shape;1955;p67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1956" name="Google Shape;1956;p67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57" name="Google Shape;1957;p67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58" name="Google Shape;1958;p67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59" name="Google Shape;1959;p67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60" name="Google Shape;1960;p67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61" name="Google Shape;1961;p67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62" name="Google Shape;1962;p67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63" name="Google Shape;1963;p67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64" name="Google Shape;1964;p67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65" name="Google Shape;1965;p67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66" name="Google Shape;1966;p67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67" name="Google Shape;1967;p67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68" name="Google Shape;1968;p67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69" name="Google Shape;1969;p67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70" name="Google Shape;1970;p67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71" name="Google Shape;1971;p67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72" name="Google Shape;1972;p67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73" name="Google Shape;1973;p67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74" name="Google Shape;1974;p67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75" name="Google Shape;1975;p67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76" name="Google Shape;1976;p67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77" name="Google Shape;1977;p67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78" name="Google Shape;1978;p67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79" name="Google Shape;1979;p67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80" name="Google Shape;1980;p67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81" name="Google Shape;1981;p67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82" name="Google Shape;1982;p67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83" name="Google Shape;1983;p67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84" name="Google Shape;1984;p67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85" name="Google Shape;1985;p67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86" name="Google Shape;1986;p67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87" name="Google Shape;1987;p67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88" name="Google Shape;1988;p67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89" name="Google Shape;1989;p67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90" name="Google Shape;1990;p67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91" name="Google Shape;1991;p67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92" name="Google Shape;1992;p67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93" name="Google Shape;1993;p67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94" name="Google Shape;1994;p67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95" name="Google Shape;1995;p67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96" name="Google Shape;1996;p67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97" name="Google Shape;1997;p67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98" name="Google Shape;1998;p67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999" name="Google Shape;1999;p67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00" name="Google Shape;2000;p67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01" name="Google Shape;2001;p67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02" name="Google Shape;2002;p67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03" name="Google Shape;2003;p67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04" name="Google Shape;2004;p67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05" name="Google Shape;2005;p67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06" name="Google Shape;2006;p67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2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8" name="Google Shape;2008;p68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2009" name="Google Shape;2009;p68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10" name="Google Shape;2010;p68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11" name="Google Shape;2011;p68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12" name="Google Shape;2012;p68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13" name="Google Shape;2013;p68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14" name="Google Shape;2014;p68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15" name="Google Shape;2015;p68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16" name="Google Shape;2016;p68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17" name="Google Shape;2017;p68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18" name="Google Shape;2018;p68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19" name="Google Shape;2019;p68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20" name="Google Shape;2020;p68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21" name="Google Shape;2021;p68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22" name="Google Shape;2022;p68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23" name="Google Shape;2023;p68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24" name="Google Shape;2024;p68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25" name="Google Shape;2025;p68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26" name="Google Shape;2026;p68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27" name="Google Shape;2027;p68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28" name="Google Shape;2028;p68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29" name="Google Shape;2029;p68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30" name="Google Shape;2030;p68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31" name="Google Shape;2031;p68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32" name="Google Shape;2032;p68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33" name="Google Shape;2033;p68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34" name="Google Shape;2034;p68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35" name="Google Shape;2035;p68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36" name="Google Shape;2036;p68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37" name="Google Shape;2037;p68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38" name="Google Shape;2038;p68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39" name="Google Shape;2039;p68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40" name="Google Shape;2040;p68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41" name="Google Shape;2041;p68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42" name="Google Shape;2042;p68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43" name="Google Shape;2043;p68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44" name="Google Shape;2044;p68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45" name="Google Shape;2045;p68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46" name="Google Shape;2046;p68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47" name="Google Shape;2047;p68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48" name="Google Shape;2048;p68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49" name="Google Shape;2049;p68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050" name="Google Shape;2050;p68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2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Google Shape;2052;p69"/>
          <p:cNvSpPr txBox="1">
            <a:spLocks noGrp="1"/>
          </p:cNvSpPr>
          <p:nvPr>
            <p:ph type="title"/>
          </p:nvPr>
        </p:nvSpPr>
        <p:spPr>
          <a:xfrm>
            <a:off x="729769" y="190783"/>
            <a:ext cx="6140400" cy="65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7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053" name="Google Shape;2053;p69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 rtl="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2054" name="Google Shape;2054;p69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2055" name="Google Shape;2055;p69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56" name="Google Shape;2056;p69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57" name="Google Shape;2057;p69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58" name="Google Shape;2058;p69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59" name="Google Shape;2059;p69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60" name="Google Shape;2060;p69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61" name="Google Shape;2061;p69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62" name="Google Shape;2062;p69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63" name="Google Shape;2063;p69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64" name="Google Shape;2064;p69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65" name="Google Shape;2065;p69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66" name="Google Shape;2066;p69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67" name="Google Shape;2067;p69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68" name="Google Shape;2068;p69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69" name="Google Shape;2069;p69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70" name="Google Shape;2070;p69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71" name="Google Shape;2071;p69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72" name="Google Shape;2072;p69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73" name="Google Shape;2073;p69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74" name="Google Shape;2074;p69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75" name="Google Shape;2075;p69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76" name="Google Shape;2076;p69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77" name="Google Shape;2077;p69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78" name="Google Shape;2078;p69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79" name="Google Shape;2079;p69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80" name="Google Shape;2080;p69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81" name="Google Shape;2081;p69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82" name="Google Shape;2082;p69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2083" name="Google Shape;2083;p69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</p:grpSp>
      <p:cxnSp>
        <p:nvCxnSpPr>
          <p:cNvPr id="2084" name="Google Shape;2084;p69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2085" name="Google Shape;2085;p69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2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7" name="Google Shape;2087;p70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088" name="Google Shape;2088;p70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089" name="Google Shape;2089;p70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2090" name="Google Shape;2090;p70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2091" name="Google Shape;2091;p70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0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0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0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0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0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0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0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0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0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0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0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0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0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0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0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0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0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0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0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0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0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0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0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0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0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0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0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0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2120" name="Google Shape;2120;p70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2121" name="Google Shape;2121;p7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71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71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125" name="Google Shape;2125;p71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126" name="Google Shape;2126;p71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2127" name="Google Shape;2127;p71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2128" name="Google Shape;2128;p71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2157" name="Google Shape;2157;p71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2158" name="Google Shape;2158;p7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" name="Google Shape;2160;p72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788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2161" name="Google Shape;2161;p72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2162" name="Google Shape;2162;p72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2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2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2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2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2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2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2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2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2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2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2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2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2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2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2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2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2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2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2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2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2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2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2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2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2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2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2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2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2191" name="Google Shape;2191;p72"/>
          <p:cNvCxnSpPr/>
          <p:nvPr/>
        </p:nvCxnSpPr>
        <p:spPr>
          <a:xfrm>
            <a:off x="850475" y="1031425"/>
            <a:ext cx="67242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2192" name="Google Shape;2192;p72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2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4" name="Google Shape;2194;p73"/>
          <p:cNvSpPr txBox="1">
            <a:spLocks noGrp="1"/>
          </p:cNvSpPr>
          <p:nvPr>
            <p:ph type="body" idx="1"/>
          </p:nvPr>
        </p:nvSpPr>
        <p:spPr>
          <a:xfrm>
            <a:off x="457200" y="116284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 rtl="0">
              <a:spcBef>
                <a:spcPts val="400"/>
              </a:spcBef>
              <a:spcAft>
                <a:spcPts val="0"/>
              </a:spcAft>
              <a:buClr>
                <a:srgbClr val="0069BF"/>
              </a:buClr>
              <a:buSzPts val="2400"/>
              <a:buFont typeface="Viga"/>
              <a:buNone/>
              <a:defRPr sz="24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defRPr>
            </a:lvl1pPr>
          </a:lstStyle>
          <a:p>
            <a:endParaRPr/>
          </a:p>
        </p:txBody>
      </p:sp>
      <p:sp>
        <p:nvSpPr>
          <p:cNvPr id="2195" name="Google Shape;2195;p73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196" name="Google Shape;2196;p73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197" name="Google Shape;2197;p73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198" name="Google Shape;2198;p7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199" name="Google Shape;2199;p73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00" name="Google Shape;2200;p73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01" name="Google Shape;2201;p7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02" name="Google Shape;2202;p73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03" name="Google Shape;2203;p73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04" name="Google Shape;2204;p7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05" name="Google Shape;2205;p7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06" name="Google Shape;2206;p7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07" name="Google Shape;2207;p73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08" name="Google Shape;2208;p73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09" name="Google Shape;2209;p7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10" name="Google Shape;2210;p73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11" name="Google Shape;2211;p7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12" name="Google Shape;2212;p73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13" name="Google Shape;2213;p73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14" name="Google Shape;2214;p73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15" name="Google Shape;2215;p73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16" name="Google Shape;2216;p73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17" name="Google Shape;2217;p7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18" name="Google Shape;2218;p73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19" name="Google Shape;2219;p7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20" name="Google Shape;2220;p7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21" name="Google Shape;2221;p73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22" name="Google Shape;2222;p73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23" name="Google Shape;2223;p73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24" name="Google Shape;2224;p73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25" name="Google Shape;2225;p73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26" name="Google Shape;2226;p73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27" name="Google Shape;2227;p7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28" name="Google Shape;2228;p73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29" name="Google Shape;2229;p7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30" name="Google Shape;2230;p73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31" name="Google Shape;2231;p73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32" name="Google Shape;2232;p73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33" name="Google Shape;2233;p73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34" name="Google Shape;2234;p7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35" name="Google Shape;2235;p73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36" name="Google Shape;2236;p73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8" name="Google Shape;2238;p74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39" name="Google Shape;2239;p74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40" name="Google Shape;2240;p74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41" name="Google Shape;2241;p74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42" name="Google Shape;2242;p74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43" name="Google Shape;2243;p74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44" name="Google Shape;2244;p74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45" name="Google Shape;2245;p74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46" name="Google Shape;2246;p74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47" name="Google Shape;2247;p74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48" name="Google Shape;2248;p74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49" name="Google Shape;2249;p74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50" name="Google Shape;2250;p74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51" name="Google Shape;2251;p74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52" name="Google Shape;2252;p74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53" name="Google Shape;2253;p74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54" name="Google Shape;2254;p74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55" name="Google Shape;2255;p74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56" name="Google Shape;2256;p74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57" name="Google Shape;2257;p74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58" name="Google Shape;2258;p74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59" name="Google Shape;2259;p74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60" name="Google Shape;2260;p74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61" name="Google Shape;2261;p74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62" name="Google Shape;2262;p74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63" name="Google Shape;2263;p74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64" name="Google Shape;2264;p74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65" name="Google Shape;2265;p74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66" name="Google Shape;2266;p74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67" name="Google Shape;2267;p74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68" name="Google Shape;2268;p74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69" name="Google Shape;2269;p74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70" name="Google Shape;2270;p74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71" name="Google Shape;2271;p74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72" name="Google Shape;2272;p74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73" name="Google Shape;2273;p74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74" name="Google Shape;2274;p74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75" name="Google Shape;2275;p74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76" name="Google Shape;2276;p74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77" name="Google Shape;2277;p74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78" name="Google Shape;2278;p74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279" name="Google Shape;2279;p7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3"/>
        </a:solidFill>
        <a:effectLst/>
      </p:bgPr>
    </p:bg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8"/>
          <p:cNvSpPr txBox="1">
            <a:spLocks noGrp="1"/>
          </p:cNvSpPr>
          <p:nvPr>
            <p:ph type="title"/>
          </p:nvPr>
        </p:nvSpPr>
        <p:spPr>
          <a:xfrm>
            <a:off x="311675" y="798600"/>
            <a:ext cx="6247800" cy="354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3" name="Google Shape;43;p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chemeClr val="accent1"/>
                </a:solidFill>
              </a:defRPr>
            </a:lvl1pPr>
            <a:lvl2pPr lvl="1">
              <a:buNone/>
              <a:defRPr>
                <a:solidFill>
                  <a:schemeClr val="accent1"/>
                </a:solidFill>
              </a:defRPr>
            </a:lvl2pPr>
            <a:lvl3pPr lvl="2">
              <a:buNone/>
              <a:defRPr>
                <a:solidFill>
                  <a:schemeClr val="accent1"/>
                </a:solidFill>
              </a:defRPr>
            </a:lvl3pPr>
            <a:lvl4pPr lvl="3">
              <a:buNone/>
              <a:defRPr>
                <a:solidFill>
                  <a:schemeClr val="accent1"/>
                </a:solidFill>
              </a:defRPr>
            </a:lvl4pPr>
            <a:lvl5pPr lvl="4">
              <a:buNone/>
              <a:defRPr>
                <a:solidFill>
                  <a:schemeClr val="accent1"/>
                </a:solidFill>
              </a:defRPr>
            </a:lvl5pPr>
            <a:lvl6pPr lvl="5">
              <a:buNone/>
              <a:defRPr>
                <a:solidFill>
                  <a:schemeClr val="accent1"/>
                </a:solidFill>
              </a:defRPr>
            </a:lvl6pPr>
            <a:lvl7pPr lvl="6">
              <a:buNone/>
              <a:defRPr>
                <a:solidFill>
                  <a:schemeClr val="accent1"/>
                </a:solidFill>
              </a:defRPr>
            </a:lvl7pPr>
            <a:lvl8pPr lvl="7">
              <a:buNone/>
              <a:defRPr>
                <a:solidFill>
                  <a:schemeClr val="accent1"/>
                </a:solidFill>
              </a:defRPr>
            </a:lvl8pPr>
            <a:lvl9pPr lvl="8">
              <a:buNone/>
              <a:defRPr>
                <a:solidFill>
                  <a:schemeClr val="accent1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2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1" name="Google Shape;2281;p75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Diapositive de titre">
  <p:cSld name="TITLE_2"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83" name="Google Shape;2283;p76"/>
          <p:cNvGrpSpPr/>
          <p:nvPr/>
        </p:nvGrpSpPr>
        <p:grpSpPr>
          <a:xfrm>
            <a:off x="-78" y="-6350"/>
            <a:ext cx="9144178" cy="5149935"/>
            <a:chOff x="-104" y="-8467"/>
            <a:chExt cx="12192237" cy="6866580"/>
          </a:xfrm>
        </p:grpSpPr>
        <p:cxnSp>
          <p:nvCxnSpPr>
            <p:cNvPr id="2284" name="Google Shape;2284;p76"/>
            <p:cNvCxnSpPr/>
            <p:nvPr/>
          </p:nvCxnSpPr>
          <p:spPr>
            <a:xfrm>
              <a:off x="9371012" y="0"/>
              <a:ext cx="1219200" cy="6858000"/>
            </a:xfrm>
            <a:prstGeom prst="straightConnector1">
              <a:avLst/>
            </a:prstGeom>
            <a:noFill/>
            <a:ln w="9525" cap="flat" cmpd="sng">
              <a:solidFill>
                <a:srgbClr val="BFBFBF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285" name="Google Shape;2285;p76"/>
            <p:cNvCxnSpPr/>
            <p:nvPr/>
          </p:nvCxnSpPr>
          <p:spPr>
            <a:xfrm flipH="1">
              <a:off x="7425125" y="3681413"/>
              <a:ext cx="4763700" cy="3176700"/>
            </a:xfrm>
            <a:prstGeom prst="straightConnector1">
              <a:avLst/>
            </a:prstGeom>
            <a:noFill/>
            <a:ln w="9525" cap="flat" cmpd="sng">
              <a:solidFill>
                <a:srgbClr val="D8D8D8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286" name="Google Shape;2286;p76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 extrusionOk="0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29020"/>
              </a:schemeClr>
            </a:solidFill>
            <a:ln>
              <a:noFill/>
            </a:ln>
          </p:spPr>
        </p:sp>
        <p:sp>
          <p:nvSpPr>
            <p:cNvPr id="2287" name="Google Shape;2287;p76"/>
            <p:cNvSpPr/>
            <p:nvPr/>
          </p:nvSpPr>
          <p:spPr>
            <a:xfrm>
              <a:off x="9603442" y="-8467"/>
              <a:ext cx="258617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 extrusionOk="0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</p:sp>
        <p:sp>
          <p:nvSpPr>
            <p:cNvPr id="2288" name="Google Shape;2288;p76"/>
            <p:cNvSpPr/>
            <p:nvPr/>
          </p:nvSpPr>
          <p:spPr>
            <a:xfrm>
              <a:off x="8932333" y="3048000"/>
              <a:ext cx="3259800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09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76"/>
            <p:cNvSpPr/>
            <p:nvPr/>
          </p:nvSpPr>
          <p:spPr>
            <a:xfrm>
              <a:off x="9334500" y="-8467"/>
              <a:ext cx="2850868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 extrusionOk="0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7D05">
                <a:alpha val="69020"/>
              </a:srgbClr>
            </a:solidFill>
            <a:ln>
              <a:noFill/>
            </a:ln>
          </p:spPr>
        </p:sp>
        <p:sp>
          <p:nvSpPr>
            <p:cNvPr id="2290" name="Google Shape;2290;p76"/>
            <p:cNvSpPr/>
            <p:nvPr/>
          </p:nvSpPr>
          <p:spPr>
            <a:xfrm>
              <a:off x="10898730" y="-8467"/>
              <a:ext cx="1290094" cy="6858000"/>
            </a:xfrm>
            <a:custGeom>
              <a:avLst/>
              <a:gdLst/>
              <a:ahLst/>
              <a:cxnLst/>
              <a:rect l="l" t="t" r="r" b="b"/>
              <a:pathLst>
                <a:path w="1290094" h="6858000" extrusionOk="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rgbClr val="117BF6">
                <a:alpha val="69020"/>
              </a:srgbClr>
            </a:solidFill>
            <a:ln>
              <a:noFill/>
            </a:ln>
          </p:spPr>
        </p:sp>
        <p:sp>
          <p:nvSpPr>
            <p:cNvPr id="2291" name="Google Shape;2291;p76"/>
            <p:cNvSpPr/>
            <p:nvPr/>
          </p:nvSpPr>
          <p:spPr>
            <a:xfrm>
              <a:off x="10938999" y="-8467"/>
              <a:ext cx="1249825" cy="6858000"/>
            </a:xfrm>
            <a:custGeom>
              <a:avLst/>
              <a:gdLst/>
              <a:ahLst/>
              <a:cxnLst/>
              <a:rect l="l" t="t" r="r" b="b"/>
              <a:pathLst>
                <a:path w="1249825" h="6858000" extrusionOk="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3919"/>
              </a:schemeClr>
            </a:solidFill>
            <a:ln>
              <a:noFill/>
            </a:ln>
          </p:spPr>
        </p:sp>
        <p:sp>
          <p:nvSpPr>
            <p:cNvPr id="2292" name="Google Shape;2292;p76"/>
            <p:cNvSpPr/>
            <p:nvPr/>
          </p:nvSpPr>
          <p:spPr>
            <a:xfrm>
              <a:off x="10371666" y="3589867"/>
              <a:ext cx="1817100" cy="32682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76"/>
            <p:cNvSpPr/>
            <p:nvPr/>
          </p:nvSpPr>
          <p:spPr>
            <a:xfrm rot="10800000">
              <a:off x="-104" y="54"/>
              <a:ext cx="842700" cy="56661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392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94" name="Google Shape;2294;p76"/>
          <p:cNvSpPr txBox="1">
            <a:spLocks noGrp="1"/>
          </p:cNvSpPr>
          <p:nvPr>
            <p:ph type="ctrTitle"/>
          </p:nvPr>
        </p:nvSpPr>
        <p:spPr>
          <a:xfrm>
            <a:off x="1130300" y="1803400"/>
            <a:ext cx="5825100" cy="12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100"/>
              <a:buFont typeface="Trebuchet MS"/>
              <a:buNone/>
              <a:defRPr sz="4100">
                <a:solidFill>
                  <a:schemeClr val="accen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5" name="Google Shape;2295;p76"/>
          <p:cNvSpPr txBox="1">
            <a:spLocks noGrp="1"/>
          </p:cNvSpPr>
          <p:nvPr>
            <p:ph type="subTitle" idx="1"/>
          </p:nvPr>
        </p:nvSpPr>
        <p:spPr>
          <a:xfrm>
            <a:off x="1130300" y="3038125"/>
            <a:ext cx="5825100" cy="82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>
                <a:solidFill>
                  <a:srgbClr val="7F7F7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>
                <a:solidFill>
                  <a:srgbClr val="888888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2296" name="Google Shape;2296;p76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2297" name="Google Shape;2297;p76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2298" name="Google Shape;2298;p76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0" name="Google Shape;2300;p77"/>
          <p:cNvSpPr txBox="1">
            <a:spLocks noGrp="1"/>
          </p:cNvSpPr>
          <p:nvPr>
            <p:ph type="title"/>
          </p:nvPr>
        </p:nvSpPr>
        <p:spPr>
          <a:xfrm>
            <a:off x="311700" y="261150"/>
            <a:ext cx="7820100" cy="59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Trebuchet MS"/>
              <a:buNone/>
              <a:defRPr sz="2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301" name="Google Shape;2301;p77"/>
          <p:cNvSpPr txBox="1">
            <a:spLocks noGrp="1"/>
          </p:cNvSpPr>
          <p:nvPr>
            <p:ph type="body" idx="1"/>
          </p:nvPr>
        </p:nvSpPr>
        <p:spPr>
          <a:xfrm>
            <a:off x="311700" y="1399400"/>
            <a:ext cx="7589100" cy="27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302" name="Google Shape;2302;p7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et contenu" type="obj">
  <p:cSld name="OBJECT">
    <p:spTree>
      <p:nvGrpSpPr>
        <p:cNvPr id="1" name="Shape 2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" name="Google Shape;2304;p78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Font typeface="Trebuchet MS"/>
              <a:buNone/>
              <a:defRPr sz="27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05" name="Google Shape;2305;p78"/>
          <p:cNvSpPr txBox="1">
            <a:spLocks noGrp="1"/>
          </p:cNvSpPr>
          <p:nvPr>
            <p:ph type="body" idx="1"/>
          </p:nvPr>
        </p:nvSpPr>
        <p:spPr>
          <a:xfrm>
            <a:off x="508000" y="1620450"/>
            <a:ext cx="72735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302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600"/>
              <a:buChar char="►"/>
              <a:defRPr sz="1600"/>
            </a:lvl1pPr>
            <a:lvl2pPr marL="914400" lvl="1" indent="-3302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600"/>
              <a:buChar char="►"/>
              <a:defRPr sz="1600"/>
            </a:lvl2pPr>
            <a:lvl3pPr marL="1371600" lvl="2" indent="-3302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600"/>
              <a:buChar char="►"/>
              <a:defRPr sz="1600"/>
            </a:lvl3pPr>
            <a:lvl4pPr marL="1828800" lvl="3" indent="-3302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600"/>
              <a:buChar char="►"/>
              <a:defRPr sz="1600"/>
            </a:lvl4pPr>
            <a:lvl5pPr marL="2286000" lvl="4" indent="-3302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600"/>
              <a:buChar char="►"/>
              <a:defRPr sz="1600"/>
            </a:lvl5pPr>
            <a:lvl6pPr marL="2743200" lvl="5" indent="-3302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600"/>
              <a:buChar char="►"/>
              <a:defRPr sz="1600"/>
            </a:lvl6pPr>
            <a:lvl7pPr marL="3200400" lvl="6" indent="-3302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600"/>
              <a:buChar char="►"/>
              <a:defRPr sz="1600"/>
            </a:lvl7pPr>
            <a:lvl8pPr marL="3657600" lvl="7" indent="-3302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600"/>
              <a:buChar char="►"/>
              <a:defRPr sz="1600"/>
            </a:lvl8pPr>
            <a:lvl9pPr marL="4114800" lvl="8" indent="-3302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600"/>
              <a:buChar char="►"/>
              <a:defRPr sz="1600"/>
            </a:lvl9pPr>
          </a:lstStyle>
          <a:p>
            <a:endParaRPr/>
          </a:p>
        </p:txBody>
      </p:sp>
      <p:sp>
        <p:nvSpPr>
          <p:cNvPr id="2306" name="Google Shape;2306;p78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" type="secHead">
  <p:cSld name="SECTION_HEADER">
    <p:spTree>
      <p:nvGrpSpPr>
        <p:cNvPr id="1" name="Shape 2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8" name="Google Shape;2308;p79"/>
          <p:cNvSpPr txBox="1">
            <a:spLocks noGrp="1"/>
          </p:cNvSpPr>
          <p:nvPr>
            <p:ph type="title"/>
          </p:nvPr>
        </p:nvSpPr>
        <p:spPr>
          <a:xfrm>
            <a:off x="508001" y="2025651"/>
            <a:ext cx="6447600" cy="13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 b="0" cap="none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09" name="Google Shape;2309;p79"/>
          <p:cNvSpPr txBox="1">
            <a:spLocks noGrp="1"/>
          </p:cNvSpPr>
          <p:nvPr>
            <p:ph type="body" idx="1"/>
          </p:nvPr>
        </p:nvSpPr>
        <p:spPr>
          <a:xfrm>
            <a:off x="508001" y="3395586"/>
            <a:ext cx="6447600" cy="64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500">
                <a:solidFill>
                  <a:srgbClr val="7F7F7F"/>
                </a:solidFill>
              </a:defRPr>
            </a:lvl1pPr>
            <a:lvl2pPr marL="914400" lvl="1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2310" name="Google Shape;2310;p79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2311" name="Google Shape;2311;p79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2312" name="Google Shape;2312;p79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ux contenus" type="twoObj">
  <p:cSld name="TWO_OBJECTS">
    <p:spTree>
      <p:nvGrpSpPr>
        <p:cNvPr id="1" name="Shape 2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" name="Google Shape;2314;p80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15" name="Google Shape;2315;p80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2316" name="Google Shape;2316;p80"/>
          <p:cNvSpPr txBox="1">
            <a:spLocks noGrp="1"/>
          </p:cNvSpPr>
          <p:nvPr>
            <p:ph type="body" idx="2"/>
          </p:nvPr>
        </p:nvSpPr>
        <p:spPr>
          <a:xfrm>
            <a:off x="3817477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2317" name="Google Shape;2317;p80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2318" name="Google Shape;2318;p80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2319" name="Google Shape;2319;p80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apositive de titre 1">
  <p:cSld name="TITLE_3"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1" name="Google Shape;2321;p81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322" name="Google Shape;2322;p81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323" name="Google Shape;2323;p8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 1">
  <p:cSld name="TITLE_1_2">
    <p:spTree>
      <p:nvGrpSpPr>
        <p:cNvPr id="1" name="Shape 2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5" name="Google Shape;2325;p82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326" name="Google Shape;2326;p82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27" name="Google Shape;2327;p82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28" name="Google Shape;2328;p82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29" name="Google Shape;2329;p82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30" name="Google Shape;2330;p82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31" name="Google Shape;2331;p82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32" name="Google Shape;2332;p82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33" name="Google Shape;2333;p82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34" name="Google Shape;2334;p82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35" name="Google Shape;2335;p82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36" name="Google Shape;2336;p82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37" name="Google Shape;2337;p82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38" name="Google Shape;2338;p82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39" name="Google Shape;2339;p82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40" name="Google Shape;2340;p82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41" name="Google Shape;2341;p82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42" name="Google Shape;2342;p82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43" name="Google Shape;2343;p82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44" name="Google Shape;2344;p82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45" name="Google Shape;2345;p82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46" name="Google Shape;2346;p82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47" name="Google Shape;2347;p82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48" name="Google Shape;2348;p82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49" name="Google Shape;2349;p82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50" name="Google Shape;2350;p82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51" name="Google Shape;2351;p82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52" name="Google Shape;2352;p82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53" name="Google Shape;2353;p82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2354" name="Google Shape;2354;p82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u avec légende" type="objTx">
  <p:cSld name="OBJECT_WITH_CAPTION_TEXT">
    <p:spTree>
      <p:nvGrpSpPr>
        <p:cNvPr id="1" name="Shape 2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6" name="Google Shape;2356;p83"/>
          <p:cNvSpPr txBox="1">
            <a:spLocks noGrp="1"/>
          </p:cNvSpPr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357" name="Google Shape;2357;p83"/>
          <p:cNvSpPr txBox="1">
            <a:spLocks noGrp="1"/>
          </p:cNvSpPr>
          <p:nvPr>
            <p:ph type="body" idx="1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3810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✘"/>
              <a:defRPr sz="2400"/>
            </a:lvl1pPr>
            <a:lvl2pPr marL="914400" lvl="1" indent="-3619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✗"/>
              <a:defRPr sz="2100"/>
            </a:lvl2pPr>
            <a:lvl3pPr marL="1371600" lvl="2" indent="-3429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 sz="1800"/>
            </a:lvl3pPr>
            <a:lvl4pPr marL="1828800" lvl="3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4pPr>
            <a:lvl5pPr marL="2286000" lvl="4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5pPr>
            <a:lvl6pPr marL="2743200" lvl="5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6pPr>
            <a:lvl7pPr marL="3200400" lvl="6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7pPr>
            <a:lvl8pPr marL="3657600" lvl="7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8pPr>
            <a:lvl9pPr marL="4114800" lvl="8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9pPr>
          </a:lstStyle>
          <a:p>
            <a:endParaRPr/>
          </a:p>
        </p:txBody>
      </p:sp>
      <p:sp>
        <p:nvSpPr>
          <p:cNvPr id="2358" name="Google Shape;2358;p83"/>
          <p:cNvSpPr txBox="1">
            <a:spLocks noGrp="1"/>
          </p:cNvSpPr>
          <p:nvPr>
            <p:ph type="body" idx="2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marL="1371600" lvl="2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marL="2286000" lvl="4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marL="2743200" lvl="5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marL="3200400" lvl="6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marL="3657600" lvl="7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marL="4114800" lvl="8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>
            <a:endParaRPr/>
          </a:p>
        </p:txBody>
      </p:sp>
      <p:sp>
        <p:nvSpPr>
          <p:cNvPr id="2359" name="Google Shape;2359;p83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2360" name="Google Shape;2360;p83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2361" name="Google Shape;2361;p83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1pPr>
            <a:lvl2pPr marL="0" lvl="1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2pPr>
            <a:lvl3pPr marL="0" lvl="2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3pPr>
            <a:lvl4pPr marL="0" lvl="3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4pPr>
            <a:lvl5pPr marL="0" lvl="4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5pPr>
            <a:lvl6pPr marL="0" lvl="5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6pPr>
            <a:lvl7pPr marL="0" lvl="6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7pPr>
            <a:lvl8pPr marL="0" lvl="7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8pPr>
            <a:lvl9pPr marL="0" lvl="8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 1">
  <p:cSld name="1_Titre de section">
    <p:spTree>
      <p:nvGrpSpPr>
        <p:cNvPr id="1" name="Shape 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3" name="Google Shape;2363;p84"/>
          <p:cNvSpPr txBox="1">
            <a:spLocks noGrp="1"/>
          </p:cNvSpPr>
          <p:nvPr>
            <p:ph type="title"/>
          </p:nvPr>
        </p:nvSpPr>
        <p:spPr>
          <a:xfrm>
            <a:off x="829818" y="880181"/>
            <a:ext cx="7475100" cy="219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400"/>
              <a:buFont typeface="Corbel"/>
              <a:buNone/>
              <a:defRPr sz="5400" b="0" cap="none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64" name="Google Shape;2364;p84"/>
          <p:cNvSpPr txBox="1">
            <a:spLocks noGrp="1"/>
          </p:cNvSpPr>
          <p:nvPr>
            <p:ph type="body" idx="1"/>
          </p:nvPr>
        </p:nvSpPr>
        <p:spPr>
          <a:xfrm>
            <a:off x="1282446" y="3115890"/>
            <a:ext cx="6576900" cy="10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ctr" rtl="0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accent1"/>
              </a:buClr>
              <a:buSzPts val="1300"/>
              <a:buNone/>
              <a:defRPr sz="1700">
                <a:solidFill>
                  <a:schemeClr val="accent1"/>
                </a:solidFill>
              </a:defRPr>
            </a:lvl1pPr>
            <a:lvl2pPr marL="914400" lvl="1" indent="-228600" algn="l" rtl="0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rgbClr val="888888"/>
              </a:buClr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90000"/>
              </a:lnSpc>
              <a:spcBef>
                <a:spcPts val="300"/>
              </a:spcBef>
              <a:spcAft>
                <a:spcPts val="30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2365" name="Google Shape;2365;p84"/>
          <p:cNvSpPr txBox="1">
            <a:spLocks noGrp="1"/>
          </p:cNvSpPr>
          <p:nvPr>
            <p:ph type="dt" idx="10"/>
          </p:nvPr>
        </p:nvSpPr>
        <p:spPr>
          <a:xfrm>
            <a:off x="857247" y="4667871"/>
            <a:ext cx="17469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9pPr>
          </a:lstStyle>
          <a:p>
            <a:endParaRPr/>
          </a:p>
        </p:txBody>
      </p:sp>
      <p:sp>
        <p:nvSpPr>
          <p:cNvPr id="2366" name="Google Shape;2366;p84"/>
          <p:cNvSpPr txBox="1">
            <a:spLocks noGrp="1"/>
          </p:cNvSpPr>
          <p:nvPr>
            <p:ph type="ftr" idx="11"/>
          </p:nvPr>
        </p:nvSpPr>
        <p:spPr>
          <a:xfrm>
            <a:off x="2961861" y="4667871"/>
            <a:ext cx="3538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9pPr>
          </a:lstStyle>
          <a:p>
            <a:endParaRPr/>
          </a:p>
        </p:txBody>
      </p:sp>
      <p:sp>
        <p:nvSpPr>
          <p:cNvPr id="2367" name="Google Shape;2367;p84"/>
          <p:cNvSpPr txBox="1">
            <a:spLocks noGrp="1"/>
          </p:cNvSpPr>
          <p:nvPr>
            <p:ph type="sldNum" idx="12"/>
          </p:nvPr>
        </p:nvSpPr>
        <p:spPr>
          <a:xfrm>
            <a:off x="6997147" y="4667871"/>
            <a:ext cx="1279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9"/>
          <p:cNvSpPr/>
          <p:nvPr/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46;p9"/>
          <p:cNvSpPr txBox="1">
            <a:spLocks noGrp="1"/>
          </p:cNvSpPr>
          <p:nvPr>
            <p:ph type="title"/>
          </p:nvPr>
        </p:nvSpPr>
        <p:spPr>
          <a:xfrm>
            <a:off x="311300" y="500925"/>
            <a:ext cx="3704400" cy="20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7" name="Google Shape;47;p9"/>
          <p:cNvSpPr txBox="1">
            <a:spLocks noGrp="1"/>
          </p:cNvSpPr>
          <p:nvPr>
            <p:ph type="subTitle" idx="1"/>
          </p:nvPr>
        </p:nvSpPr>
        <p:spPr>
          <a:xfrm>
            <a:off x="304800" y="2626725"/>
            <a:ext cx="3704400" cy="9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None/>
              <a:defRPr sz="1600">
                <a:solidFill>
                  <a:schemeClr val="accent2"/>
                </a:solidFill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None/>
              <a:defRPr sz="1600">
                <a:solidFill>
                  <a:schemeClr val="accent2"/>
                </a:solidFill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None/>
              <a:defRPr sz="1600">
                <a:solidFill>
                  <a:schemeClr val="accent2"/>
                </a:solidFill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None/>
              <a:defRPr sz="1600">
                <a:solidFill>
                  <a:schemeClr val="accent2"/>
                </a:solidFill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None/>
              <a:defRPr sz="1600">
                <a:solidFill>
                  <a:schemeClr val="accent2"/>
                </a:solidFill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None/>
              <a:defRPr sz="1600">
                <a:solidFill>
                  <a:schemeClr val="accent2"/>
                </a:solidFill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None/>
              <a:defRPr sz="1600">
                <a:solidFill>
                  <a:schemeClr val="accent2"/>
                </a:solidFill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None/>
              <a:defRPr sz="1600">
                <a:solidFill>
                  <a:schemeClr val="accent2"/>
                </a:solidFill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None/>
              <a:defRPr sz="1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48" name="Google Shape;48;p9"/>
          <p:cNvSpPr txBox="1">
            <a:spLocks noGrp="1"/>
          </p:cNvSpPr>
          <p:nvPr>
            <p:ph type="body" idx="2"/>
          </p:nvPr>
        </p:nvSpPr>
        <p:spPr>
          <a:xfrm>
            <a:off x="4879025" y="500925"/>
            <a:ext cx="3954000" cy="411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1150"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1pPr>
            <a:lvl2pPr marL="914400" lvl="1" indent="-298450">
              <a:spcBef>
                <a:spcPts val="1600"/>
              </a:spcBef>
              <a:spcAft>
                <a:spcPts val="0"/>
              </a:spcAft>
              <a:buSzPts val="1100"/>
              <a:buChar char="○"/>
              <a:defRPr/>
            </a:lvl2pPr>
            <a:lvl3pPr marL="1371600" lvl="2" indent="-298450">
              <a:spcBef>
                <a:spcPts val="1600"/>
              </a:spcBef>
              <a:spcAft>
                <a:spcPts val="0"/>
              </a:spcAft>
              <a:buSzPts val="1100"/>
              <a:buChar char="■"/>
              <a:defRPr/>
            </a:lvl3pPr>
            <a:lvl4pPr marL="1828800" lvl="3" indent="-298450">
              <a:spcBef>
                <a:spcPts val="1600"/>
              </a:spcBef>
              <a:spcAft>
                <a:spcPts val="0"/>
              </a:spcAft>
              <a:buSzPts val="1100"/>
              <a:buChar char="●"/>
              <a:defRPr/>
            </a:lvl4pPr>
            <a:lvl5pPr marL="2286000" lvl="4" indent="-298450">
              <a:spcBef>
                <a:spcPts val="1600"/>
              </a:spcBef>
              <a:spcAft>
                <a:spcPts val="0"/>
              </a:spcAft>
              <a:buSzPts val="1100"/>
              <a:buChar char="○"/>
              <a:defRPr/>
            </a:lvl5pPr>
            <a:lvl6pPr marL="2743200" lvl="5" indent="-298450">
              <a:spcBef>
                <a:spcPts val="1600"/>
              </a:spcBef>
              <a:spcAft>
                <a:spcPts val="0"/>
              </a:spcAft>
              <a:buSzPts val="1100"/>
              <a:buChar char="■"/>
              <a:defRPr/>
            </a:lvl6pPr>
            <a:lvl7pPr marL="3200400" lvl="6" indent="-298450">
              <a:spcBef>
                <a:spcPts val="1600"/>
              </a:spcBef>
              <a:spcAft>
                <a:spcPts val="0"/>
              </a:spcAft>
              <a:buSzPts val="1100"/>
              <a:buChar char="●"/>
              <a:defRPr/>
            </a:lvl7pPr>
            <a:lvl8pPr marL="3657600" lvl="7" indent="-298450">
              <a:spcBef>
                <a:spcPts val="1600"/>
              </a:spcBef>
              <a:spcAft>
                <a:spcPts val="0"/>
              </a:spcAft>
              <a:buSzPts val="1100"/>
              <a:buChar char="○"/>
              <a:defRPr/>
            </a:lvl8pPr>
            <a:lvl9pPr marL="4114800" lvl="8" indent="-298450">
              <a:spcBef>
                <a:spcPts val="1600"/>
              </a:spcBef>
              <a:spcAft>
                <a:spcPts val="1600"/>
              </a:spcAft>
              <a:buSzPts val="1100"/>
              <a:buChar char="■"/>
              <a:defRPr/>
            </a:lvl9pPr>
          </a:lstStyle>
          <a:p>
            <a:endParaRPr/>
          </a:p>
        </p:txBody>
      </p:sp>
      <p:sp>
        <p:nvSpPr>
          <p:cNvPr id="49" name="Google Shape;49;p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apositive de titre 2">
  <p:cSld name="TITLE_4">
    <p:spTree>
      <p:nvGrpSpPr>
        <p:cNvPr id="1" name="Shape 2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9" name="Google Shape;2369;p85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Viga"/>
              <a:buNone/>
              <a:defRPr sz="30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370" name="Google Shape;2370;p85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800"/>
              <a:buFont typeface="Ubuntu"/>
              <a:buNone/>
              <a:defRPr sz="1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371" name="Google Shape;2371;p8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10"/>
          <p:cNvSpPr/>
          <p:nvPr/>
        </p:nvSpPr>
        <p:spPr>
          <a:xfrm>
            <a:off x="0" y="4369000"/>
            <a:ext cx="9144000" cy="7743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52;p10"/>
          <p:cNvSpPr txBox="1">
            <a:spLocks noGrp="1"/>
          </p:cNvSpPr>
          <p:nvPr>
            <p:ph type="body" idx="1"/>
          </p:nvPr>
        </p:nvSpPr>
        <p:spPr>
          <a:xfrm>
            <a:off x="311700" y="4521400"/>
            <a:ext cx="7979400" cy="46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Merriweather"/>
              <a:buNone/>
              <a:defRPr>
                <a:solidFill>
                  <a:schemeClr val="lt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</a:lstStyle>
          <a:p>
            <a:endParaRPr/>
          </a:p>
        </p:txBody>
      </p:sp>
      <p:sp>
        <p:nvSpPr>
          <p:cNvPr id="53" name="Google Shape;53;p1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chemeClr val="lt1"/>
                </a:solidFill>
              </a:defRPr>
            </a:lvl1pPr>
            <a:lvl2pPr lvl="1">
              <a:buNone/>
              <a:defRPr>
                <a:solidFill>
                  <a:schemeClr val="lt1"/>
                </a:solidFill>
              </a:defRPr>
            </a:lvl2pPr>
            <a:lvl3pPr lvl="2">
              <a:buNone/>
              <a:defRPr>
                <a:solidFill>
                  <a:schemeClr val="lt1"/>
                </a:solidFill>
              </a:defRPr>
            </a:lvl3pPr>
            <a:lvl4pPr lvl="3">
              <a:buNone/>
              <a:defRPr>
                <a:solidFill>
                  <a:schemeClr val="lt1"/>
                </a:solidFill>
              </a:defRPr>
            </a:lvl4pPr>
            <a:lvl5pPr lvl="4">
              <a:buNone/>
              <a:defRPr>
                <a:solidFill>
                  <a:schemeClr val="lt1"/>
                </a:solidFill>
              </a:defRPr>
            </a:lvl5pPr>
            <a:lvl6pPr lvl="5">
              <a:buNone/>
              <a:defRPr>
                <a:solidFill>
                  <a:schemeClr val="lt1"/>
                </a:solidFill>
              </a:defRPr>
            </a:lvl6pPr>
            <a:lvl7pPr lvl="6">
              <a:buNone/>
              <a:defRPr>
                <a:solidFill>
                  <a:schemeClr val="lt1"/>
                </a:solidFill>
              </a:defRPr>
            </a:lvl7pPr>
            <a:lvl8pPr lvl="7">
              <a:buNone/>
              <a:defRPr>
                <a:solidFill>
                  <a:schemeClr val="lt1"/>
                </a:solidFill>
              </a:defRPr>
            </a:lvl8pPr>
            <a:lvl9pPr lvl="8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3" Type="http://schemas.openxmlformats.org/officeDocument/2006/relationships/slideLayout" Target="../slideLayouts/slideLayout14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12" Type="http://schemas.openxmlformats.org/officeDocument/2006/relationships/slideLayout" Target="../slideLayouts/slideLayout43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5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41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.xml"/><Relationship Id="rId13" Type="http://schemas.openxmlformats.org/officeDocument/2006/relationships/slideLayout" Target="../slideLayouts/slideLayout56.xml"/><Relationship Id="rId18" Type="http://schemas.openxmlformats.org/officeDocument/2006/relationships/theme" Target="../theme/theme4.xml"/><Relationship Id="rId3" Type="http://schemas.openxmlformats.org/officeDocument/2006/relationships/slideLayout" Target="../slideLayouts/slideLayout46.xml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" Type="http://schemas.openxmlformats.org/officeDocument/2006/relationships/slideLayout" Target="../slideLayouts/slideLayout45.xml"/><Relationship Id="rId16" Type="http://schemas.openxmlformats.org/officeDocument/2006/relationships/slideLayout" Target="../slideLayouts/slideLayout59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5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8.xml"/><Relationship Id="rId10" Type="http://schemas.openxmlformats.org/officeDocument/2006/relationships/slideLayout" Target="../slideLayouts/slideLayout53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7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slideLayout" Target="../slideLayouts/slideLayout73.xml"/><Relationship Id="rId18" Type="http://schemas.openxmlformats.org/officeDocument/2006/relationships/slideLayout" Target="../slideLayouts/slideLayout78.xml"/><Relationship Id="rId3" Type="http://schemas.openxmlformats.org/officeDocument/2006/relationships/slideLayout" Target="../slideLayouts/slideLayout63.xml"/><Relationship Id="rId21" Type="http://schemas.openxmlformats.org/officeDocument/2006/relationships/theme" Target="../theme/theme5.xml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17" Type="http://schemas.openxmlformats.org/officeDocument/2006/relationships/slideLayout" Target="../slideLayouts/slideLayout77.xml"/><Relationship Id="rId2" Type="http://schemas.openxmlformats.org/officeDocument/2006/relationships/slideLayout" Target="../slideLayouts/slideLayout62.xml"/><Relationship Id="rId16" Type="http://schemas.openxmlformats.org/officeDocument/2006/relationships/slideLayout" Target="../slideLayouts/slideLayout76.xml"/><Relationship Id="rId20" Type="http://schemas.openxmlformats.org/officeDocument/2006/relationships/slideLayout" Target="../slideLayouts/slideLayout80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5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70.xml"/><Relationship Id="rId19" Type="http://schemas.openxmlformats.org/officeDocument/2006/relationships/slideLayout" Target="../slideLayouts/slideLayout79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Relationship Id="rId14" Type="http://schemas.openxmlformats.org/officeDocument/2006/relationships/slideLayout" Target="../slideLayouts/slideLayout7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paradigm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Merriweather"/>
              <a:buNone/>
              <a:defRPr sz="2800">
                <a:solidFill>
                  <a:schemeClr val="accent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Merriweather"/>
              <a:buNone/>
              <a:defRPr sz="2800">
                <a:solidFill>
                  <a:schemeClr val="accent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Merriweather"/>
              <a:buNone/>
              <a:defRPr sz="2800">
                <a:solidFill>
                  <a:schemeClr val="accent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Merriweather"/>
              <a:buNone/>
              <a:defRPr sz="2800">
                <a:solidFill>
                  <a:schemeClr val="accent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Merriweather"/>
              <a:buNone/>
              <a:defRPr sz="2800">
                <a:solidFill>
                  <a:schemeClr val="accent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Merriweather"/>
              <a:buNone/>
              <a:defRPr sz="2800">
                <a:solidFill>
                  <a:schemeClr val="accent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Merriweather"/>
              <a:buNone/>
              <a:defRPr sz="2800">
                <a:solidFill>
                  <a:schemeClr val="accent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Merriweather"/>
              <a:buNone/>
              <a:defRPr sz="2800">
                <a:solidFill>
                  <a:schemeClr val="accent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Merriweather"/>
              <a:buNone/>
              <a:defRPr sz="2800">
                <a:solidFill>
                  <a:schemeClr val="accent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115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Roboto"/>
              <a:buChar char="●"/>
              <a:defRPr sz="13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2984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Roboto"/>
              <a:buChar char="○"/>
              <a:defRPr sz="11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2984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Roboto"/>
              <a:buChar char="■"/>
              <a:defRPr sz="11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2984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Roboto"/>
              <a:buChar char="●"/>
              <a:defRPr sz="11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2984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Roboto"/>
              <a:buChar char="○"/>
              <a:defRPr sz="11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2984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Roboto"/>
              <a:buChar char="■"/>
              <a:defRPr sz="11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2984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Roboto"/>
              <a:buChar char="●"/>
              <a:defRPr sz="11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2984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Roboto"/>
              <a:buChar char="○"/>
              <a:defRPr sz="11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29845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100"/>
              <a:buFont typeface="Roboto"/>
              <a:buChar char="■"/>
              <a:defRPr sz="11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r">
              <a:buNone/>
              <a:defRPr sz="10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 algn="r">
              <a:buNone/>
              <a:defRPr sz="10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 algn="r">
              <a:buNone/>
              <a:defRPr sz="10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 algn="r">
              <a:buNone/>
              <a:defRPr sz="10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 algn="r">
              <a:buNone/>
              <a:defRPr sz="10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 algn="r">
              <a:buNone/>
              <a:defRPr sz="10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 algn="r">
              <a:buNone/>
              <a:defRPr sz="10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 algn="r">
              <a:buNone/>
              <a:defRPr sz="10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oogle Shape;61;p13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62" name="Google Shape;62;p13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13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13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13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13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13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13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13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13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13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13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13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13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13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13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13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13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13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13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13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13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13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13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13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13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13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13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13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13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13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13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13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13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13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13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13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13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13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13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13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13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13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13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13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13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13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3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13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13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3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13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13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3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13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13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13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13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13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13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13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13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13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13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13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13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13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13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13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13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13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13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13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13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3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13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13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3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13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13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13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13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13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13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13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13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3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13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13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3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13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13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13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13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13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13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13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13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13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13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13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13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13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13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13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13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13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13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13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13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13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13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13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13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13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13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13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13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13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13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13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13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13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13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13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13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13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13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13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13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13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13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13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13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13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13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13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13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13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13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13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13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13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13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13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13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13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13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13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13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13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13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3" name="Google Shape;213;p13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214" name="Google Shape;214;p13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69" r:id="rId11"/>
    <p:sldLayoutId id="2147483670" r:id="rId12"/>
    <p:sldLayoutId id="2147483671" r:id="rId13"/>
    <p:sldLayoutId id="2147483672" r:id="rId14"/>
    <p:sldLayoutId id="2147483673" r:id="rId15"/>
    <p:sldLayoutId id="2147483674" r:id="rId16"/>
    <p:sldLayoutId id="2147483675" r:id="rId17"/>
    <p:sldLayoutId id="2147483676" r:id="rId18"/>
    <p:sldLayoutId id="2147483677" r:id="rId19"/>
    <p:sldLayoutId id="2147483678" r:id="rId20"/>
  </p:sldLayoutIdLst>
  <p:transition>
    <p:fade thruBlk="1"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" name="Google Shape;669;p34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670" name="Google Shape;670;p34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34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34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34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34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34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34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34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34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34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34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34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34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34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34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34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34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34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34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34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34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34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34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34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34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34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h="120000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34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34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34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34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34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34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34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34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34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34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34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34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34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34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34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34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34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34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34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34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34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34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34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34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34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34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34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34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34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34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34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34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34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34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34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34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34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34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34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34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34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34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34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34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34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34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34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34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34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34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34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34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34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34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34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34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34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34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34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34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34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34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34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34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34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34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34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34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34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34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34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34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34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34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34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34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34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34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34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34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34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34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34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34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34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34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34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34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34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34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34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34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34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34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34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34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34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34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34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34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34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34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34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34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34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34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34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34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34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34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34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34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34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34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34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34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34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34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34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34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34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34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34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34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34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1" name="Google Shape;821;p34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822" name="Google Shape;822;p34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937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823" name="Google Shape;823;p34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9" r:id="rId1"/>
    <p:sldLayoutId id="2147483680" r:id="rId2"/>
    <p:sldLayoutId id="2147483681" r:id="rId3"/>
    <p:sldLayoutId id="2147483682" r:id="rId4"/>
    <p:sldLayoutId id="2147483683" r:id="rId5"/>
    <p:sldLayoutId id="2147483684" r:id="rId6"/>
    <p:sldLayoutId id="2147483685" r:id="rId7"/>
    <p:sldLayoutId id="2147483686" r:id="rId8"/>
    <p:sldLayoutId id="2147483687" r:id="rId9"/>
    <p:sldLayoutId id="2147483688" r:id="rId10"/>
    <p:sldLayoutId id="2147483689" r:id="rId11"/>
    <p:sldLayoutId id="2147483690" r:id="rId12"/>
  </p:sldLayoutIdLst>
  <p:transition>
    <p:fade thruBlk="1"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5" name="Google Shape;1195;p47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1196" name="Google Shape;1196;p47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47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47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47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47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7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7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7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7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7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7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7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7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47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47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7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7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7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47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7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7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7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7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47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47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47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47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7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7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47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47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47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47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7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47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47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47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47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47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47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47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47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47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47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47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47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47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47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47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47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47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47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47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47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47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47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47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47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47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47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47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47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7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7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47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47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47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47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47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47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47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47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47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47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47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47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47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47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47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47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47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47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47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47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47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47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47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47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47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47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47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47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47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47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47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47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47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47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47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47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47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47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47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47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47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47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47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47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47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47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47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47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47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47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47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47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47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47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47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47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47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47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47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47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47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47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47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47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47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47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47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47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47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47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47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47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47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47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47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47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47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47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47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47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47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47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47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47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47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47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47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7" name="Google Shape;1347;p47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1348" name="Google Shape;1348;p47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1349" name="Google Shape;1349;p4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1" r:id="rId11"/>
    <p:sldLayoutId id="2147483702" r:id="rId12"/>
    <p:sldLayoutId id="2147483703" r:id="rId13"/>
    <p:sldLayoutId id="2147483704" r:id="rId14"/>
    <p:sldLayoutId id="2147483705" r:id="rId15"/>
    <p:sldLayoutId id="2147483706" r:id="rId16"/>
    <p:sldLayoutId id="2147483707" r:id="rId17"/>
  </p:sldLayoutIdLst>
  <p:transition>
    <p:fade thruBlk="1"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1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7" name="Google Shape;1767;p65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1768" name="Google Shape;1768;p65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65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65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65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65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65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65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65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65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65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65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65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65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65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65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65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65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65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65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65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65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65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65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65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65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65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65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65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65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65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65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65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65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65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65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65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65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65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65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65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65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65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65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65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65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65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65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65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65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65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65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65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65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65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65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65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65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65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65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5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65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65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65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65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65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65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65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65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65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65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65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65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65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65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65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65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65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65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5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65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65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65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65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65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5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65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65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65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65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5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65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65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65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65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5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5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5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65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65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65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65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65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65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65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65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65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65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65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65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65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65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65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5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65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65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65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65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65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65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65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65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65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65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65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65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65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65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65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5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65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65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5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5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65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65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5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5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5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5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5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5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5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5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5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65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65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65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65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65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65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65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9" name="Google Shape;1919;p65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Viga"/>
              <a:buNone/>
              <a:defRPr sz="1800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Viga"/>
              <a:buNone/>
              <a:defRPr sz="1800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Viga"/>
              <a:buNone/>
              <a:defRPr sz="1800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Viga"/>
              <a:buNone/>
              <a:defRPr sz="1800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Viga"/>
              <a:buNone/>
              <a:defRPr sz="1800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Viga"/>
              <a:buNone/>
              <a:defRPr sz="1800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Viga"/>
              <a:buNone/>
              <a:defRPr sz="1800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Viga"/>
              <a:buNone/>
              <a:defRPr sz="1800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Viga"/>
              <a:buNone/>
              <a:defRPr sz="1800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</a:defRPr>
            </a:lvl9pPr>
          </a:lstStyle>
          <a:p>
            <a:endParaRPr/>
          </a:p>
        </p:txBody>
      </p:sp>
      <p:sp>
        <p:nvSpPr>
          <p:cNvPr id="1920" name="Google Shape;1920;p65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Ubuntu"/>
              <a:buChar char="✘"/>
              <a:defRPr sz="26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Ubuntu"/>
              <a:buChar char="✗"/>
              <a:defRPr sz="20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Ubuntu"/>
              <a:buChar char="■"/>
              <a:defRPr sz="20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Ubuntu"/>
              <a:buChar char="●"/>
              <a:defRPr sz="18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Ubuntu"/>
              <a:buChar char="○"/>
              <a:defRPr sz="18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Ubuntu"/>
              <a:buChar char="■"/>
              <a:defRPr sz="18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Ubuntu"/>
              <a:buChar char="●"/>
              <a:defRPr sz="18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Ubuntu"/>
              <a:buChar char="○"/>
              <a:defRPr sz="18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Ubuntu"/>
              <a:buChar char="■"/>
              <a:defRPr sz="18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1921" name="Google Shape;1921;p65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08" r:id="rId1"/>
    <p:sldLayoutId id="2147483709" r:id="rId2"/>
    <p:sldLayoutId id="2147483710" r:id="rId3"/>
    <p:sldLayoutId id="2147483711" r:id="rId4"/>
    <p:sldLayoutId id="2147483712" r:id="rId5"/>
    <p:sldLayoutId id="2147483713" r:id="rId6"/>
    <p:sldLayoutId id="2147483714" r:id="rId7"/>
    <p:sldLayoutId id="2147483715" r:id="rId8"/>
    <p:sldLayoutId id="2147483716" r:id="rId9"/>
    <p:sldLayoutId id="2147483717" r:id="rId10"/>
    <p:sldLayoutId id="2147483718" r:id="rId11"/>
    <p:sldLayoutId id="2147483719" r:id="rId12"/>
    <p:sldLayoutId id="2147483720" r:id="rId13"/>
    <p:sldLayoutId id="2147483721" r:id="rId14"/>
    <p:sldLayoutId id="2147483722" r:id="rId15"/>
    <p:sldLayoutId id="2147483723" r:id="rId16"/>
    <p:sldLayoutId id="2147483724" r:id="rId17"/>
    <p:sldLayoutId id="2147483725" r:id="rId18"/>
    <p:sldLayoutId id="2147483726" r:id="rId19"/>
    <p:sldLayoutId id="2147483727" r:id="rId20"/>
  </p:sldLayoutIdLst>
  <p:transition>
    <p:fade thruBlk="1"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1.pn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hyperlink" Target="https://recitmst.qc.ca/" TargetMode="External"/><Relationship Id="rId4" Type="http://schemas.openxmlformats.org/officeDocument/2006/relationships/hyperlink" Target="https://bit.ly/mst3dec2021" TargetMode="External"/><Relationship Id="rId9" Type="http://schemas.openxmlformats.org/officeDocument/2006/relationships/image" Target="../media/image5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m/fhtds8a2#material/sbecfrar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2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m/fhtds8a2#material/tepvy3gh" TargetMode="Externa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2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m/fzm6mtve" TargetMode="Externa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7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openxmlformats.org/officeDocument/2006/relationships/hyperlink" Target="https://www.geogebra.org/m/cbytyszy" TargetMode="Externa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8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8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3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7.xml"/><Relationship Id="rId5" Type="http://schemas.openxmlformats.org/officeDocument/2006/relationships/image" Target="../media/image39.png"/><Relationship Id="rId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hyperlink" Target="https://campus.recit.qc.ca/math%c3%a9matique-science-et-technologie/geogebra1" TargetMode="External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7.xml"/><Relationship Id="rId6" Type="http://schemas.openxmlformats.org/officeDocument/2006/relationships/hyperlink" Target="https://docs.google.com/document/d/13kjWOvjaGtetJZ3vFecy9OnzlYzfoD0YGBu6YHKyiJs/edit?usp=sharing" TargetMode="External"/><Relationship Id="rId5" Type="http://schemas.openxmlformats.org/officeDocument/2006/relationships/hyperlink" Target="https://drive.google.com/open?id=1xTdB5i0ggtbTYTTAkktFlIMqmCXP2mD0" TargetMode="External"/><Relationship Id="rId4" Type="http://schemas.openxmlformats.org/officeDocument/2006/relationships/hyperlink" Target="https://campus.recit.qc.ca/course/view.php?id=263" TargetMode="Externa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hyperlink" Target="mailto:sonya.fiset@recitmst.qc.ca" TargetMode="External"/><Relationship Id="rId7" Type="http://schemas.openxmlformats.org/officeDocument/2006/relationships/hyperlink" Target="http://creativecommons.org/licenses/by-nc-sa/4.0/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0.xml"/><Relationship Id="rId6" Type="http://schemas.openxmlformats.org/officeDocument/2006/relationships/hyperlink" Target="mailto:equipe@recitmst.qc.ca" TargetMode="Externa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hyperlink" Target="https://youtu.be/SB5EzmuL0CY" TargetMode="External"/><Relationship Id="rId13" Type="http://schemas.openxmlformats.org/officeDocument/2006/relationships/image" Target="../media/image3.png"/><Relationship Id="rId3" Type="http://schemas.openxmlformats.org/officeDocument/2006/relationships/hyperlink" Target="https://www.geogebra.org/" TargetMode="External"/><Relationship Id="rId7" Type="http://schemas.openxmlformats.org/officeDocument/2006/relationships/hyperlink" Target="https://youtu.be/Wo5PY_OpM08" TargetMode="External"/><Relationship Id="rId12" Type="http://schemas.openxmlformats.org/officeDocument/2006/relationships/hyperlink" Target="https://recitmst.qc.ca/Louise-Roy" TargetMode="Externa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Relationship Id="rId6" Type="http://schemas.openxmlformats.org/officeDocument/2006/relationships/hyperlink" Target="https://www.geogebra.org/m/ma8ty4j9" TargetMode="External"/><Relationship Id="rId11" Type="http://schemas.openxmlformats.org/officeDocument/2006/relationships/hyperlink" Target="https://youtu.be/gXil2mCeeHo" TargetMode="External"/><Relationship Id="rId5" Type="http://schemas.openxmlformats.org/officeDocument/2006/relationships/hyperlink" Target="https://youtu.be/ITDzOtmASiI" TargetMode="External"/><Relationship Id="rId10" Type="http://schemas.openxmlformats.org/officeDocument/2006/relationships/hyperlink" Target="https://youtu.be/_jzstQZoieY" TargetMode="External"/><Relationship Id="rId4" Type="http://schemas.openxmlformats.org/officeDocument/2006/relationships/hyperlink" Target="https://youtu.be/rwgKUSxGg5E" TargetMode="External"/><Relationship Id="rId9" Type="http://schemas.openxmlformats.org/officeDocument/2006/relationships/hyperlink" Target="https://youtu.be/XsFIhjz4yfM" TargetMode="Externa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" TargetMode="Externa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2.xml"/><Relationship Id="rId5" Type="http://schemas.openxmlformats.org/officeDocument/2006/relationships/image" Target="../media/image41.png"/><Relationship Id="rId4" Type="http://schemas.openxmlformats.org/officeDocument/2006/relationships/hyperlink" Target="http://recitmst.qc.ca/ecv-zoom" TargetMode="Externa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login/index.php" TargetMode="Externa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2.xml"/><Relationship Id="rId6" Type="http://schemas.openxmlformats.org/officeDocument/2006/relationships/comments" Target="../comments/comment1.xml"/><Relationship Id="rId5" Type="http://schemas.openxmlformats.org/officeDocument/2006/relationships/image" Target="../media/image42.png"/><Relationship Id="rId4" Type="http://schemas.openxmlformats.org/officeDocument/2006/relationships/hyperlink" Target="https://campus.recit.qc.ca/mod/page/view.php?id=12055" TargetMode="Externa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youtube.com/channel/UC7IcadI_rZFwso9N81PYqFg" TargetMode="External"/><Relationship Id="rId3" Type="http://schemas.openxmlformats.org/officeDocument/2006/relationships/image" Target="../media/image6.png"/><Relationship Id="rId7" Type="http://schemas.openxmlformats.org/officeDocument/2006/relationships/hyperlink" Target="https://twitter.com/recitmst" TargetMode="Externa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2.xml"/><Relationship Id="rId6" Type="http://schemas.openxmlformats.org/officeDocument/2006/relationships/hyperlink" Target="https://www.facebook.com/RECITMST2020/" TargetMode="External"/><Relationship Id="rId5" Type="http://schemas.openxmlformats.org/officeDocument/2006/relationships/hyperlink" Target="mailto:equipe@recitmst.qc.ca" TargetMode="External"/><Relationship Id="rId10" Type="http://schemas.openxmlformats.org/officeDocument/2006/relationships/image" Target="../media/image43.png"/><Relationship Id="rId4" Type="http://schemas.openxmlformats.org/officeDocument/2006/relationships/hyperlink" Target="mailto:Sonya.Fiset@recitmst.qc.ca" TargetMode="External"/><Relationship Id="rId9" Type="http://schemas.openxmlformats.org/officeDocument/2006/relationships/hyperlink" Target="http://creativecommons.org/licenses/by-nc-sa/4.0/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dossiers-thematiques/plan-daction-numerique/cadre-de-reference-de-la-competence-numerique/" TargetMode="External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7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0.xml"/><Relationship Id="rId5" Type="http://schemas.openxmlformats.org/officeDocument/2006/relationships/hyperlink" Target="https://campus.recit.qc.ca/math%c3%a9matique-science-et-technologie/geogebra1" TargetMode="External"/><Relationship Id="rId4" Type="http://schemas.openxmlformats.org/officeDocument/2006/relationships/image" Target="../media/image1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m/fhtds8a2#material/ma8ty4j9" TargetMode="External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15.png"/><Relationship Id="rId5" Type="http://schemas.openxmlformats.org/officeDocument/2006/relationships/hyperlink" Target="https://www.geogebra.org/geometry" TargetMode="External"/><Relationship Id="rId4" Type="http://schemas.openxmlformats.org/officeDocument/2006/relationships/hyperlink" Target="https://www.geogebra.org/" TargetMode="Externa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4.xml"/><Relationship Id="rId4" Type="http://schemas.openxmlformats.org/officeDocument/2006/relationships/image" Target="../media/image1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3.xml"/><Relationship Id="rId5" Type="http://schemas.openxmlformats.org/officeDocument/2006/relationships/hyperlink" Target="https://www.geogebra.org/m/fhtds8a2" TargetMode="External"/><Relationship Id="rId4" Type="http://schemas.openxmlformats.org/officeDocument/2006/relationships/image" Target="../media/image2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m/mk4xffr7#material/hnrrwstd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2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76" name="Google Shape;2376;p8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1"/>
            <a:ext cx="9144003" cy="5143484"/>
          </a:xfrm>
          <a:prstGeom prst="rect">
            <a:avLst/>
          </a:prstGeom>
          <a:noFill/>
          <a:ln>
            <a:noFill/>
          </a:ln>
        </p:spPr>
      </p:pic>
      <p:sp>
        <p:nvSpPr>
          <p:cNvPr id="2377" name="Google Shape;2377;p86"/>
          <p:cNvSpPr txBox="1"/>
          <p:nvPr/>
        </p:nvSpPr>
        <p:spPr>
          <a:xfrm>
            <a:off x="124925" y="1299200"/>
            <a:ext cx="6033600" cy="137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" sz="3600">
                <a:solidFill>
                  <a:schemeClr val="lt1"/>
                </a:solidFill>
                <a:latin typeface="Viga"/>
                <a:ea typeface="Viga"/>
                <a:cs typeface="Viga"/>
                <a:sym typeface="Viga"/>
              </a:rPr>
              <a:t>Les maths autrement avec GeoGebra - atelier 506</a:t>
            </a:r>
            <a:endParaRPr sz="3600">
              <a:solidFill>
                <a:schemeClr val="lt1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2378" name="Google Shape;2378;p86"/>
          <p:cNvSpPr txBox="1"/>
          <p:nvPr/>
        </p:nvSpPr>
        <p:spPr>
          <a:xfrm>
            <a:off x="5399850" y="3346175"/>
            <a:ext cx="3744300" cy="13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107999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18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3 décembre 2021</a:t>
            </a:r>
            <a:endParaRPr sz="1800"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" sz="18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fr" sz="3000" b="1" u="sng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bit.ly/mst3dec2021</a:t>
            </a:r>
            <a:r>
              <a:rPr lang="fr" sz="3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/>
          </a:p>
        </p:txBody>
      </p:sp>
      <p:sp>
        <p:nvSpPr>
          <p:cNvPr id="2379" name="Google Shape;2379;p86"/>
          <p:cNvSpPr txBox="1"/>
          <p:nvPr/>
        </p:nvSpPr>
        <p:spPr>
          <a:xfrm>
            <a:off x="6060225" y="4745475"/>
            <a:ext cx="30096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12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Pour plus de détails : </a:t>
            </a:r>
            <a:r>
              <a:rPr lang="fr" sz="1200" u="sng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recitmst.qc.ca</a:t>
            </a:r>
            <a:endParaRPr sz="12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2380" name="Google Shape;2380;p86"/>
          <p:cNvPicPr preferRelativeResize="0"/>
          <p:nvPr/>
        </p:nvPicPr>
        <p:blipFill rotWithShape="1">
          <a:blip r:embed="rId6">
            <a:alphaModFix/>
          </a:blip>
          <a:srcRect t="18540" b="15829"/>
          <a:stretch/>
        </p:blipFill>
        <p:spPr>
          <a:xfrm>
            <a:off x="203625" y="4147575"/>
            <a:ext cx="737050" cy="780650"/>
          </a:xfrm>
          <a:prstGeom prst="rect">
            <a:avLst/>
          </a:prstGeom>
          <a:noFill/>
          <a:ln>
            <a:noFill/>
          </a:ln>
        </p:spPr>
      </p:pic>
      <p:sp>
        <p:nvSpPr>
          <p:cNvPr id="2381" name="Google Shape;2381;p86"/>
          <p:cNvSpPr txBox="1"/>
          <p:nvPr/>
        </p:nvSpPr>
        <p:spPr>
          <a:xfrm>
            <a:off x="1037900" y="4043675"/>
            <a:ext cx="2030100" cy="8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>
                <a:latin typeface="Ubuntu"/>
                <a:ea typeface="Ubuntu"/>
                <a:cs typeface="Ubuntu"/>
                <a:sym typeface="Ubuntu"/>
              </a:rPr>
              <a:t>Domaine de la mathématique, de la science et technologie (MST)</a:t>
            </a: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2382" name="Google Shape;2382;p86"/>
          <p:cNvSpPr/>
          <p:nvPr/>
        </p:nvSpPr>
        <p:spPr>
          <a:xfrm>
            <a:off x="380375" y="129075"/>
            <a:ext cx="1149300" cy="9918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383" name="Google Shape;2383;p86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476913" y="129200"/>
            <a:ext cx="991675" cy="991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84" name="Google Shape;2384;p86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830923" y="129195"/>
            <a:ext cx="2168472" cy="7806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85" name="Google Shape;2385;p86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1862532" y="129075"/>
            <a:ext cx="1060218" cy="9916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3" name="Google Shape;2463;p95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fr"/>
              <a:t>10</a:t>
            </a:fld>
            <a:endParaRPr/>
          </a:p>
        </p:txBody>
      </p:sp>
      <p:sp>
        <p:nvSpPr>
          <p:cNvPr id="2464" name="Google Shape;2464;p95"/>
          <p:cNvSpPr txBox="1"/>
          <p:nvPr/>
        </p:nvSpPr>
        <p:spPr>
          <a:xfrm>
            <a:off x="2369825" y="342900"/>
            <a:ext cx="43587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r>
              <a:rPr lang="fr" sz="3600" b="0" i="0" u="none" strike="noStrike" cap="none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Expérimentation 2</a:t>
            </a:r>
            <a:endParaRPr sz="3600" b="0" i="0" u="none" strike="noStrike" cap="none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2465" name="Google Shape;2465;p95"/>
          <p:cNvSpPr txBox="1"/>
          <p:nvPr/>
        </p:nvSpPr>
        <p:spPr>
          <a:xfrm>
            <a:off x="952500" y="1287675"/>
            <a:ext cx="3467100" cy="217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marR="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400"/>
              <a:buFont typeface="Ubuntu"/>
              <a:buChar char="●"/>
            </a:pPr>
            <a:r>
              <a:rPr lang="fr" sz="2400" b="0" i="0" u="none" strike="noStrike" cap="none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Un polygone</a:t>
            </a: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400"/>
              <a:buFont typeface="Ubuntu"/>
              <a:buChar char="●"/>
            </a:pPr>
            <a:r>
              <a:rPr lang="fr" sz="2400" b="0" i="0" u="none" strike="noStrike" cap="none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PLUS</a:t>
            </a: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400"/>
              <a:buFont typeface="Ubuntu"/>
              <a:buChar char="●"/>
            </a:pPr>
            <a:r>
              <a:rPr lang="fr" sz="2400" b="0" i="0" u="none" strike="noStrike" cap="none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Transformations :</a:t>
            </a: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fr" sz="2400" b="0" i="0" u="none" strike="noStrike" cap="none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Translation, rotation ou symétrie</a:t>
            </a: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fr" sz="2400" b="0" i="0" u="none" strike="noStrike" cap="none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Afficher les données,</a:t>
            </a: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fr" sz="2400" b="0" i="0" u="none" strike="noStrike" cap="none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avec la calculatrice</a:t>
            </a: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fr" sz="2400" b="0" i="0" u="none" strike="noStrike" cap="none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*</a:t>
            </a:r>
            <a:r>
              <a:rPr lang="fr" sz="2400" b="0" i="0" u="sng" strike="noStrike" cap="none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Livret</a:t>
            </a: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2466" name="Google Shape;2466;p95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4572000" y="1226700"/>
            <a:ext cx="4419601" cy="294241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1" name="Google Shape;2471;p96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fr"/>
              <a:t>11</a:t>
            </a:fld>
            <a:endParaRPr/>
          </a:p>
        </p:txBody>
      </p:sp>
      <p:sp>
        <p:nvSpPr>
          <p:cNvPr id="2472" name="Google Shape;2472;p96"/>
          <p:cNvSpPr txBox="1"/>
          <p:nvPr/>
        </p:nvSpPr>
        <p:spPr>
          <a:xfrm>
            <a:off x="2369825" y="342900"/>
            <a:ext cx="43587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r>
              <a:rPr lang="fr" sz="3600" b="0" i="0" u="none" strike="noStrike" cap="none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Expérimentation 3</a:t>
            </a:r>
            <a:endParaRPr sz="3600" b="0" i="0" u="none" strike="noStrike" cap="none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2473" name="Google Shape;2473;p96"/>
          <p:cNvSpPr txBox="1"/>
          <p:nvPr/>
        </p:nvSpPr>
        <p:spPr>
          <a:xfrm>
            <a:off x="449575" y="1287675"/>
            <a:ext cx="4282500" cy="332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marR="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400"/>
              <a:buFont typeface="Ubuntu"/>
              <a:buChar char="●"/>
            </a:pPr>
            <a:r>
              <a:rPr lang="fr" sz="2400" b="0" i="0" u="none" strike="noStrike" cap="none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Un triangle isocèle</a:t>
            </a: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400"/>
              <a:buFont typeface="Ubuntu"/>
              <a:buChar char="●"/>
            </a:pPr>
            <a:r>
              <a:rPr lang="fr" sz="2400" b="0" i="0" u="none" strike="noStrike" cap="none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Afficher angles et mesures</a:t>
            </a: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400"/>
              <a:buFont typeface="Ubuntu"/>
              <a:buChar char="●"/>
            </a:pPr>
            <a:r>
              <a:rPr lang="fr" sz="2400" b="0" i="0" u="none" strike="noStrike" cap="none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Agrandir le contenu</a:t>
            </a: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fr" sz="2200" b="0" i="0" u="none" strike="noStrike" cap="none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*Construction et mesure avec l’outil à la place d’une règle ou d’un rapporteur d’angle</a:t>
            </a:r>
            <a:endParaRPr sz="22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fr" sz="2200" b="0" i="0" u="none" strike="noStrike" cap="none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*</a:t>
            </a:r>
            <a:r>
              <a:rPr lang="fr" sz="2200" b="0" i="0" u="sng" strike="noStrike" cap="none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Livret </a:t>
            </a:r>
            <a:endParaRPr sz="22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2474" name="Google Shape;2474;p96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4998750" y="1226700"/>
            <a:ext cx="2723360" cy="37644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9" name="Google Shape;2479;p97"/>
          <p:cNvSpPr txBox="1">
            <a:spLocks noGrp="1"/>
          </p:cNvSpPr>
          <p:nvPr>
            <p:ph type="title"/>
          </p:nvPr>
        </p:nvSpPr>
        <p:spPr>
          <a:xfrm>
            <a:off x="1519625" y="262525"/>
            <a:ext cx="6576900" cy="63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23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Apprendre à utiliser les outils de géométrie</a:t>
            </a:r>
            <a:endParaRPr sz="23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2480" name="Google Shape;2480;p97"/>
          <p:cNvSpPr txBox="1">
            <a:spLocks noGrp="1"/>
          </p:cNvSpPr>
          <p:nvPr>
            <p:ph type="body" idx="4294967295"/>
          </p:nvPr>
        </p:nvSpPr>
        <p:spPr>
          <a:xfrm>
            <a:off x="837125" y="1080075"/>
            <a:ext cx="7055100" cy="47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 sz="1600">
                <a:latin typeface="Ubuntu"/>
                <a:ea typeface="Ubuntu"/>
                <a:cs typeface="Ubuntu"/>
                <a:sym typeface="Ubuntu"/>
              </a:rPr>
              <a:t>Primaire </a:t>
            </a:r>
            <a:r>
              <a:rPr lang="fr" sz="1600"/>
              <a:t> : </a:t>
            </a:r>
            <a:r>
              <a:rPr lang="fr" sz="1600" u="sng">
                <a:solidFill>
                  <a:schemeClr val="hlink"/>
                </a:solidFill>
                <a:hlinkClick r:id="rId3"/>
              </a:rPr>
              <a:t>https://www.geogebra.org/m/fzm6mtve</a:t>
            </a:r>
            <a:r>
              <a:rPr lang="fr" sz="1600"/>
              <a:t> </a:t>
            </a:r>
            <a:endParaRPr sz="1600"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2481" name="Google Shape;2481;p97"/>
          <p:cNvSpPr txBox="1"/>
          <p:nvPr/>
        </p:nvSpPr>
        <p:spPr>
          <a:xfrm>
            <a:off x="837125" y="1742225"/>
            <a:ext cx="3928500" cy="303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2100" b="1">
                <a:latin typeface="Ubuntu"/>
                <a:ea typeface="Ubuntu"/>
                <a:cs typeface="Ubuntu"/>
                <a:sym typeface="Ubuntu"/>
              </a:rPr>
              <a:t>Objectifs</a:t>
            </a:r>
            <a:endParaRPr sz="2100" b="1">
              <a:latin typeface="Ubuntu"/>
              <a:ea typeface="Ubuntu"/>
              <a:cs typeface="Ubuntu"/>
              <a:sym typeface="Ubuntu"/>
            </a:endParaRPr>
          </a:p>
          <a:p>
            <a:pPr marL="457200" lvl="0" indent="-336550" algn="l" rtl="0">
              <a:spcBef>
                <a:spcPts val="1500"/>
              </a:spcBef>
              <a:spcAft>
                <a:spcPts val="0"/>
              </a:spcAft>
              <a:buSzPts val="1700"/>
              <a:buFont typeface="Ubuntu"/>
              <a:buChar char="●"/>
            </a:pPr>
            <a:r>
              <a:rPr lang="fr" sz="1700">
                <a:latin typeface="Ubuntu"/>
                <a:ea typeface="Ubuntu"/>
                <a:cs typeface="Ubuntu"/>
                <a:sym typeface="Ubuntu"/>
              </a:rPr>
              <a:t>Accompagner les élèves dans l’utilisation d’outils de géométrie;</a:t>
            </a:r>
            <a:endParaRPr sz="1700">
              <a:latin typeface="Ubuntu"/>
              <a:ea typeface="Ubuntu"/>
              <a:cs typeface="Ubuntu"/>
              <a:sym typeface="Ubuntu"/>
            </a:endParaRPr>
          </a:p>
          <a:p>
            <a:pPr marL="457200" lvl="0" indent="-336550" algn="l" rtl="0">
              <a:spcBef>
                <a:spcPts val="1000"/>
              </a:spcBef>
              <a:spcAft>
                <a:spcPts val="0"/>
              </a:spcAft>
              <a:buSzPts val="1700"/>
              <a:buFont typeface="Ubuntu"/>
              <a:buChar char="●"/>
            </a:pPr>
            <a:r>
              <a:rPr lang="fr" sz="1700">
                <a:latin typeface="Ubuntu"/>
                <a:ea typeface="Ubuntu"/>
                <a:cs typeface="Ubuntu"/>
                <a:sym typeface="Ubuntu"/>
              </a:rPr>
              <a:t>Amener les élèves à observer des propriétés;</a:t>
            </a:r>
            <a:endParaRPr sz="1700">
              <a:latin typeface="Ubuntu"/>
              <a:ea typeface="Ubuntu"/>
              <a:cs typeface="Ubuntu"/>
              <a:sym typeface="Ubuntu"/>
            </a:endParaRPr>
          </a:p>
          <a:p>
            <a:pPr marL="457200" lvl="0" indent="-336550" algn="l" rtl="0">
              <a:spcBef>
                <a:spcPts val="1000"/>
              </a:spcBef>
              <a:spcAft>
                <a:spcPts val="1000"/>
              </a:spcAft>
              <a:buSzPts val="1700"/>
              <a:buFont typeface="Ubuntu"/>
              <a:buChar char="●"/>
            </a:pPr>
            <a:r>
              <a:rPr lang="fr" sz="1700">
                <a:latin typeface="Ubuntu"/>
                <a:ea typeface="Ubuntu"/>
                <a:cs typeface="Ubuntu"/>
                <a:sym typeface="Ubuntu"/>
              </a:rPr>
              <a:t>Initier les élèves à la construction et à la manipulation d’objets dans GeoGebra.</a:t>
            </a:r>
            <a:endParaRPr sz="170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2482" name="Google Shape;2482;p97">
            <a:hlinkClick r:id="rId4"/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462950" y="1617625"/>
            <a:ext cx="3405975" cy="2561425"/>
          </a:xfrm>
          <a:prstGeom prst="rect">
            <a:avLst/>
          </a:prstGeom>
          <a:noFill/>
          <a:ln>
            <a:noFill/>
          </a:ln>
        </p:spPr>
      </p:pic>
      <p:pic>
        <p:nvPicPr>
          <p:cNvPr id="2483" name="Google Shape;2483;p9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5514225" y="4378975"/>
            <a:ext cx="3196705" cy="559425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" name="Google Shape;2488;p98"/>
          <p:cNvSpPr txBox="1">
            <a:spLocks noGrp="1"/>
          </p:cNvSpPr>
          <p:nvPr>
            <p:ph type="body" idx="1"/>
          </p:nvPr>
        </p:nvSpPr>
        <p:spPr>
          <a:xfrm>
            <a:off x="1131875" y="380075"/>
            <a:ext cx="31713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fr"/>
              <a:t>Défi</a:t>
            </a:r>
            <a:endParaRPr/>
          </a:p>
        </p:txBody>
      </p:sp>
      <p:sp>
        <p:nvSpPr>
          <p:cNvPr id="2489" name="Google Shape;2489;p98"/>
          <p:cNvSpPr txBox="1"/>
          <p:nvPr/>
        </p:nvSpPr>
        <p:spPr>
          <a:xfrm>
            <a:off x="1131875" y="947475"/>
            <a:ext cx="3358500" cy="198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SzPts val="2000"/>
              <a:buFont typeface="Ubuntu"/>
              <a:buChar char="●"/>
            </a:pPr>
            <a:r>
              <a:rPr lang="fr" sz="2000">
                <a:latin typeface="Ubuntu"/>
                <a:ea typeface="Ubuntu"/>
                <a:cs typeface="Ubuntu"/>
                <a:sym typeface="Ubuntu"/>
              </a:rPr>
              <a:t>Construire un losange</a:t>
            </a: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spcBef>
                <a:spcPts val="1000"/>
              </a:spcBef>
              <a:spcAft>
                <a:spcPts val="0"/>
              </a:spcAft>
              <a:buSzPts val="2000"/>
              <a:buFont typeface="Ubuntu"/>
              <a:buChar char="●"/>
            </a:pPr>
            <a:r>
              <a:rPr lang="fr" sz="2000">
                <a:latin typeface="Ubuntu"/>
                <a:ea typeface="Ubuntu"/>
                <a:cs typeface="Ubuntu"/>
                <a:sym typeface="Ubuntu"/>
              </a:rPr>
              <a:t>Modifier sa couleur</a:t>
            </a: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spcBef>
                <a:spcPts val="1000"/>
              </a:spcBef>
              <a:spcAft>
                <a:spcPts val="1000"/>
              </a:spcAft>
              <a:buSzPts val="2000"/>
              <a:buFont typeface="Ubuntu"/>
              <a:buChar char="●"/>
            </a:pPr>
            <a:r>
              <a:rPr lang="fr" sz="2000">
                <a:latin typeface="Ubuntu"/>
                <a:ea typeface="Ubuntu"/>
                <a:cs typeface="Ubuntu"/>
                <a:sym typeface="Ubuntu"/>
              </a:rPr>
              <a:t>Afficher les angles intérieurs et les mesures de côtés</a:t>
            </a:r>
            <a:endParaRPr sz="200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2490" name="Google Shape;2490;p9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786300" y="380075"/>
            <a:ext cx="3358500" cy="4338063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2491" name="Google Shape;2491;p98"/>
          <p:cNvSpPr txBox="1">
            <a:spLocks noGrp="1"/>
          </p:cNvSpPr>
          <p:nvPr>
            <p:ph type="body" idx="1"/>
          </p:nvPr>
        </p:nvSpPr>
        <p:spPr>
          <a:xfrm>
            <a:off x="1131875" y="3167825"/>
            <a:ext cx="31713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fr"/>
              <a:t>Question</a:t>
            </a:r>
            <a:endParaRPr/>
          </a:p>
        </p:txBody>
      </p:sp>
      <p:sp>
        <p:nvSpPr>
          <p:cNvPr id="2492" name="Google Shape;2492;p98"/>
          <p:cNvSpPr txBox="1"/>
          <p:nvPr/>
        </p:nvSpPr>
        <p:spPr>
          <a:xfrm>
            <a:off x="1131875" y="3787325"/>
            <a:ext cx="4540800" cy="110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2000">
                <a:latin typeface="Ubuntu"/>
                <a:ea typeface="Ubuntu"/>
                <a:cs typeface="Ubuntu"/>
                <a:sym typeface="Ubuntu"/>
              </a:rPr>
              <a:t>Quelle(s) caractéristique(s) du losange avez-vous utilisée(s) pour la construction?</a:t>
            </a:r>
            <a:endParaRPr sz="2000"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7" name="Google Shape;2497;p99"/>
          <p:cNvSpPr txBox="1">
            <a:spLocks noGrp="1"/>
          </p:cNvSpPr>
          <p:nvPr>
            <p:ph type="title"/>
          </p:nvPr>
        </p:nvSpPr>
        <p:spPr>
          <a:xfrm>
            <a:off x="311700" y="315925"/>
            <a:ext cx="6729900" cy="6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Font typeface="Trebuchet MS"/>
              <a:buNone/>
            </a:pPr>
            <a:r>
              <a:rPr lang="fr" sz="3000"/>
              <a:t>Le menu</a:t>
            </a:r>
            <a:endParaRPr sz="3000"/>
          </a:p>
        </p:txBody>
      </p:sp>
      <p:pic>
        <p:nvPicPr>
          <p:cNvPr id="2498" name="Google Shape;2498;p9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683600" y="1147225"/>
            <a:ext cx="2577592" cy="390122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49800"/>
              </a:srgbClr>
            </a:outerShdw>
          </a:effectLst>
        </p:spPr>
      </p:pic>
      <p:sp>
        <p:nvSpPr>
          <p:cNvPr id="2499" name="Google Shape;2499;p99"/>
          <p:cNvSpPr/>
          <p:nvPr/>
        </p:nvSpPr>
        <p:spPr>
          <a:xfrm>
            <a:off x="4683600" y="1239450"/>
            <a:ext cx="567600" cy="403200"/>
          </a:xfrm>
          <a:prstGeom prst="ellipse">
            <a:avLst/>
          </a:prstGeom>
          <a:noFill/>
          <a:ln w="19050" cap="rnd" cmpd="sng">
            <a:solidFill>
              <a:srgbClr val="FAA22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Trebuchet MS"/>
              <a:ea typeface="Trebuchet MS"/>
              <a:cs typeface="Trebuchet MS"/>
              <a:sym typeface="Trebuchet MS"/>
            </a:endParaRPr>
          </a:p>
        </p:txBody>
      </p:sp>
      <p:cxnSp>
        <p:nvCxnSpPr>
          <p:cNvPr id="2500" name="Google Shape;2500;p99"/>
          <p:cNvCxnSpPr>
            <a:stCxn id="2499" idx="2"/>
            <a:endCxn id="2501" idx="3"/>
          </p:cNvCxnSpPr>
          <p:nvPr/>
        </p:nvCxnSpPr>
        <p:spPr>
          <a:xfrm flipH="1">
            <a:off x="2642400" y="1441050"/>
            <a:ext cx="2041200" cy="900"/>
          </a:xfrm>
          <a:prstGeom prst="straightConnector1">
            <a:avLst/>
          </a:prstGeom>
          <a:noFill/>
          <a:ln w="12700" cap="rnd" cmpd="sng">
            <a:solidFill>
              <a:schemeClr val="accent1"/>
            </a:solidFill>
            <a:prstDash val="solid"/>
            <a:round/>
            <a:headEnd type="none" w="sm" len="sm"/>
            <a:tailEnd type="triangle" w="med" len="med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501" name="Google Shape;2501;p99"/>
          <p:cNvSpPr txBox="1"/>
          <p:nvPr/>
        </p:nvSpPr>
        <p:spPr>
          <a:xfrm>
            <a:off x="806400" y="1149650"/>
            <a:ext cx="1836000" cy="58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fr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Affichage (ou pas) du menu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2" name="Google Shape;2502;p99"/>
          <p:cNvSpPr/>
          <p:nvPr/>
        </p:nvSpPr>
        <p:spPr>
          <a:xfrm>
            <a:off x="4720200" y="2650825"/>
            <a:ext cx="465000" cy="403200"/>
          </a:xfrm>
          <a:prstGeom prst="ellipse">
            <a:avLst/>
          </a:prstGeom>
          <a:noFill/>
          <a:ln w="19050" cap="rnd" cmpd="sng">
            <a:solidFill>
              <a:srgbClr val="FAA22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Trebuchet MS"/>
              <a:ea typeface="Trebuchet MS"/>
              <a:cs typeface="Trebuchet MS"/>
              <a:sym typeface="Trebuchet MS"/>
            </a:endParaRPr>
          </a:p>
        </p:txBody>
      </p:sp>
      <p:cxnSp>
        <p:nvCxnSpPr>
          <p:cNvPr id="2503" name="Google Shape;2503;p99"/>
          <p:cNvCxnSpPr>
            <a:stCxn id="2502" idx="2"/>
            <a:endCxn id="2504" idx="3"/>
          </p:cNvCxnSpPr>
          <p:nvPr/>
        </p:nvCxnSpPr>
        <p:spPr>
          <a:xfrm rot="10800000">
            <a:off x="2422800" y="2714725"/>
            <a:ext cx="2297400" cy="137700"/>
          </a:xfrm>
          <a:prstGeom prst="straightConnector1">
            <a:avLst/>
          </a:prstGeom>
          <a:noFill/>
          <a:ln w="12700" cap="rnd" cmpd="sng">
            <a:solidFill>
              <a:schemeClr val="accent1"/>
            </a:solidFill>
            <a:prstDash val="solid"/>
            <a:round/>
            <a:headEnd type="none" w="sm" len="sm"/>
            <a:tailEnd type="triangle" w="med" len="med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504" name="Google Shape;2504;p99"/>
          <p:cNvSpPr txBox="1"/>
          <p:nvPr/>
        </p:nvSpPr>
        <p:spPr>
          <a:xfrm>
            <a:off x="759701" y="2422275"/>
            <a:ext cx="1663200" cy="58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fr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Les ressources </a:t>
            </a:r>
            <a:r>
              <a:rPr lang="fr" sz="1600">
                <a:solidFill>
                  <a:schemeClr val="dk1"/>
                </a:solidFill>
              </a:rPr>
              <a:t>publiques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5" name="Google Shape;2505;p99"/>
          <p:cNvSpPr/>
          <p:nvPr/>
        </p:nvSpPr>
        <p:spPr>
          <a:xfrm>
            <a:off x="4720200" y="3054025"/>
            <a:ext cx="465000" cy="403200"/>
          </a:xfrm>
          <a:prstGeom prst="ellipse">
            <a:avLst/>
          </a:prstGeom>
          <a:noFill/>
          <a:ln w="19050" cap="rnd" cmpd="sng">
            <a:solidFill>
              <a:srgbClr val="FAA22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Trebuchet MS"/>
              <a:ea typeface="Trebuchet MS"/>
              <a:cs typeface="Trebuchet MS"/>
              <a:sym typeface="Trebuchet MS"/>
            </a:endParaRPr>
          </a:p>
        </p:txBody>
      </p:sp>
      <p:cxnSp>
        <p:nvCxnSpPr>
          <p:cNvPr id="2506" name="Google Shape;2506;p99"/>
          <p:cNvCxnSpPr>
            <a:stCxn id="2505" idx="2"/>
            <a:endCxn id="2507" idx="3"/>
          </p:cNvCxnSpPr>
          <p:nvPr/>
        </p:nvCxnSpPr>
        <p:spPr>
          <a:xfrm flipH="1">
            <a:off x="2670300" y="3255625"/>
            <a:ext cx="2049900" cy="825900"/>
          </a:xfrm>
          <a:prstGeom prst="straightConnector1">
            <a:avLst/>
          </a:prstGeom>
          <a:noFill/>
          <a:ln w="12700" cap="rnd" cmpd="sng">
            <a:solidFill>
              <a:schemeClr val="accent1"/>
            </a:solidFill>
            <a:prstDash val="solid"/>
            <a:round/>
            <a:headEnd type="none" w="sm" len="sm"/>
            <a:tailEnd type="triangle" w="med" len="med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507" name="Google Shape;2507;p99"/>
          <p:cNvSpPr txBox="1"/>
          <p:nvPr/>
        </p:nvSpPr>
        <p:spPr>
          <a:xfrm>
            <a:off x="778650" y="3694825"/>
            <a:ext cx="1891500" cy="77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fr" sz="1600">
                <a:solidFill>
                  <a:schemeClr val="dk1"/>
                </a:solidFill>
              </a:rPr>
              <a:t>Votre espace avec vos </a:t>
            </a:r>
            <a:r>
              <a:rPr lang="fr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ressources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2" name="Google Shape;2512;p100"/>
          <p:cNvSpPr txBox="1">
            <a:spLocks noGrp="1"/>
          </p:cNvSpPr>
          <p:nvPr>
            <p:ph type="title"/>
          </p:nvPr>
        </p:nvSpPr>
        <p:spPr>
          <a:xfrm>
            <a:off x="311700" y="315925"/>
            <a:ext cx="5383500" cy="63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Font typeface="Trebuchet MS"/>
              <a:buNone/>
            </a:pPr>
            <a:r>
              <a:rPr lang="fr" sz="3000"/>
              <a:t>Les ressources publiques</a:t>
            </a:r>
            <a:endParaRPr sz="3000"/>
          </a:p>
        </p:txBody>
      </p:sp>
      <p:pic>
        <p:nvPicPr>
          <p:cNvPr id="2513" name="Google Shape;2513;p100"/>
          <p:cNvPicPr preferRelativeResize="0"/>
          <p:nvPr/>
        </p:nvPicPr>
        <p:blipFill rotWithShape="1">
          <a:blip r:embed="rId3">
            <a:alphaModFix/>
          </a:blip>
          <a:srcRect t="12656"/>
          <a:stretch/>
        </p:blipFill>
        <p:spPr>
          <a:xfrm>
            <a:off x="152400" y="1766900"/>
            <a:ext cx="2573625" cy="322420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49800"/>
              </a:srgbClr>
            </a:outerShdw>
          </a:effectLst>
        </p:spPr>
      </p:pic>
      <p:sp>
        <p:nvSpPr>
          <p:cNvPr id="2514" name="Google Shape;2514;p100"/>
          <p:cNvSpPr/>
          <p:nvPr/>
        </p:nvSpPr>
        <p:spPr>
          <a:xfrm>
            <a:off x="261950" y="2770200"/>
            <a:ext cx="1278000" cy="412800"/>
          </a:xfrm>
          <a:prstGeom prst="ellipse">
            <a:avLst/>
          </a:prstGeom>
          <a:noFill/>
          <a:ln w="9525" cap="flat" cmpd="sng">
            <a:solidFill>
              <a:srgbClr val="FAA22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Trebuchet MS"/>
              <a:buNone/>
            </a:pPr>
            <a:endParaRPr sz="1800" b="0" i="0" u="none" strike="noStrike" cap="none">
              <a:solidFill>
                <a:schemeClr val="dk1"/>
              </a:solidFill>
              <a:latin typeface="Trebuchet MS"/>
              <a:ea typeface="Trebuchet MS"/>
              <a:cs typeface="Trebuchet MS"/>
              <a:sym typeface="Trebuchet MS"/>
            </a:endParaRPr>
          </a:p>
        </p:txBody>
      </p:sp>
      <p:sp>
        <p:nvSpPr>
          <p:cNvPr id="2515" name="Google Shape;2515;p100"/>
          <p:cNvSpPr/>
          <p:nvPr/>
        </p:nvSpPr>
        <p:spPr>
          <a:xfrm rot="171692">
            <a:off x="1652979" y="2918574"/>
            <a:ext cx="2968602" cy="190442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C000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Trebuchet MS"/>
              <a:buNone/>
            </a:pPr>
            <a:endParaRPr sz="1800" b="0" i="0" u="none" strike="noStrike" cap="none">
              <a:solidFill>
                <a:schemeClr val="dk1"/>
              </a:solidFill>
              <a:latin typeface="Trebuchet MS"/>
              <a:ea typeface="Trebuchet MS"/>
              <a:cs typeface="Trebuchet MS"/>
              <a:sym typeface="Trebuchet MS"/>
            </a:endParaRPr>
          </a:p>
        </p:txBody>
      </p:sp>
      <p:sp>
        <p:nvSpPr>
          <p:cNvPr id="2516" name="Google Shape;2516;p100"/>
          <p:cNvSpPr txBox="1"/>
          <p:nvPr/>
        </p:nvSpPr>
        <p:spPr>
          <a:xfrm>
            <a:off x="2554175" y="3695200"/>
            <a:ext cx="2070300" cy="63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A22A"/>
              </a:buClr>
              <a:buSzPts val="1800"/>
              <a:buFont typeface="Open Sans"/>
              <a:buNone/>
            </a:pPr>
            <a:r>
              <a:rPr lang="fr" sz="1800" b="1" i="0" u="none" strike="noStrike" cap="none">
                <a:solidFill>
                  <a:srgbClr val="FAA22A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Explorer par thème</a:t>
            </a:r>
            <a:endParaRPr sz="1800" b="1" i="0" u="none" strike="noStrike" cap="none">
              <a:solidFill>
                <a:srgbClr val="FAA22A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pic>
        <p:nvPicPr>
          <p:cNvPr id="2517" name="Google Shape;2517;p10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52400" y="1326050"/>
            <a:ext cx="6445801" cy="53715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2518" name="Google Shape;2518;p100"/>
          <p:cNvSpPr txBox="1"/>
          <p:nvPr/>
        </p:nvSpPr>
        <p:spPr>
          <a:xfrm>
            <a:off x="5193751" y="664125"/>
            <a:ext cx="2573700" cy="4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2060"/>
              </a:buClr>
              <a:buSzPts val="1600"/>
              <a:buFont typeface="Open Sans"/>
              <a:buNone/>
            </a:pPr>
            <a:r>
              <a:rPr lang="fr" sz="1600" b="1" i="0" u="none" strike="noStrike" cap="none">
                <a:solidFill>
                  <a:srgbClr val="FAA22A"/>
                </a:solidFill>
                <a:latin typeface="Open Sans"/>
                <a:ea typeface="Open Sans"/>
                <a:cs typeface="Open Sans"/>
                <a:sym typeface="Open Sans"/>
              </a:rPr>
              <a:t>Chercher par mot-clé</a:t>
            </a:r>
            <a:endParaRPr sz="1600" b="1" i="0" u="none" strike="noStrike" cap="none">
              <a:solidFill>
                <a:srgbClr val="FAA22A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519" name="Google Shape;2519;p100"/>
          <p:cNvSpPr/>
          <p:nvPr/>
        </p:nvSpPr>
        <p:spPr>
          <a:xfrm rot="-2376875">
            <a:off x="5696315" y="1280604"/>
            <a:ext cx="702926" cy="170661"/>
          </a:xfrm>
          <a:prstGeom prst="leftArrow">
            <a:avLst>
              <a:gd name="adj1" fmla="val 50000"/>
              <a:gd name="adj2" fmla="val 50000"/>
            </a:avLst>
          </a:prstGeom>
          <a:solidFill>
            <a:srgbClr val="FFC000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Trebuchet MS"/>
              <a:buNone/>
            </a:pPr>
            <a:endParaRPr sz="1800" b="0" i="0" u="none" strike="noStrike" cap="none">
              <a:solidFill>
                <a:schemeClr val="dk1"/>
              </a:solidFill>
              <a:latin typeface="Trebuchet MS"/>
              <a:ea typeface="Trebuchet MS"/>
              <a:cs typeface="Trebuchet MS"/>
              <a:sym typeface="Trebuchet MS"/>
            </a:endParaRPr>
          </a:p>
        </p:txBody>
      </p:sp>
      <p:pic>
        <p:nvPicPr>
          <p:cNvPr id="2520" name="Google Shape;2520;p100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484275" y="1921194"/>
            <a:ext cx="3126996" cy="287818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5" name="Google Shape;2525;p101"/>
          <p:cNvSpPr txBox="1">
            <a:spLocks noGrp="1"/>
          </p:cNvSpPr>
          <p:nvPr>
            <p:ph type="title"/>
          </p:nvPr>
        </p:nvSpPr>
        <p:spPr>
          <a:xfrm>
            <a:off x="526950" y="232625"/>
            <a:ext cx="61404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</a:pPr>
            <a:r>
              <a:rPr lang="fr" sz="30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Sauvegarde</a:t>
            </a:r>
            <a:endParaRPr sz="30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2526" name="Google Shape;2526;p101"/>
          <p:cNvSpPr txBox="1">
            <a:spLocks noGrp="1"/>
          </p:cNvSpPr>
          <p:nvPr>
            <p:ph type="body" idx="2"/>
          </p:nvPr>
        </p:nvSpPr>
        <p:spPr>
          <a:xfrm>
            <a:off x="3112900" y="1262075"/>
            <a:ext cx="4017600" cy="106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fr" sz="18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Les ressources créées avec les applications en ligne sont enregistrées comme activités dans votre profil.</a:t>
            </a:r>
            <a:endParaRPr sz="18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2527" name="Google Shape;2527;p10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52550" y="1262063"/>
            <a:ext cx="2247900" cy="2619375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49800"/>
              </a:srgbClr>
            </a:outerShdw>
          </a:effectLst>
        </p:spPr>
      </p:pic>
      <p:pic>
        <p:nvPicPr>
          <p:cNvPr id="2528" name="Google Shape;2528;p10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652163" y="2510075"/>
            <a:ext cx="1804275" cy="2351216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49800"/>
              </a:srgbClr>
            </a:outerShdw>
          </a:effectLst>
        </p:spPr>
      </p:pic>
      <p:sp>
        <p:nvSpPr>
          <p:cNvPr id="2529" name="Google Shape;2529;p101"/>
          <p:cNvSpPr txBox="1"/>
          <p:nvPr/>
        </p:nvSpPr>
        <p:spPr>
          <a:xfrm>
            <a:off x="452550" y="4005700"/>
            <a:ext cx="4789500" cy="77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fr" sz="1800" b="0" i="0" u="none" strike="noStrike" cap="none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On peut ensuite les bonifier et les ajouter à un livret.</a:t>
            </a:r>
            <a:endParaRPr sz="18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34" name="Google Shape;2534;p10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265349" y="592399"/>
            <a:ext cx="2331200" cy="1895025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2535" name="Google Shape;2535;p10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82074" y="428950"/>
            <a:ext cx="2016475" cy="2269375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2536" name="Google Shape;2536;p102"/>
          <p:cNvSpPr/>
          <p:nvPr/>
        </p:nvSpPr>
        <p:spPr>
          <a:xfrm>
            <a:off x="298050" y="2276525"/>
            <a:ext cx="1984500" cy="421800"/>
          </a:xfrm>
          <a:prstGeom prst="flowChartAlternateProcess">
            <a:avLst/>
          </a:prstGeom>
          <a:noFill/>
          <a:ln w="28575" cap="flat" cmpd="sng">
            <a:solidFill>
              <a:srgbClr val="FAA22A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537" name="Google Shape;2537;p102"/>
          <p:cNvCxnSpPr>
            <a:stCxn id="2536" idx="3"/>
            <a:endCxn id="2534" idx="1"/>
          </p:cNvCxnSpPr>
          <p:nvPr/>
        </p:nvCxnSpPr>
        <p:spPr>
          <a:xfrm rot="10800000" flipH="1">
            <a:off x="2282550" y="1540025"/>
            <a:ext cx="982800" cy="947400"/>
          </a:xfrm>
          <a:prstGeom prst="straightConnector1">
            <a:avLst/>
          </a:prstGeom>
          <a:noFill/>
          <a:ln w="28575" cap="flat" cmpd="sng">
            <a:solidFill>
              <a:srgbClr val="FAA22A"/>
            </a:solidFill>
            <a:prstDash val="solid"/>
            <a:round/>
            <a:headEnd type="none" w="med" len="med"/>
            <a:tailEnd type="triangle" w="med" len="med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cxnSp>
      <p:pic>
        <p:nvPicPr>
          <p:cNvPr id="2538" name="Google Shape;2538;p10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579349" y="449938"/>
            <a:ext cx="1936001" cy="2227399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cxnSp>
        <p:nvCxnSpPr>
          <p:cNvPr id="2539" name="Google Shape;2539;p102"/>
          <p:cNvCxnSpPr>
            <a:stCxn id="2534" idx="3"/>
            <a:endCxn id="2538" idx="1"/>
          </p:cNvCxnSpPr>
          <p:nvPr/>
        </p:nvCxnSpPr>
        <p:spPr>
          <a:xfrm>
            <a:off x="5596549" y="1539912"/>
            <a:ext cx="982800" cy="23700"/>
          </a:xfrm>
          <a:prstGeom prst="straightConnector1">
            <a:avLst/>
          </a:prstGeom>
          <a:noFill/>
          <a:ln w="28575" cap="flat" cmpd="sng">
            <a:solidFill>
              <a:srgbClr val="FAA22A"/>
            </a:solidFill>
            <a:prstDash val="solid"/>
            <a:round/>
            <a:headEnd type="none" w="med" len="med"/>
            <a:tailEnd type="triangle" w="med" len="med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cxnSp>
      <p:pic>
        <p:nvPicPr>
          <p:cNvPr id="2540" name="Google Shape;2540;p10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52400" y="3079325"/>
            <a:ext cx="8839201" cy="154798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5" name="Google Shape;2545;p103"/>
          <p:cNvSpPr txBox="1">
            <a:spLocks noGrp="1"/>
          </p:cNvSpPr>
          <p:nvPr>
            <p:ph type="title"/>
          </p:nvPr>
        </p:nvSpPr>
        <p:spPr>
          <a:xfrm>
            <a:off x="692425" y="283608"/>
            <a:ext cx="4302000" cy="63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500">
                <a:latin typeface="Viga"/>
                <a:ea typeface="Viga"/>
                <a:cs typeface="Viga"/>
                <a:sym typeface="Viga"/>
              </a:rPr>
              <a:t>Créer une classe</a:t>
            </a:r>
            <a:endParaRPr sz="35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2546" name="Google Shape;2546;p103"/>
          <p:cNvSpPr txBox="1">
            <a:spLocks noGrp="1"/>
          </p:cNvSpPr>
          <p:nvPr>
            <p:ph type="body" idx="4294967295"/>
          </p:nvPr>
        </p:nvSpPr>
        <p:spPr>
          <a:xfrm>
            <a:off x="541975" y="913600"/>
            <a:ext cx="4289100" cy="3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55600" algn="l" rtl="0">
              <a:spcBef>
                <a:spcPts val="600"/>
              </a:spcBef>
              <a:spcAft>
                <a:spcPts val="0"/>
              </a:spcAft>
              <a:buSzPts val="2000"/>
              <a:buFont typeface="Ubuntu"/>
              <a:buChar char="❏"/>
            </a:pPr>
            <a:r>
              <a:rPr lang="fr" sz="2000">
                <a:latin typeface="Ubuntu"/>
                <a:ea typeface="Ubuntu"/>
                <a:cs typeface="Ubuntu"/>
                <a:sym typeface="Ubuntu"/>
              </a:rPr>
              <a:t>À partir d’une activité</a:t>
            </a: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SzPts val="2000"/>
              <a:buFont typeface="Ubuntu"/>
              <a:buChar char="❏"/>
            </a:pPr>
            <a:r>
              <a:rPr lang="fr" sz="2000">
                <a:latin typeface="Ubuntu"/>
                <a:ea typeface="Ubuntu"/>
                <a:cs typeface="Ubuntu"/>
                <a:sym typeface="Ubuntu"/>
              </a:rPr>
              <a:t>À partir d’un livret</a:t>
            </a: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SzPts val="2000"/>
              <a:buFont typeface="Ubuntu"/>
              <a:buChar char="❏"/>
            </a:pPr>
            <a:r>
              <a:rPr lang="fr" sz="2000">
                <a:latin typeface="Ubuntu"/>
                <a:ea typeface="Ubuntu"/>
                <a:cs typeface="Ubuntu"/>
                <a:sym typeface="Ubuntu"/>
              </a:rPr>
              <a:t>Ce qui génère une tâche</a:t>
            </a: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914400" lvl="1" indent="-355600" algn="l" rtl="0">
              <a:spcBef>
                <a:spcPts val="0"/>
              </a:spcBef>
              <a:spcAft>
                <a:spcPts val="0"/>
              </a:spcAft>
              <a:buSzPts val="2000"/>
              <a:buFont typeface="Ubuntu"/>
              <a:buChar char="❏"/>
            </a:pPr>
            <a:r>
              <a:rPr lang="fr">
                <a:latin typeface="Ubuntu"/>
                <a:ea typeface="Ubuntu"/>
                <a:cs typeface="Ubuntu"/>
                <a:sym typeface="Ubuntu"/>
              </a:rPr>
              <a:t>Fenêtre graphique</a:t>
            </a: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914400" lvl="1" indent="-355600" algn="l" rtl="0">
              <a:spcBef>
                <a:spcPts val="0"/>
              </a:spcBef>
              <a:spcAft>
                <a:spcPts val="0"/>
              </a:spcAft>
              <a:buSzPts val="2000"/>
              <a:buFont typeface="Ubuntu"/>
              <a:buChar char="❏"/>
            </a:pPr>
            <a:r>
              <a:rPr lang="fr">
                <a:latin typeface="Ubuntu"/>
                <a:ea typeface="Ubuntu"/>
                <a:cs typeface="Ubuntu"/>
                <a:sym typeface="Ubuntu"/>
              </a:rPr>
              <a:t>Questions</a:t>
            </a: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SzPts val="2000"/>
              <a:buFont typeface="Ubuntu"/>
              <a:buChar char="❏"/>
            </a:pPr>
            <a:r>
              <a:rPr lang="fr" sz="2000">
                <a:latin typeface="Ubuntu"/>
                <a:ea typeface="Ubuntu"/>
                <a:cs typeface="Ubuntu"/>
                <a:sym typeface="Ubuntu"/>
              </a:rPr>
              <a:t>Partage avec les élèves</a:t>
            </a: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914400" lvl="1" indent="-355600" algn="l" rtl="0">
              <a:spcBef>
                <a:spcPts val="0"/>
              </a:spcBef>
              <a:spcAft>
                <a:spcPts val="0"/>
              </a:spcAft>
              <a:buSzPts val="2000"/>
              <a:buFont typeface="Ubuntu"/>
              <a:buChar char="❏"/>
            </a:pPr>
            <a:r>
              <a:rPr lang="fr">
                <a:latin typeface="Ubuntu"/>
                <a:ea typeface="Ubuntu"/>
                <a:cs typeface="Ubuntu"/>
                <a:sym typeface="Ubuntu"/>
              </a:rPr>
              <a:t>Par lien</a:t>
            </a: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914400" lvl="1" indent="-355600" algn="l" rtl="0">
              <a:spcBef>
                <a:spcPts val="0"/>
              </a:spcBef>
              <a:spcAft>
                <a:spcPts val="0"/>
              </a:spcAft>
              <a:buSzPts val="2000"/>
              <a:buFont typeface="Ubuntu"/>
              <a:buChar char="❏"/>
            </a:pPr>
            <a:r>
              <a:rPr lang="fr">
                <a:latin typeface="Ubuntu"/>
                <a:ea typeface="Ubuntu"/>
                <a:cs typeface="Ubuntu"/>
                <a:sym typeface="Ubuntu"/>
              </a:rPr>
              <a:t>Par code</a:t>
            </a: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SzPts val="2000"/>
              <a:buFont typeface="Ubuntu"/>
              <a:buChar char="❏"/>
            </a:pPr>
            <a:r>
              <a:rPr lang="fr" sz="2000">
                <a:latin typeface="Ubuntu"/>
                <a:ea typeface="Ubuntu"/>
                <a:cs typeface="Ubuntu"/>
                <a:sym typeface="Ubuntu"/>
              </a:rPr>
              <a:t>Ajout de co-enseignants</a:t>
            </a:r>
            <a:endParaRPr sz="200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2547" name="Google Shape;2547;p10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108197" y="234225"/>
            <a:ext cx="3465825" cy="7007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548" name="Google Shape;2548;p10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585020" y="1110250"/>
            <a:ext cx="2512180" cy="2213662"/>
          </a:xfrm>
          <a:prstGeom prst="rect">
            <a:avLst/>
          </a:prstGeom>
          <a:noFill/>
          <a:ln>
            <a:noFill/>
          </a:ln>
        </p:spPr>
      </p:pic>
      <p:pic>
        <p:nvPicPr>
          <p:cNvPr id="2549" name="Google Shape;2549;p10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783713" y="3574931"/>
            <a:ext cx="4114800" cy="147161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4" name="Google Shape;2554;p104"/>
          <p:cNvSpPr txBox="1">
            <a:spLocks noGrp="1"/>
          </p:cNvSpPr>
          <p:nvPr>
            <p:ph type="body" idx="1"/>
          </p:nvPr>
        </p:nvSpPr>
        <p:spPr>
          <a:xfrm>
            <a:off x="2393575" y="152700"/>
            <a:ext cx="6347100" cy="4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600" b="1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Ressources :</a:t>
            </a:r>
            <a:endParaRPr sz="3600" b="1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200" b="1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2200"/>
              <a:buFont typeface="Ubuntu"/>
              <a:buChar char="●"/>
            </a:pPr>
            <a:r>
              <a:rPr lang="fr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Autoformations sur Campus RÉCIT :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GeoGebra - 1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Geogebra - 2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Ubuntu"/>
              <a:buChar char="●"/>
            </a:pPr>
            <a:r>
              <a:rPr lang="fr" sz="2200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Lexique mathématique pour apprendre à manipuler GeoGebra</a:t>
            </a:r>
            <a:endParaRPr/>
          </a:p>
          <a:p>
            <a:pPr marL="9144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Ubuntu"/>
              <a:buChar char="●"/>
            </a:pPr>
            <a:r>
              <a:rPr lang="fr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6"/>
              </a:rPr>
              <a:t>Activités en lien avec le PFEQ primaire</a:t>
            </a: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9144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 b="1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endParaRPr sz="4800">
              <a:solidFill>
                <a:schemeClr val="dk1"/>
              </a:solidFill>
              <a:latin typeface="Bangers"/>
              <a:ea typeface="Bangers"/>
              <a:cs typeface="Bangers"/>
              <a:sym typeface="Bangers"/>
            </a:endParaRPr>
          </a:p>
        </p:txBody>
      </p:sp>
      <p:pic>
        <p:nvPicPr>
          <p:cNvPr id="2555" name="Google Shape;2555;p104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2556" name="Google Shape;2556;p104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03150" y="1757210"/>
            <a:ext cx="1968599" cy="1968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0" name="Google Shape;2390;p87"/>
          <p:cNvSpPr txBox="1">
            <a:spLocks noGrp="1"/>
          </p:cNvSpPr>
          <p:nvPr>
            <p:ph type="body" idx="4294967295"/>
          </p:nvPr>
        </p:nvSpPr>
        <p:spPr>
          <a:xfrm>
            <a:off x="2713975" y="1723475"/>
            <a:ext cx="3696300" cy="21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 sz="36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Sonya Fiset</a:t>
            </a:r>
            <a:endParaRPr sz="36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 sz="2000" b="1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sonya.fiset@recitmst.qc.ca</a:t>
            </a: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2391" name="Google Shape;2391;p87"/>
          <p:cNvSpPr txBox="1">
            <a:spLocks noGrp="1"/>
          </p:cNvSpPr>
          <p:nvPr>
            <p:ph type="sldNum" idx="12"/>
          </p:nvPr>
        </p:nvSpPr>
        <p:spPr>
          <a:xfrm>
            <a:off x="5730200" y="6471066"/>
            <a:ext cx="731700" cy="38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2</a:t>
            </a:fld>
            <a:endParaRPr/>
          </a:p>
        </p:txBody>
      </p:sp>
      <p:pic>
        <p:nvPicPr>
          <p:cNvPr id="2392" name="Google Shape;2392;p8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581275" y="247500"/>
            <a:ext cx="3981450" cy="1143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93" name="Google Shape;2393;p87"/>
          <p:cNvPicPr preferRelativeResize="0"/>
          <p:nvPr/>
        </p:nvPicPr>
        <p:blipFill rotWithShape="1">
          <a:blip r:embed="rId5">
            <a:alphaModFix/>
          </a:blip>
          <a:srcRect l="3113" t="6884" r="3113" b="28657"/>
          <a:stretch/>
        </p:blipFill>
        <p:spPr>
          <a:xfrm>
            <a:off x="680000" y="1768100"/>
            <a:ext cx="1608600" cy="14817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2394" name="Google Shape;2394;p87"/>
          <p:cNvSpPr txBox="1"/>
          <p:nvPr/>
        </p:nvSpPr>
        <p:spPr>
          <a:xfrm>
            <a:off x="0" y="0"/>
            <a:ext cx="3000000" cy="35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5" name="Google Shape;2395;p87"/>
          <p:cNvSpPr txBox="1"/>
          <p:nvPr/>
        </p:nvSpPr>
        <p:spPr>
          <a:xfrm>
            <a:off x="479650" y="4824325"/>
            <a:ext cx="6619800" cy="29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" sz="900">
                <a:solidFill>
                  <a:schemeClr val="dk1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Cette présentation, du </a:t>
            </a:r>
            <a:r>
              <a:rPr lang="fr" sz="900" u="sng">
                <a:solidFill>
                  <a:schemeClr val="accent1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RÉCITMST, </a:t>
            </a:r>
            <a:r>
              <a:rPr lang="fr" sz="900">
                <a:solidFill>
                  <a:schemeClr val="dk1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est mise à disposition, sauf exception, selon les termes de la </a:t>
            </a:r>
            <a:r>
              <a:rPr lang="fr" sz="900" u="sng">
                <a:solidFill>
                  <a:schemeClr val="hlink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  <a:hlinkClick r:id="rId7"/>
              </a:rPr>
              <a:t>Licence Creative Common</a:t>
            </a:r>
            <a:r>
              <a:rPr lang="fr" sz="900"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. </a:t>
            </a:r>
            <a:endParaRPr>
              <a:highlight>
                <a:schemeClr val="lt1"/>
              </a:highlight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2396" name="Google Shape;2396;p87">
            <a:hlinkClick r:id="rId7"/>
          </p:cNvPr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7907513" y="4670645"/>
            <a:ext cx="1108530" cy="392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1" name="Google Shape;2561;p105"/>
          <p:cNvSpPr txBox="1">
            <a:spLocks noGrp="1"/>
          </p:cNvSpPr>
          <p:nvPr>
            <p:ph type="title"/>
          </p:nvPr>
        </p:nvSpPr>
        <p:spPr>
          <a:xfrm>
            <a:off x="311700" y="350325"/>
            <a:ext cx="8520600" cy="62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>
                <a:latin typeface="Roboto"/>
                <a:ea typeface="Roboto"/>
                <a:cs typeface="Roboto"/>
                <a:sym typeface="Roboto"/>
              </a:rPr>
              <a:t>Démonstrations et liens au besoin</a:t>
            </a:r>
            <a:endParaRPr>
              <a:latin typeface="Roboto"/>
              <a:ea typeface="Roboto"/>
              <a:cs typeface="Roboto"/>
              <a:sym typeface="Roboto"/>
            </a:endParaRPr>
          </a:p>
        </p:txBody>
      </p:sp>
      <p:graphicFrame>
        <p:nvGraphicFramePr>
          <p:cNvPr id="2562" name="Google Shape;2562;p105"/>
          <p:cNvGraphicFramePr/>
          <p:nvPr/>
        </p:nvGraphicFramePr>
        <p:xfrm>
          <a:off x="848250" y="16782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{53DF6B1D-058C-4C83-B1AE-205C7E730B19}</a:tableStyleId>
              </a:tblPr>
              <a:tblGrid>
                <a:gridCol w="3619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195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">
                          <a:latin typeface="Roboto"/>
                          <a:ea typeface="Roboto"/>
                          <a:cs typeface="Roboto"/>
                          <a:sym typeface="Roboto"/>
                        </a:rPr>
                        <a:t>Compte et interface (</a:t>
                      </a:r>
                      <a:r>
                        <a:rPr lang="fr" u="sng">
                          <a:solidFill>
                            <a:srgbClr val="3C78D8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  <a:hlinkClick r:id="rId3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geogebra.org</a:t>
                      </a:r>
                      <a:r>
                        <a:rPr lang="fr">
                          <a:latin typeface="Roboto"/>
                          <a:ea typeface="Roboto"/>
                          <a:cs typeface="Roboto"/>
                          <a:sym typeface="Roboto"/>
                        </a:rPr>
                        <a:t>)</a:t>
                      </a:r>
                      <a:endParaRPr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" u="sng">
                          <a:solidFill>
                            <a:srgbClr val="3C78D8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  <a:hlinkClick r:id="rId4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https://youtu.be/rwgKUSxGg5E</a:t>
                      </a:r>
                      <a:r>
                        <a:rPr lang="fr">
                          <a:solidFill>
                            <a:srgbClr val="3C78D8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</a:t>
                      </a:r>
                      <a:r>
                        <a:rPr lang="fr">
                          <a:latin typeface="Roboto"/>
                          <a:ea typeface="Roboto"/>
                          <a:cs typeface="Roboto"/>
                          <a:sym typeface="Roboto"/>
                        </a:rPr>
                        <a:t>*</a:t>
                      </a:r>
                      <a:endParaRPr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">
                          <a:latin typeface="Roboto"/>
                          <a:ea typeface="Roboto"/>
                          <a:cs typeface="Roboto"/>
                          <a:sym typeface="Roboto"/>
                        </a:rPr>
                        <a:t>Recherche de ressources</a:t>
                      </a:r>
                      <a:endParaRPr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" u="sng">
                          <a:solidFill>
                            <a:srgbClr val="3C78D8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  <a:hlinkClick r:id="rId5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https://youtu.be/ITDzOtmASiI</a:t>
                      </a:r>
                      <a:r>
                        <a:rPr lang="fr">
                          <a:solidFill>
                            <a:srgbClr val="3C78D8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</a:t>
                      </a:r>
                      <a:r>
                        <a:rPr lang="fr">
                          <a:latin typeface="Roboto"/>
                          <a:ea typeface="Roboto"/>
                          <a:cs typeface="Roboto"/>
                          <a:sym typeface="Roboto"/>
                        </a:rPr>
                        <a:t>*</a:t>
                      </a:r>
                      <a:endParaRPr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98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">
                          <a:latin typeface="Roboto"/>
                          <a:ea typeface="Roboto"/>
                          <a:cs typeface="Roboto"/>
                          <a:sym typeface="Roboto"/>
                        </a:rPr>
                        <a:t>Comparaison des applications</a:t>
                      </a:r>
                      <a:endParaRPr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" u="sng">
                          <a:solidFill>
                            <a:srgbClr val="3C78D8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  <a:hlinkClick r:id="rId6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https://www.geogebra.org/m/ma8ty4j9</a:t>
                      </a:r>
                      <a:endParaRPr>
                        <a:solidFill>
                          <a:srgbClr val="3C78D8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">
                          <a:latin typeface="Roboto"/>
                          <a:ea typeface="Roboto"/>
                          <a:cs typeface="Roboto"/>
                          <a:sym typeface="Roboto"/>
                        </a:rPr>
                        <a:t>GeoGebra Géométrie - Premiers pas</a:t>
                      </a:r>
                      <a:endParaRPr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" u="sng">
                          <a:solidFill>
                            <a:srgbClr val="3C78D8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  <a:hlinkClick r:id="rId7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https://youtu.be/Wo5PY_OpM08</a:t>
                      </a:r>
                      <a:r>
                        <a:rPr lang="fr">
                          <a:solidFill>
                            <a:srgbClr val="3C78D8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</a:t>
                      </a:r>
                      <a:r>
                        <a:rPr lang="fr">
                          <a:latin typeface="Roboto"/>
                          <a:ea typeface="Roboto"/>
                          <a:cs typeface="Roboto"/>
                          <a:sym typeface="Roboto"/>
                        </a:rPr>
                        <a:t>*</a:t>
                      </a:r>
                      <a:endParaRPr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">
                          <a:latin typeface="Roboto"/>
                          <a:ea typeface="Roboto"/>
                          <a:cs typeface="Roboto"/>
                          <a:sym typeface="Roboto"/>
                        </a:rPr>
                        <a:t>Survol des outils de construction</a:t>
                      </a:r>
                      <a:endParaRPr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" u="sng">
                          <a:solidFill>
                            <a:srgbClr val="3C78D8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  <a:hlinkClick r:id="rId8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https://youtu.be/SB5EzmuL0CY</a:t>
                      </a:r>
                      <a:r>
                        <a:rPr lang="fr">
                          <a:solidFill>
                            <a:srgbClr val="3C78D8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</a:t>
                      </a:r>
                      <a:r>
                        <a:rPr lang="fr">
                          <a:latin typeface="Roboto"/>
                          <a:ea typeface="Roboto"/>
                          <a:cs typeface="Roboto"/>
                          <a:sym typeface="Roboto"/>
                        </a:rPr>
                        <a:t>*</a:t>
                      </a:r>
                      <a:endParaRPr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">
                          <a:latin typeface="Roboto"/>
                          <a:ea typeface="Roboto"/>
                          <a:cs typeface="Roboto"/>
                          <a:sym typeface="Roboto"/>
                        </a:rPr>
                        <a:t>Transformations géométriques</a:t>
                      </a:r>
                      <a:endParaRPr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" u="sng">
                          <a:solidFill>
                            <a:srgbClr val="3C78D8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  <a:hlinkClick r:id="rId9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https://youtu.be/XsFIhjz4yfM</a:t>
                      </a:r>
                      <a:r>
                        <a:rPr lang="fr">
                          <a:solidFill>
                            <a:srgbClr val="3C78D8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</a:t>
                      </a:r>
                      <a:r>
                        <a:rPr lang="fr">
                          <a:latin typeface="Roboto"/>
                          <a:ea typeface="Roboto"/>
                          <a:cs typeface="Roboto"/>
                          <a:sym typeface="Roboto"/>
                        </a:rPr>
                        <a:t>*</a:t>
                      </a:r>
                      <a:endParaRPr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" u="sng">
                          <a:solidFill>
                            <a:srgbClr val="3C78D8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  <a:hlinkClick r:id="rId10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https://youtu.be/_jzstQZoieY</a:t>
                      </a:r>
                      <a:r>
                        <a:rPr lang="fr">
                          <a:solidFill>
                            <a:srgbClr val="3C78D8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</a:t>
                      </a:r>
                      <a:r>
                        <a:rPr lang="fr">
                          <a:latin typeface="Roboto"/>
                          <a:ea typeface="Roboto"/>
                          <a:cs typeface="Roboto"/>
                          <a:sym typeface="Roboto"/>
                        </a:rPr>
                        <a:t>*</a:t>
                      </a:r>
                      <a:endParaRPr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" u="sng">
                          <a:solidFill>
                            <a:srgbClr val="3C78D8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  <a:hlinkClick r:id="rId11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https://youtu.be/gXil2mCeeHo</a:t>
                      </a:r>
                      <a:r>
                        <a:rPr lang="fr">
                          <a:solidFill>
                            <a:srgbClr val="3C78D8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 </a:t>
                      </a:r>
                      <a:r>
                        <a:rPr lang="fr">
                          <a:latin typeface="Roboto"/>
                          <a:ea typeface="Roboto"/>
                          <a:cs typeface="Roboto"/>
                          <a:sym typeface="Roboto"/>
                        </a:rPr>
                        <a:t>*</a:t>
                      </a:r>
                      <a:endParaRPr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563" name="Google Shape;2563;p105"/>
          <p:cNvSpPr txBox="1"/>
          <p:nvPr/>
        </p:nvSpPr>
        <p:spPr>
          <a:xfrm>
            <a:off x="4467750" y="4668550"/>
            <a:ext cx="2189400" cy="35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>
                <a:latin typeface="Roboto"/>
                <a:ea typeface="Roboto"/>
                <a:cs typeface="Roboto"/>
                <a:sym typeface="Roboto"/>
              </a:rPr>
              <a:t>*Tutoriels de </a:t>
            </a:r>
            <a:r>
              <a:rPr lang="fr" u="sng">
                <a:solidFill>
                  <a:srgbClr val="3C78D8"/>
                </a:solidFill>
                <a:latin typeface="Roboto"/>
                <a:ea typeface="Roboto"/>
                <a:cs typeface="Roboto"/>
                <a:sym typeface="Roboto"/>
                <a:hlinkClick r:id="rId1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Louise Roy</a:t>
            </a:r>
            <a:endParaRPr>
              <a:solidFill>
                <a:srgbClr val="3C78D8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2564" name="Google Shape;2564;p105"/>
          <p:cNvPicPr preferRelativeResize="0"/>
          <p:nvPr/>
        </p:nvPicPr>
        <p:blipFill>
          <a:blip r:embed="rId13">
            <a:alphaModFix/>
          </a:blip>
          <a:stretch>
            <a:fillRect/>
          </a:stretch>
        </p:blipFill>
        <p:spPr>
          <a:xfrm>
            <a:off x="674500" y="110813"/>
            <a:ext cx="1102725" cy="11027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9" name="Google Shape;2569;p106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21</a:t>
            </a:fld>
            <a:endParaRPr/>
          </a:p>
        </p:txBody>
      </p:sp>
      <p:sp>
        <p:nvSpPr>
          <p:cNvPr id="2570" name="Google Shape;2570;p106"/>
          <p:cNvSpPr txBox="1">
            <a:spLocks noGrp="1"/>
          </p:cNvSpPr>
          <p:nvPr>
            <p:ph type="title" idx="4294967295"/>
          </p:nvPr>
        </p:nvSpPr>
        <p:spPr>
          <a:xfrm>
            <a:off x="943500" y="636075"/>
            <a:ext cx="72570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000">
                <a:latin typeface="Viga"/>
                <a:ea typeface="Viga"/>
                <a:cs typeface="Viga"/>
                <a:sym typeface="Viga"/>
              </a:rPr>
              <a:t>L’équipe du RÉCIT MST est disponible 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000">
                <a:latin typeface="Viga"/>
                <a:ea typeface="Viga"/>
                <a:cs typeface="Viga"/>
                <a:sym typeface="Viga"/>
              </a:rPr>
              <a:t>les mercredis matins 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000">
                <a:latin typeface="Viga"/>
                <a:ea typeface="Viga"/>
                <a:cs typeface="Viga"/>
                <a:sym typeface="Viga"/>
              </a:rPr>
              <a:t>de 9 h à 11 h 30. </a:t>
            </a:r>
            <a:endParaRPr sz="30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2571" name="Google Shape;2571;p106">
            <a:hlinkClick r:id="rId3"/>
          </p:cNvPr>
          <p:cNvSpPr/>
          <p:nvPr/>
        </p:nvSpPr>
        <p:spPr>
          <a:xfrm>
            <a:off x="3092753" y="1988225"/>
            <a:ext cx="2958600" cy="16332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100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rPr>
              <a:t>Place your screenshot here</a:t>
            </a:r>
            <a:endParaRPr sz="1000">
              <a:solidFill>
                <a:srgbClr val="999999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2572" name="Google Shape;2572;p106"/>
          <p:cNvSpPr/>
          <p:nvPr/>
        </p:nvSpPr>
        <p:spPr>
          <a:xfrm>
            <a:off x="2957648" y="1877003"/>
            <a:ext cx="3228699" cy="2173280"/>
          </a:xfrm>
          <a:custGeom>
            <a:avLst/>
            <a:gdLst/>
            <a:ahLst/>
            <a:cxnLst/>
            <a:rect l="l" t="t" r="r" b="b"/>
            <a:pathLst>
              <a:path w="143434" h="111665" extrusionOk="0">
                <a:moveTo>
                  <a:pt x="71751" y="2308"/>
                </a:moveTo>
                <a:lnTo>
                  <a:pt x="71887" y="2376"/>
                </a:lnTo>
                <a:lnTo>
                  <a:pt x="72091" y="2444"/>
                </a:lnTo>
                <a:lnTo>
                  <a:pt x="72159" y="2647"/>
                </a:lnTo>
                <a:lnTo>
                  <a:pt x="72226" y="2783"/>
                </a:lnTo>
                <a:lnTo>
                  <a:pt x="72159" y="2987"/>
                </a:lnTo>
                <a:lnTo>
                  <a:pt x="72091" y="3190"/>
                </a:lnTo>
                <a:lnTo>
                  <a:pt x="71887" y="3258"/>
                </a:lnTo>
                <a:lnTo>
                  <a:pt x="71751" y="3326"/>
                </a:lnTo>
                <a:lnTo>
                  <a:pt x="71548" y="3258"/>
                </a:lnTo>
                <a:lnTo>
                  <a:pt x="71344" y="3190"/>
                </a:lnTo>
                <a:lnTo>
                  <a:pt x="71276" y="2987"/>
                </a:lnTo>
                <a:lnTo>
                  <a:pt x="71208" y="2783"/>
                </a:lnTo>
                <a:lnTo>
                  <a:pt x="71276" y="2647"/>
                </a:lnTo>
                <a:lnTo>
                  <a:pt x="71344" y="2444"/>
                </a:lnTo>
                <a:lnTo>
                  <a:pt x="71548" y="2376"/>
                </a:lnTo>
                <a:lnTo>
                  <a:pt x="71751" y="2308"/>
                </a:lnTo>
                <a:close/>
                <a:moveTo>
                  <a:pt x="137528" y="5906"/>
                </a:moveTo>
                <a:lnTo>
                  <a:pt x="137596" y="5974"/>
                </a:lnTo>
                <a:lnTo>
                  <a:pt x="137596" y="89604"/>
                </a:lnTo>
                <a:lnTo>
                  <a:pt x="5906" y="89604"/>
                </a:lnTo>
                <a:lnTo>
                  <a:pt x="5906" y="5974"/>
                </a:lnTo>
                <a:lnTo>
                  <a:pt x="5906" y="5906"/>
                </a:lnTo>
                <a:close/>
                <a:moveTo>
                  <a:pt x="3530" y="0"/>
                </a:moveTo>
                <a:lnTo>
                  <a:pt x="3191" y="68"/>
                </a:lnTo>
                <a:lnTo>
                  <a:pt x="2444" y="339"/>
                </a:lnTo>
                <a:lnTo>
                  <a:pt x="1766" y="679"/>
                </a:lnTo>
                <a:lnTo>
                  <a:pt x="1155" y="1154"/>
                </a:lnTo>
                <a:lnTo>
                  <a:pt x="679" y="1765"/>
                </a:lnTo>
                <a:lnTo>
                  <a:pt x="272" y="2444"/>
                </a:lnTo>
                <a:lnTo>
                  <a:pt x="69" y="3190"/>
                </a:lnTo>
                <a:lnTo>
                  <a:pt x="1" y="3598"/>
                </a:lnTo>
                <a:lnTo>
                  <a:pt x="1" y="4005"/>
                </a:lnTo>
                <a:lnTo>
                  <a:pt x="1" y="91572"/>
                </a:lnTo>
                <a:lnTo>
                  <a:pt x="1" y="91979"/>
                </a:lnTo>
                <a:lnTo>
                  <a:pt x="69" y="92319"/>
                </a:lnTo>
                <a:lnTo>
                  <a:pt x="272" y="93065"/>
                </a:lnTo>
                <a:lnTo>
                  <a:pt x="679" y="93744"/>
                </a:lnTo>
                <a:lnTo>
                  <a:pt x="1155" y="94355"/>
                </a:lnTo>
                <a:lnTo>
                  <a:pt x="1766" y="94830"/>
                </a:lnTo>
                <a:lnTo>
                  <a:pt x="2444" y="95238"/>
                </a:lnTo>
                <a:lnTo>
                  <a:pt x="3191" y="95441"/>
                </a:lnTo>
                <a:lnTo>
                  <a:pt x="3530" y="95509"/>
                </a:lnTo>
                <a:lnTo>
                  <a:pt x="139904" y="95509"/>
                </a:lnTo>
                <a:lnTo>
                  <a:pt x="140311" y="95441"/>
                </a:lnTo>
                <a:lnTo>
                  <a:pt x="141058" y="95238"/>
                </a:lnTo>
                <a:lnTo>
                  <a:pt x="141737" y="94830"/>
                </a:lnTo>
                <a:lnTo>
                  <a:pt x="142280" y="94355"/>
                </a:lnTo>
                <a:lnTo>
                  <a:pt x="142755" y="93744"/>
                </a:lnTo>
                <a:lnTo>
                  <a:pt x="143162" y="93065"/>
                </a:lnTo>
                <a:lnTo>
                  <a:pt x="143366" y="92319"/>
                </a:lnTo>
                <a:lnTo>
                  <a:pt x="143434" y="91979"/>
                </a:lnTo>
                <a:lnTo>
                  <a:pt x="143434" y="91572"/>
                </a:lnTo>
                <a:lnTo>
                  <a:pt x="143434" y="4005"/>
                </a:lnTo>
                <a:lnTo>
                  <a:pt x="143434" y="3598"/>
                </a:lnTo>
                <a:lnTo>
                  <a:pt x="143366" y="3190"/>
                </a:lnTo>
                <a:lnTo>
                  <a:pt x="143162" y="2444"/>
                </a:lnTo>
                <a:lnTo>
                  <a:pt x="142755" y="1765"/>
                </a:lnTo>
                <a:lnTo>
                  <a:pt x="142280" y="1154"/>
                </a:lnTo>
                <a:lnTo>
                  <a:pt x="141737" y="679"/>
                </a:lnTo>
                <a:lnTo>
                  <a:pt x="141058" y="339"/>
                </a:lnTo>
                <a:lnTo>
                  <a:pt x="140311" y="68"/>
                </a:lnTo>
                <a:lnTo>
                  <a:pt x="139904" y="0"/>
                </a:lnTo>
                <a:close/>
                <a:moveTo>
                  <a:pt x="55324" y="95713"/>
                </a:moveTo>
                <a:lnTo>
                  <a:pt x="55052" y="98971"/>
                </a:lnTo>
                <a:lnTo>
                  <a:pt x="54713" y="102297"/>
                </a:lnTo>
                <a:lnTo>
                  <a:pt x="54374" y="105284"/>
                </a:lnTo>
                <a:lnTo>
                  <a:pt x="53966" y="107388"/>
                </a:lnTo>
                <a:lnTo>
                  <a:pt x="53763" y="108203"/>
                </a:lnTo>
                <a:lnTo>
                  <a:pt x="53627" y="108746"/>
                </a:lnTo>
                <a:lnTo>
                  <a:pt x="53423" y="109153"/>
                </a:lnTo>
                <a:lnTo>
                  <a:pt x="53220" y="109357"/>
                </a:lnTo>
                <a:lnTo>
                  <a:pt x="52677" y="109493"/>
                </a:lnTo>
                <a:lnTo>
                  <a:pt x="51794" y="109696"/>
                </a:lnTo>
                <a:lnTo>
                  <a:pt x="49690" y="110036"/>
                </a:lnTo>
                <a:lnTo>
                  <a:pt x="48061" y="110307"/>
                </a:lnTo>
                <a:lnTo>
                  <a:pt x="47450" y="110443"/>
                </a:lnTo>
                <a:lnTo>
                  <a:pt x="47110" y="110511"/>
                </a:lnTo>
                <a:lnTo>
                  <a:pt x="47042" y="110579"/>
                </a:lnTo>
                <a:lnTo>
                  <a:pt x="47042" y="110783"/>
                </a:lnTo>
                <a:lnTo>
                  <a:pt x="47110" y="110850"/>
                </a:lnTo>
                <a:lnTo>
                  <a:pt x="47585" y="110918"/>
                </a:lnTo>
                <a:lnTo>
                  <a:pt x="48400" y="110986"/>
                </a:lnTo>
                <a:lnTo>
                  <a:pt x="51387" y="111054"/>
                </a:lnTo>
                <a:lnTo>
                  <a:pt x="56071" y="111122"/>
                </a:lnTo>
                <a:lnTo>
                  <a:pt x="87092" y="111122"/>
                </a:lnTo>
                <a:lnTo>
                  <a:pt x="91708" y="111054"/>
                </a:lnTo>
                <a:lnTo>
                  <a:pt x="94695" y="110986"/>
                </a:lnTo>
                <a:lnTo>
                  <a:pt x="95578" y="110918"/>
                </a:lnTo>
                <a:lnTo>
                  <a:pt x="96053" y="110850"/>
                </a:lnTo>
                <a:lnTo>
                  <a:pt x="96121" y="110783"/>
                </a:lnTo>
                <a:lnTo>
                  <a:pt x="96121" y="110579"/>
                </a:lnTo>
                <a:lnTo>
                  <a:pt x="96053" y="110511"/>
                </a:lnTo>
                <a:lnTo>
                  <a:pt x="95713" y="110443"/>
                </a:lnTo>
                <a:lnTo>
                  <a:pt x="95102" y="110307"/>
                </a:lnTo>
                <a:lnTo>
                  <a:pt x="93473" y="110036"/>
                </a:lnTo>
                <a:lnTo>
                  <a:pt x="91369" y="109696"/>
                </a:lnTo>
                <a:lnTo>
                  <a:pt x="90487" y="109493"/>
                </a:lnTo>
                <a:lnTo>
                  <a:pt x="89943" y="109357"/>
                </a:lnTo>
                <a:lnTo>
                  <a:pt x="89740" y="109153"/>
                </a:lnTo>
                <a:lnTo>
                  <a:pt x="89536" y="108746"/>
                </a:lnTo>
                <a:lnTo>
                  <a:pt x="89333" y="108203"/>
                </a:lnTo>
                <a:lnTo>
                  <a:pt x="89197" y="107388"/>
                </a:lnTo>
                <a:lnTo>
                  <a:pt x="88789" y="105284"/>
                </a:lnTo>
                <a:lnTo>
                  <a:pt x="88382" y="102297"/>
                </a:lnTo>
                <a:lnTo>
                  <a:pt x="88043" y="98971"/>
                </a:lnTo>
                <a:lnTo>
                  <a:pt x="87839" y="95713"/>
                </a:lnTo>
                <a:close/>
                <a:moveTo>
                  <a:pt x="47450" y="111054"/>
                </a:moveTo>
                <a:lnTo>
                  <a:pt x="47450" y="111122"/>
                </a:lnTo>
                <a:lnTo>
                  <a:pt x="47450" y="111393"/>
                </a:lnTo>
                <a:lnTo>
                  <a:pt x="47518" y="111461"/>
                </a:lnTo>
                <a:lnTo>
                  <a:pt x="48807" y="111529"/>
                </a:lnTo>
                <a:lnTo>
                  <a:pt x="52473" y="111597"/>
                </a:lnTo>
                <a:lnTo>
                  <a:pt x="62384" y="111665"/>
                </a:lnTo>
                <a:lnTo>
                  <a:pt x="80779" y="111665"/>
                </a:lnTo>
                <a:lnTo>
                  <a:pt x="90622" y="111597"/>
                </a:lnTo>
                <a:lnTo>
                  <a:pt x="94356" y="111529"/>
                </a:lnTo>
                <a:lnTo>
                  <a:pt x="95646" y="111461"/>
                </a:lnTo>
                <a:lnTo>
                  <a:pt x="95713" y="111393"/>
                </a:lnTo>
                <a:lnTo>
                  <a:pt x="95713" y="111122"/>
                </a:lnTo>
                <a:lnTo>
                  <a:pt x="95646" y="111054"/>
                </a:lnTo>
                <a:lnTo>
                  <a:pt x="94084" y="111122"/>
                </a:lnTo>
                <a:lnTo>
                  <a:pt x="91233" y="111190"/>
                </a:lnTo>
                <a:lnTo>
                  <a:pt x="80847" y="111258"/>
                </a:lnTo>
                <a:lnTo>
                  <a:pt x="62316" y="111258"/>
                </a:lnTo>
                <a:lnTo>
                  <a:pt x="51930" y="111190"/>
                </a:lnTo>
                <a:lnTo>
                  <a:pt x="49079" y="111122"/>
                </a:lnTo>
                <a:lnTo>
                  <a:pt x="47518" y="111054"/>
                </a:lnTo>
                <a:close/>
              </a:path>
            </a:pathLst>
          </a:custGeom>
          <a:solidFill>
            <a:srgbClr val="FFFFFF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2573" name="Google Shape;2573;p106"/>
          <p:cNvSpPr txBox="1"/>
          <p:nvPr/>
        </p:nvSpPr>
        <p:spPr>
          <a:xfrm>
            <a:off x="2098950" y="4116175"/>
            <a:ext cx="4946100" cy="5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>
                <a:latin typeface="Ubuntu"/>
                <a:ea typeface="Ubuntu"/>
                <a:cs typeface="Ubuntu"/>
                <a:sym typeface="Ubuntu"/>
              </a:rPr>
              <a:t>Lien vers notre salle de vidéoconférence : </a:t>
            </a: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2400" u="sng">
                <a:solidFill>
                  <a:schemeClr val="hlink"/>
                </a:solidFill>
                <a:highlight>
                  <a:srgbClr val="FFFFFF"/>
                </a:highlight>
                <a:latin typeface="Viga"/>
                <a:ea typeface="Viga"/>
                <a:cs typeface="Viga"/>
                <a:sym typeface="Viga"/>
                <a:hlinkClick r:id="rId4"/>
              </a:rPr>
              <a:t>http://recitmst.qc.ca/ecv-zoom</a:t>
            </a:r>
            <a:r>
              <a:rPr lang="fr" sz="2400">
                <a:highlight>
                  <a:srgbClr val="FFFFFF"/>
                </a:highlight>
                <a:latin typeface="Viga"/>
                <a:ea typeface="Viga"/>
                <a:cs typeface="Viga"/>
                <a:sym typeface="Viga"/>
              </a:rPr>
              <a:t> </a:t>
            </a:r>
            <a:endParaRPr sz="2400" b="1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2574" name="Google Shape;2574;p10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092750" y="1988225"/>
            <a:ext cx="2958601" cy="16331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9" name="Google Shape;2579;p107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"/>
              <a:t>22</a:t>
            </a:fld>
            <a:endParaRPr/>
          </a:p>
        </p:txBody>
      </p:sp>
      <p:sp>
        <p:nvSpPr>
          <p:cNvPr id="2580" name="Google Shape;2580;p107"/>
          <p:cNvSpPr txBox="1">
            <a:spLocks noGrp="1"/>
          </p:cNvSpPr>
          <p:nvPr>
            <p:ph type="title" idx="4294967295"/>
          </p:nvPr>
        </p:nvSpPr>
        <p:spPr>
          <a:xfrm>
            <a:off x="1391950" y="114525"/>
            <a:ext cx="6140400" cy="94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0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30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30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Badge « Participation » </a:t>
            </a:r>
            <a:endParaRPr sz="30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2581" name="Google Shape;2581;p107"/>
          <p:cNvSpPr txBox="1"/>
          <p:nvPr/>
        </p:nvSpPr>
        <p:spPr>
          <a:xfrm>
            <a:off x="456175" y="1477150"/>
            <a:ext cx="4616400" cy="327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fr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Créer compte gratuit sur </a:t>
            </a:r>
            <a:r>
              <a:rPr lang="fr" sz="20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Campus RÉCIT</a:t>
            </a:r>
            <a:r>
              <a:rPr lang="fr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;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1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fr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Valider le courriel, se connecter;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fr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Cliquer sur ce lien : </a:t>
            </a:r>
            <a:r>
              <a:rPr lang="fr"/>
              <a:t> </a:t>
            </a:r>
            <a:r>
              <a:rPr lang="fr" sz="1800" b="1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« AQEP - Les maths autrement avec GeoGebra »</a:t>
            </a:r>
            <a:endParaRPr sz="16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282204" lvl="0" indent="0" algn="ctr" rtl="0">
              <a:spcBef>
                <a:spcPts val="600"/>
              </a:spcBef>
              <a:spcAft>
                <a:spcPts val="0"/>
              </a:spcAft>
              <a:buNone/>
            </a:pPr>
            <a:endParaRPr sz="18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2582" name="Google Shape;2582;p10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861725" y="1760075"/>
            <a:ext cx="2300075" cy="22508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7" name="Google Shape;2587;p108"/>
          <p:cNvSpPr txBox="1">
            <a:spLocks noGrp="1"/>
          </p:cNvSpPr>
          <p:nvPr>
            <p:ph type="ctrTitle" idx="4294967295"/>
          </p:nvPr>
        </p:nvSpPr>
        <p:spPr>
          <a:xfrm>
            <a:off x="1761750" y="1598975"/>
            <a:ext cx="5620500" cy="70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10000" b="1">
                <a:latin typeface="Viga"/>
                <a:ea typeface="Viga"/>
                <a:cs typeface="Viga"/>
                <a:sym typeface="Viga"/>
              </a:rPr>
              <a:t>MERCI !</a:t>
            </a:r>
            <a:endParaRPr sz="10000" b="1"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2588" name="Google Shape;2588;p10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823537" y="178450"/>
            <a:ext cx="3496925" cy="1003900"/>
          </a:xfrm>
          <a:prstGeom prst="rect">
            <a:avLst/>
          </a:prstGeom>
          <a:noFill/>
          <a:ln>
            <a:noFill/>
          </a:ln>
        </p:spPr>
      </p:pic>
      <p:sp>
        <p:nvSpPr>
          <p:cNvPr id="2589" name="Google Shape;2589;p108"/>
          <p:cNvSpPr txBox="1"/>
          <p:nvPr/>
        </p:nvSpPr>
        <p:spPr>
          <a:xfrm>
            <a:off x="4142800" y="2643500"/>
            <a:ext cx="5128800" cy="181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 sz="25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Sonya.Fiset@recitmst.qc.ca</a:t>
            </a:r>
            <a:endParaRPr sz="25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 sz="25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equipe@recitmst.qc.ca </a:t>
            </a:r>
            <a:endParaRPr sz="25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fr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Page Facebook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fr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Twitter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fr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Chaîne YouTube</a:t>
            </a:r>
            <a:endParaRPr sz="900">
              <a:solidFill>
                <a:schemeClr val="dk2"/>
              </a:solidFill>
            </a:endParaRPr>
          </a:p>
        </p:txBody>
      </p:sp>
      <p:sp>
        <p:nvSpPr>
          <p:cNvPr id="2590" name="Google Shape;2590;p108"/>
          <p:cNvSpPr txBox="1"/>
          <p:nvPr/>
        </p:nvSpPr>
        <p:spPr>
          <a:xfrm>
            <a:off x="443038" y="2719700"/>
            <a:ext cx="3321300" cy="7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r" sz="43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Questions?</a:t>
            </a:r>
            <a:endParaRPr sz="43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2591" name="Google Shape;2591;p108"/>
          <p:cNvSpPr txBox="1"/>
          <p:nvPr/>
        </p:nvSpPr>
        <p:spPr>
          <a:xfrm>
            <a:off x="2451875" y="4528300"/>
            <a:ext cx="5392500" cy="36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r" sz="800">
                <a:latin typeface="Ubuntu"/>
                <a:ea typeface="Ubuntu"/>
                <a:cs typeface="Ubuntu"/>
                <a:sym typeface="Ubuntu"/>
              </a:rPr>
              <a:t>Ces formations du RÉCIT sont mises à disposition, sauf exception, selon les termes de la licence</a:t>
            </a:r>
            <a:r>
              <a:rPr lang="fr" sz="8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fr" sz="800" u="sng">
                <a:solidFill>
                  <a:schemeClr val="accent1"/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Commons Attribution - Pas d’Utilisation Commerciale - Partage dans les Mêmes Conditions 4.0 International</a:t>
            </a:r>
            <a:r>
              <a:rPr lang="fr" sz="800">
                <a:solidFill>
                  <a:schemeClr val="accent1"/>
                </a:solidFill>
              </a:rPr>
              <a:t>.</a:t>
            </a:r>
            <a:r>
              <a:rPr lang="fr" sz="800">
                <a:solidFill>
                  <a:schemeClr val="accent1"/>
                </a:solidFill>
                <a:highlight>
                  <a:srgbClr val="FFFF00"/>
                </a:highlight>
                <a:latin typeface="Ubuntu"/>
                <a:ea typeface="Ubuntu"/>
                <a:cs typeface="Ubuntu"/>
                <a:sym typeface="Ubuntu"/>
              </a:rPr>
              <a:t>  </a:t>
            </a:r>
            <a:endParaRPr sz="800">
              <a:solidFill>
                <a:schemeClr val="accent1"/>
              </a:solidFill>
              <a:highlight>
                <a:srgbClr val="FFFF00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2592" name="Google Shape;2592;p108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1699475" y="4552425"/>
            <a:ext cx="808425" cy="286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1" name="Google Shape;2401;p88"/>
          <p:cNvSpPr txBox="1">
            <a:spLocks noGrp="1"/>
          </p:cNvSpPr>
          <p:nvPr>
            <p:ph type="body" idx="1"/>
          </p:nvPr>
        </p:nvSpPr>
        <p:spPr>
          <a:xfrm>
            <a:off x="4513775" y="554050"/>
            <a:ext cx="4494300" cy="401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429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</a:pPr>
            <a:r>
              <a:rPr lang="fr" sz="1800">
                <a:solidFill>
                  <a:schemeClr val="dk1"/>
                </a:solidFill>
              </a:rPr>
              <a:t>Bienvenue!</a:t>
            </a:r>
            <a:endParaRPr sz="1800">
              <a:solidFill>
                <a:schemeClr val="dk1"/>
              </a:solidFill>
            </a:endParaRPr>
          </a:p>
          <a:p>
            <a:pPr marL="457200" lvl="0" indent="-3429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</a:pPr>
            <a:r>
              <a:rPr lang="fr" sz="1800">
                <a:solidFill>
                  <a:schemeClr val="dk1"/>
                </a:solidFill>
              </a:rPr>
              <a:t>Liens avec la compétence numérique</a:t>
            </a:r>
            <a:endParaRPr sz="1800">
              <a:solidFill>
                <a:schemeClr val="dk1"/>
              </a:solidFill>
            </a:endParaRPr>
          </a:p>
          <a:p>
            <a:pPr marL="457200" lvl="0" indent="-3429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</a:pPr>
            <a:r>
              <a:rPr lang="fr" sz="1800">
                <a:solidFill>
                  <a:schemeClr val="dk1"/>
                </a:solidFill>
              </a:rPr>
              <a:t>Compte et interface</a:t>
            </a:r>
            <a:endParaRPr sz="1800">
              <a:solidFill>
                <a:schemeClr val="dk1"/>
              </a:solidFill>
            </a:endParaRPr>
          </a:p>
          <a:p>
            <a:pPr marL="457200" lvl="0" indent="-3429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</a:pPr>
            <a:r>
              <a:rPr lang="fr" sz="1800">
                <a:solidFill>
                  <a:schemeClr val="dk1"/>
                </a:solidFill>
              </a:rPr>
              <a:t>GeoGebra Géométrie - Premiers pas</a:t>
            </a:r>
            <a:endParaRPr sz="1800">
              <a:solidFill>
                <a:schemeClr val="dk1"/>
              </a:solidFill>
            </a:endParaRPr>
          </a:p>
          <a:p>
            <a:pPr marL="457200" lvl="0" indent="-3429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</a:pPr>
            <a:r>
              <a:rPr lang="fr" sz="1800">
                <a:solidFill>
                  <a:schemeClr val="dk1"/>
                </a:solidFill>
              </a:rPr>
              <a:t>Survol des outils de construction</a:t>
            </a:r>
            <a:endParaRPr sz="1800">
              <a:solidFill>
                <a:schemeClr val="dk1"/>
              </a:solidFill>
            </a:endParaRPr>
          </a:p>
          <a:p>
            <a:pPr marL="457200" lvl="0" indent="-3429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</a:pPr>
            <a:r>
              <a:rPr lang="fr" sz="1800">
                <a:solidFill>
                  <a:schemeClr val="dk1"/>
                </a:solidFill>
              </a:rPr>
              <a:t>Transformations géométriques</a:t>
            </a:r>
            <a:endParaRPr sz="1800">
              <a:solidFill>
                <a:schemeClr val="dk1"/>
              </a:solidFill>
            </a:endParaRPr>
          </a:p>
          <a:p>
            <a:pPr marL="457200" lvl="0" indent="-3429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</a:pPr>
            <a:r>
              <a:rPr lang="fr" sz="1800">
                <a:solidFill>
                  <a:schemeClr val="dk1"/>
                </a:solidFill>
              </a:rPr>
              <a:t>Défis</a:t>
            </a:r>
            <a:endParaRPr sz="1800">
              <a:solidFill>
                <a:schemeClr val="dk1"/>
              </a:solidFill>
            </a:endParaRPr>
          </a:p>
          <a:p>
            <a:pPr marL="457200" lvl="0" indent="-3429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</a:pPr>
            <a:r>
              <a:rPr lang="fr" sz="1800">
                <a:solidFill>
                  <a:schemeClr val="dk1"/>
                </a:solidFill>
              </a:rPr>
              <a:t>Idées de projets</a:t>
            </a:r>
            <a:endParaRPr sz="1800">
              <a:solidFill>
                <a:schemeClr val="dk1"/>
              </a:solidFill>
            </a:endParaRPr>
          </a:p>
          <a:p>
            <a:pPr marL="457200" lvl="0" indent="-3429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</a:pPr>
            <a:r>
              <a:rPr lang="fr" sz="1800">
                <a:solidFill>
                  <a:schemeClr val="dk1"/>
                </a:solidFill>
              </a:rPr>
              <a:t>Liens utiles et ressources</a:t>
            </a:r>
            <a:endParaRPr sz="1800">
              <a:solidFill>
                <a:schemeClr val="dk1"/>
              </a:solidFill>
            </a:endParaRPr>
          </a:p>
          <a:p>
            <a:pPr marL="457200" lvl="0" indent="-3429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</a:pPr>
            <a:r>
              <a:rPr lang="fr" sz="1800">
                <a:solidFill>
                  <a:schemeClr val="dk1"/>
                </a:solidFill>
              </a:rPr>
              <a:t>Badges</a:t>
            </a:r>
            <a:endParaRPr sz="1800">
              <a:solidFill>
                <a:schemeClr val="dk1"/>
              </a:solidFill>
            </a:endParaRPr>
          </a:p>
        </p:txBody>
      </p:sp>
      <p:sp>
        <p:nvSpPr>
          <p:cNvPr id="2402" name="Google Shape;2402;p88"/>
          <p:cNvSpPr txBox="1">
            <a:spLocks noGrp="1"/>
          </p:cNvSpPr>
          <p:nvPr>
            <p:ph type="title"/>
          </p:nvPr>
        </p:nvSpPr>
        <p:spPr>
          <a:xfrm>
            <a:off x="6925" y="881925"/>
            <a:ext cx="3706500" cy="250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>
                <a:latin typeface="Roboto"/>
                <a:ea typeface="Roboto"/>
                <a:cs typeface="Roboto"/>
                <a:sym typeface="Roboto"/>
              </a:rPr>
              <a:t>Plan de l’atelier</a:t>
            </a:r>
            <a:endParaRPr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2403" name="Google Shape;2403;p8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23400" y="1679200"/>
            <a:ext cx="2014300" cy="2014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2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8" name="Google Shape;2408;p89"/>
          <p:cNvSpPr/>
          <p:nvPr/>
        </p:nvSpPr>
        <p:spPr>
          <a:xfrm>
            <a:off x="4742875" y="1166475"/>
            <a:ext cx="3324300" cy="37281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9" name="Google Shape;2409;p89"/>
          <p:cNvSpPr txBox="1">
            <a:spLocks noGrp="1"/>
          </p:cNvSpPr>
          <p:nvPr>
            <p:ph type="title"/>
          </p:nvPr>
        </p:nvSpPr>
        <p:spPr>
          <a:xfrm>
            <a:off x="176050" y="102350"/>
            <a:ext cx="8802300" cy="70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25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Les dimensions de la compétence numérique</a:t>
            </a:r>
            <a:endParaRPr sz="25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2410" name="Google Shape;2410;p89"/>
          <p:cNvSpPr txBox="1"/>
          <p:nvPr/>
        </p:nvSpPr>
        <p:spPr>
          <a:xfrm>
            <a:off x="311700" y="4707425"/>
            <a:ext cx="5355600" cy="33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Cadre de référence de la compétence numérique</a:t>
            </a:r>
            <a:endParaRPr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2411" name="Google Shape;2411;p8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11700" y="1068575"/>
            <a:ext cx="3996223" cy="3681426"/>
          </a:xfrm>
          <a:prstGeom prst="rect">
            <a:avLst/>
          </a:prstGeom>
          <a:noFill/>
          <a:ln>
            <a:noFill/>
          </a:ln>
        </p:spPr>
      </p:pic>
      <p:pic>
        <p:nvPicPr>
          <p:cNvPr id="2412" name="Google Shape;2412;p89"/>
          <p:cNvPicPr preferRelativeResize="0"/>
          <p:nvPr/>
        </p:nvPicPr>
        <p:blipFill rotWithShape="1">
          <a:blip r:embed="rId5">
            <a:alphaModFix/>
          </a:blip>
          <a:srcRect r="24161" b="74378"/>
          <a:stretch/>
        </p:blipFill>
        <p:spPr>
          <a:xfrm>
            <a:off x="4864875" y="1220850"/>
            <a:ext cx="2583203" cy="708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2413" name="Google Shape;2413;p89"/>
          <p:cNvPicPr preferRelativeResize="0"/>
          <p:nvPr/>
        </p:nvPicPr>
        <p:blipFill rotWithShape="1">
          <a:blip r:embed="rId6">
            <a:alphaModFix/>
          </a:blip>
          <a:srcRect r="37150" b="65286"/>
          <a:stretch/>
        </p:blipFill>
        <p:spPr>
          <a:xfrm>
            <a:off x="4864875" y="3505188"/>
            <a:ext cx="2089607" cy="659526"/>
          </a:xfrm>
          <a:prstGeom prst="rect">
            <a:avLst/>
          </a:prstGeom>
          <a:noFill/>
          <a:ln>
            <a:noFill/>
          </a:ln>
        </p:spPr>
      </p:pic>
      <p:pic>
        <p:nvPicPr>
          <p:cNvPr id="2414" name="Google Shape;2414;p89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4808443" y="2371725"/>
            <a:ext cx="3044926" cy="70860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9" name="Google Shape;2419;p90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61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Font typeface="Trebuchet MS"/>
              <a:buNone/>
            </a:pPr>
            <a:r>
              <a:rPr lang="fr" sz="3000">
                <a:latin typeface="Viga"/>
                <a:ea typeface="Viga"/>
                <a:cs typeface="Viga"/>
                <a:sym typeface="Viga"/>
              </a:rPr>
              <a:t>Création d’un compte</a:t>
            </a:r>
            <a:endParaRPr sz="30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2420" name="Google Shape;2420;p90"/>
          <p:cNvSpPr txBox="1">
            <a:spLocks noGrp="1"/>
          </p:cNvSpPr>
          <p:nvPr>
            <p:ph type="body" idx="4294967295"/>
          </p:nvPr>
        </p:nvSpPr>
        <p:spPr>
          <a:xfrm>
            <a:off x="3595425" y="1137275"/>
            <a:ext cx="4229400" cy="347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fr" sz="1600">
                <a:latin typeface="Ubuntu"/>
                <a:ea typeface="Ubuntu"/>
                <a:cs typeface="Ubuntu"/>
                <a:sym typeface="Ubuntu"/>
              </a:rPr>
              <a:t>Avoir un compte permet de:</a:t>
            </a:r>
            <a:endParaRPr sz="1600">
              <a:latin typeface="Ubuntu"/>
              <a:ea typeface="Ubuntu"/>
              <a:cs typeface="Ubuntu"/>
              <a:sym typeface="Ubuntu"/>
            </a:endParaRPr>
          </a:p>
          <a:p>
            <a:pPr marL="457200" lvl="0" indent="-2540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400"/>
              <a:buFont typeface="Ubuntu"/>
              <a:buChar char="✘"/>
            </a:pPr>
            <a:r>
              <a:rPr lang="fr" sz="1600">
                <a:latin typeface="Ubuntu"/>
                <a:ea typeface="Ubuntu"/>
                <a:cs typeface="Ubuntu"/>
                <a:sym typeface="Ubuntu"/>
              </a:rPr>
              <a:t>Sauvegarder ses réalisations en ligne;</a:t>
            </a:r>
            <a:endParaRPr sz="1600">
              <a:latin typeface="Ubuntu"/>
              <a:ea typeface="Ubuntu"/>
              <a:cs typeface="Ubuntu"/>
              <a:sym typeface="Ubuntu"/>
            </a:endParaRPr>
          </a:p>
          <a:p>
            <a:pPr marL="457200" lvl="0" indent="-254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"/>
              <a:buFont typeface="Ubuntu"/>
              <a:buChar char="✘"/>
            </a:pPr>
            <a:r>
              <a:rPr lang="fr" sz="1600">
                <a:latin typeface="Ubuntu"/>
                <a:ea typeface="Ubuntu"/>
                <a:cs typeface="Ubuntu"/>
                <a:sym typeface="Ubuntu"/>
              </a:rPr>
              <a:t>S’abonner à d’autres rédacteurs;</a:t>
            </a:r>
            <a:endParaRPr sz="1600">
              <a:latin typeface="Ubuntu"/>
              <a:ea typeface="Ubuntu"/>
              <a:cs typeface="Ubuntu"/>
              <a:sym typeface="Ubuntu"/>
            </a:endParaRPr>
          </a:p>
          <a:p>
            <a:pPr marL="457200" lvl="0" indent="-254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"/>
              <a:buFont typeface="Ubuntu"/>
              <a:buChar char="✘"/>
            </a:pPr>
            <a:r>
              <a:rPr lang="fr" sz="1600">
                <a:latin typeface="Ubuntu"/>
                <a:ea typeface="Ubuntu"/>
                <a:cs typeface="Ubuntu"/>
                <a:sym typeface="Ubuntu"/>
              </a:rPr>
              <a:t>Avoir des abonnés;</a:t>
            </a:r>
            <a:endParaRPr sz="1600">
              <a:latin typeface="Ubuntu"/>
              <a:ea typeface="Ubuntu"/>
              <a:cs typeface="Ubuntu"/>
              <a:sym typeface="Ubuntu"/>
            </a:endParaRPr>
          </a:p>
          <a:p>
            <a:pPr marL="457200" lvl="0" indent="-254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"/>
              <a:buFont typeface="Ubuntu"/>
              <a:buChar char="✘"/>
            </a:pPr>
            <a:r>
              <a:rPr lang="fr" sz="1600">
                <a:latin typeface="Ubuntu"/>
                <a:ea typeface="Ubuntu"/>
                <a:cs typeface="Ubuntu"/>
                <a:sym typeface="Ubuntu"/>
              </a:rPr>
              <a:t>Conserver des favoris;</a:t>
            </a:r>
            <a:endParaRPr sz="1600">
              <a:latin typeface="Ubuntu"/>
              <a:ea typeface="Ubuntu"/>
              <a:cs typeface="Ubuntu"/>
              <a:sym typeface="Ubuntu"/>
            </a:endParaRPr>
          </a:p>
          <a:p>
            <a:pPr marL="457200" lvl="0" indent="-254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"/>
              <a:buFont typeface="Ubuntu"/>
              <a:buChar char="✘"/>
            </a:pPr>
            <a:r>
              <a:rPr lang="fr" sz="1600">
                <a:latin typeface="Ubuntu"/>
                <a:ea typeface="Ubuntu"/>
                <a:cs typeface="Ubuntu"/>
                <a:sym typeface="Ubuntu"/>
              </a:rPr>
              <a:t>Créer des activités, des livrets et des groupes;</a:t>
            </a:r>
            <a:endParaRPr sz="1600">
              <a:latin typeface="Ubuntu"/>
              <a:ea typeface="Ubuntu"/>
              <a:cs typeface="Ubuntu"/>
              <a:sym typeface="Ubuntu"/>
            </a:endParaRPr>
          </a:p>
          <a:p>
            <a:pPr marL="457200" lvl="0" indent="-254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"/>
              <a:buFont typeface="Ubuntu"/>
              <a:buChar char="✘"/>
            </a:pPr>
            <a:r>
              <a:rPr lang="fr" sz="1600">
                <a:latin typeface="Ubuntu"/>
                <a:ea typeface="Ubuntu"/>
                <a:cs typeface="Ubuntu"/>
                <a:sym typeface="Ubuntu"/>
              </a:rPr>
              <a:t>Diffuser ou partager;</a:t>
            </a:r>
            <a:endParaRPr sz="1600">
              <a:latin typeface="Ubuntu"/>
              <a:ea typeface="Ubuntu"/>
              <a:cs typeface="Ubuntu"/>
              <a:sym typeface="Ubuntu"/>
            </a:endParaRPr>
          </a:p>
          <a:p>
            <a:pPr marL="457200" lvl="0" indent="-254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"/>
              <a:buFont typeface="Ubuntu"/>
              <a:buChar char="✘"/>
            </a:pPr>
            <a:r>
              <a:rPr lang="fr" sz="1600">
                <a:latin typeface="Ubuntu"/>
                <a:ea typeface="Ubuntu"/>
                <a:cs typeface="Ubuntu"/>
                <a:sym typeface="Ubuntu"/>
              </a:rPr>
              <a:t>Collaborer;</a:t>
            </a:r>
            <a:endParaRPr sz="1600">
              <a:latin typeface="Ubuntu"/>
              <a:ea typeface="Ubuntu"/>
              <a:cs typeface="Ubuntu"/>
              <a:sym typeface="Ubuntu"/>
            </a:endParaRPr>
          </a:p>
          <a:p>
            <a:pPr marL="457200" lvl="0" indent="-254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"/>
              <a:buFont typeface="Ubuntu"/>
              <a:buChar char="✘"/>
            </a:pPr>
            <a:r>
              <a:rPr lang="fr" sz="1600">
                <a:latin typeface="Ubuntu"/>
                <a:ea typeface="Ubuntu"/>
                <a:cs typeface="Ubuntu"/>
                <a:sym typeface="Ubuntu"/>
              </a:rPr>
              <a:t>Organiser ses ressources.</a:t>
            </a:r>
            <a:endParaRPr sz="160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2421" name="Google Shape;2421;p9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05925" y="1137275"/>
            <a:ext cx="2784575" cy="322510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49800"/>
              </a:srgbClr>
            </a:outerShdw>
          </a:effectLst>
        </p:spPr>
      </p:pic>
      <p:pic>
        <p:nvPicPr>
          <p:cNvPr id="2422" name="Google Shape;2422;p9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05925" y="225037"/>
            <a:ext cx="784800" cy="803375"/>
          </a:xfrm>
          <a:prstGeom prst="rect">
            <a:avLst/>
          </a:prstGeom>
          <a:noFill/>
          <a:ln>
            <a:noFill/>
          </a:ln>
        </p:spPr>
      </p:pic>
      <p:sp>
        <p:nvSpPr>
          <p:cNvPr id="2423" name="Google Shape;2423;p90"/>
          <p:cNvSpPr txBox="1"/>
          <p:nvPr/>
        </p:nvSpPr>
        <p:spPr>
          <a:xfrm>
            <a:off x="705925" y="4614225"/>
            <a:ext cx="3828300" cy="41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 sz="1100" i="1">
                <a:latin typeface="Ubuntu"/>
                <a:ea typeface="Ubuntu"/>
                <a:cs typeface="Ubuntu"/>
                <a:sym typeface="Ubuntu"/>
              </a:rPr>
              <a:t>Voir l’autoformation </a:t>
            </a:r>
            <a:r>
              <a:rPr lang="fr" sz="1100" i="1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GeoGebra 1 sur CAMPUS RÉCIT</a:t>
            </a:r>
            <a:endParaRPr sz="1100" i="1"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8" name="Google Shape;2428;p9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fr"/>
              <a:t>6</a:t>
            </a:fld>
            <a:endParaRPr/>
          </a:p>
        </p:txBody>
      </p:sp>
      <p:sp>
        <p:nvSpPr>
          <p:cNvPr id="2429" name="Google Shape;2429;p91"/>
          <p:cNvSpPr txBox="1">
            <a:spLocks noGrp="1"/>
          </p:cNvSpPr>
          <p:nvPr>
            <p:ph type="title" idx="4294967295"/>
          </p:nvPr>
        </p:nvSpPr>
        <p:spPr>
          <a:xfrm>
            <a:off x="1356350" y="434350"/>
            <a:ext cx="7307400" cy="199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fr" sz="3000">
                <a:latin typeface="Viga"/>
                <a:ea typeface="Viga"/>
                <a:cs typeface="Viga"/>
                <a:sym typeface="Viga"/>
              </a:rPr>
              <a:t>				  : </a:t>
            </a:r>
            <a:r>
              <a:rPr lang="fr" sz="30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comparaison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4572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45720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Viga"/>
              <a:buChar char="●"/>
            </a:pPr>
            <a:r>
              <a:rPr lang="fr" sz="24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4"/>
              </a:rPr>
              <a:t>Classique</a:t>
            </a:r>
            <a:r>
              <a:rPr lang="fr" sz="2400">
                <a:latin typeface="Viga"/>
                <a:ea typeface="Viga"/>
                <a:cs typeface="Viga"/>
                <a:sym typeface="Viga"/>
              </a:rPr>
              <a:t> </a:t>
            </a:r>
            <a:endParaRPr sz="2400">
              <a:latin typeface="Viga"/>
              <a:ea typeface="Viga"/>
              <a:cs typeface="Viga"/>
              <a:sym typeface="Viga"/>
            </a:endParaRPr>
          </a:p>
          <a:p>
            <a:pPr marL="45720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Viga"/>
              <a:buChar char="●"/>
            </a:pPr>
            <a:r>
              <a:rPr lang="fr" sz="2400">
                <a:latin typeface="Viga"/>
                <a:ea typeface="Viga"/>
                <a:cs typeface="Viga"/>
                <a:sym typeface="Viga"/>
              </a:rPr>
              <a:t>Géométrie, </a:t>
            </a:r>
            <a:r>
              <a:rPr lang="fr" sz="24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5"/>
              </a:rPr>
              <a:t>en ligne</a:t>
            </a:r>
            <a:r>
              <a:rPr lang="fr" sz="2400">
                <a:latin typeface="Viga"/>
                <a:ea typeface="Viga"/>
                <a:cs typeface="Viga"/>
                <a:sym typeface="Viga"/>
              </a:rPr>
              <a:t> et applications</a:t>
            </a:r>
            <a:endParaRPr sz="2400">
              <a:latin typeface="Viga"/>
              <a:ea typeface="Viga"/>
              <a:cs typeface="Viga"/>
              <a:sym typeface="Viga"/>
            </a:endParaRPr>
          </a:p>
          <a:p>
            <a:pPr marL="45720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Viga"/>
              <a:buChar char="●"/>
            </a:pPr>
            <a:r>
              <a:rPr lang="fr" sz="2400">
                <a:latin typeface="Viga"/>
                <a:ea typeface="Viga"/>
                <a:cs typeface="Viga"/>
                <a:sym typeface="Viga"/>
              </a:rPr>
              <a:t>Calculatrice graphique</a:t>
            </a:r>
            <a:endParaRPr sz="2400">
              <a:latin typeface="Viga"/>
              <a:ea typeface="Viga"/>
              <a:cs typeface="Viga"/>
              <a:sym typeface="Viga"/>
            </a:endParaRPr>
          </a:p>
          <a:p>
            <a:pPr marL="45720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Viga"/>
              <a:buChar char="●"/>
            </a:pPr>
            <a:r>
              <a:rPr lang="fr" sz="2400">
                <a:latin typeface="Viga"/>
                <a:ea typeface="Viga"/>
                <a:cs typeface="Viga"/>
                <a:sym typeface="Viga"/>
              </a:rPr>
              <a:t>Calculatrice scientifique</a:t>
            </a:r>
            <a:endParaRPr sz="2400">
              <a:latin typeface="Viga"/>
              <a:ea typeface="Viga"/>
              <a:cs typeface="Viga"/>
              <a:sym typeface="Viga"/>
            </a:endParaRPr>
          </a:p>
          <a:p>
            <a:pPr marL="45720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Viga"/>
              <a:buChar char="●"/>
            </a:pPr>
            <a:r>
              <a:rPr lang="fr" sz="2400">
                <a:latin typeface="Viga"/>
                <a:ea typeface="Viga"/>
                <a:cs typeface="Viga"/>
                <a:sym typeface="Viga"/>
              </a:rPr>
              <a:t>Suite</a:t>
            </a:r>
            <a:endParaRPr sz="2400">
              <a:latin typeface="Viga"/>
              <a:ea typeface="Viga"/>
              <a:cs typeface="Viga"/>
              <a:sym typeface="Viga"/>
            </a:endParaRPr>
          </a:p>
          <a:p>
            <a:pPr marL="45720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Viga"/>
              <a:buChar char="●"/>
            </a:pPr>
            <a:r>
              <a:rPr lang="fr" sz="2400">
                <a:latin typeface="Viga"/>
                <a:ea typeface="Viga"/>
                <a:cs typeface="Viga"/>
                <a:sym typeface="Viga"/>
              </a:rPr>
              <a:t>Calculatrice 3D</a:t>
            </a:r>
            <a:endParaRPr sz="2400">
              <a:latin typeface="Viga"/>
              <a:ea typeface="Viga"/>
              <a:cs typeface="Viga"/>
              <a:sym typeface="Viga"/>
            </a:endParaRPr>
          </a:p>
          <a:p>
            <a:pPr marL="45720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Viga"/>
              <a:buChar char="●"/>
            </a:pPr>
            <a:r>
              <a:rPr lang="fr" sz="2400">
                <a:latin typeface="Viga"/>
                <a:ea typeface="Viga"/>
                <a:cs typeface="Viga"/>
                <a:sym typeface="Viga"/>
              </a:rPr>
              <a:t>Formelle</a:t>
            </a:r>
            <a:endParaRPr sz="2400"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2430" name="Google Shape;2430;p91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914400" y="358700"/>
            <a:ext cx="3196225" cy="809625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2431" name="Google Shape;2431;p91"/>
          <p:cNvCxnSpPr/>
          <p:nvPr/>
        </p:nvCxnSpPr>
        <p:spPr>
          <a:xfrm>
            <a:off x="571500" y="1981200"/>
            <a:ext cx="800100" cy="7500"/>
          </a:xfrm>
          <a:prstGeom prst="straightConnector1">
            <a:avLst/>
          </a:prstGeom>
          <a:noFill/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triangle" w="med" len="med"/>
          </a:ln>
        </p:spPr>
      </p:cxnSp>
      <p:pic>
        <p:nvPicPr>
          <p:cNvPr id="2432" name="Google Shape;2432;p91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 rot="-7">
            <a:off x="5715446" y="2588534"/>
            <a:ext cx="3176589" cy="1743207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49410"/>
              </a:srgbClr>
            </a:outerShdw>
          </a:effectLst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" name="Google Shape;2437;p92"/>
          <p:cNvSpPr txBox="1">
            <a:spLocks noGrp="1"/>
          </p:cNvSpPr>
          <p:nvPr>
            <p:ph type="title"/>
          </p:nvPr>
        </p:nvSpPr>
        <p:spPr>
          <a:xfrm>
            <a:off x="268200" y="404875"/>
            <a:ext cx="6447600" cy="9018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"/>
              <a:t>L’application Géométrie</a:t>
            </a:r>
            <a:endParaRPr/>
          </a:p>
        </p:txBody>
      </p:sp>
      <p:sp>
        <p:nvSpPr>
          <p:cNvPr id="2438" name="Google Shape;2438;p92"/>
          <p:cNvSpPr txBox="1">
            <a:spLocks noGrp="1"/>
          </p:cNvSpPr>
          <p:nvPr>
            <p:ph type="body" idx="1"/>
          </p:nvPr>
        </p:nvSpPr>
        <p:spPr>
          <a:xfrm>
            <a:off x="268201" y="1413761"/>
            <a:ext cx="6447600" cy="6453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fr"/>
              <a:t>Donner l’occasion aux élèves de créer</a:t>
            </a:r>
            <a:endParaRPr/>
          </a:p>
        </p:txBody>
      </p:sp>
      <p:pic>
        <p:nvPicPr>
          <p:cNvPr id="2439" name="Google Shape;2439;p9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558625" y="209425"/>
            <a:ext cx="2311275" cy="2166825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2440" name="Google Shape;2440;p9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734199" y="2125200"/>
            <a:ext cx="5211399" cy="271350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2441" name="Google Shape;2441;p92"/>
          <p:cNvCxnSpPr/>
          <p:nvPr/>
        </p:nvCxnSpPr>
        <p:spPr>
          <a:xfrm rot="10800000" flipH="1">
            <a:off x="890150" y="4653925"/>
            <a:ext cx="909600" cy="33000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6" name="Google Shape;2446;p93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fr"/>
              <a:t>8</a:t>
            </a:fld>
            <a:endParaRPr/>
          </a:p>
        </p:txBody>
      </p:sp>
      <p:pic>
        <p:nvPicPr>
          <p:cNvPr id="2447" name="Google Shape;2447;p9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469" y="830600"/>
            <a:ext cx="2600325" cy="2867025"/>
          </a:xfrm>
          <a:prstGeom prst="rect">
            <a:avLst/>
          </a:prstGeom>
          <a:noFill/>
          <a:ln>
            <a:noFill/>
          </a:ln>
        </p:spPr>
      </p:pic>
      <p:sp>
        <p:nvSpPr>
          <p:cNvPr id="2448" name="Google Shape;2448;p93"/>
          <p:cNvSpPr txBox="1"/>
          <p:nvPr/>
        </p:nvSpPr>
        <p:spPr>
          <a:xfrm>
            <a:off x="4053850" y="251450"/>
            <a:ext cx="3825300" cy="54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fr" sz="2200" b="0" i="0" u="none" strike="noStrike" cap="none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rPr>
              <a:t>Roue d’engrenage</a:t>
            </a:r>
            <a:endParaRPr sz="2200" b="0" i="0" u="none" strike="noStrike" cap="none">
              <a:solidFill>
                <a:srgbClr val="000000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2449" name="Google Shape;2449;p9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85800" y="373250"/>
            <a:ext cx="3571875" cy="3524250"/>
          </a:xfrm>
          <a:prstGeom prst="rect">
            <a:avLst/>
          </a:prstGeom>
          <a:noFill/>
          <a:ln>
            <a:noFill/>
          </a:ln>
        </p:spPr>
      </p:pic>
      <p:sp>
        <p:nvSpPr>
          <p:cNvPr id="2450" name="Google Shape;2450;p93"/>
          <p:cNvSpPr txBox="1"/>
          <p:nvPr/>
        </p:nvSpPr>
        <p:spPr>
          <a:xfrm>
            <a:off x="1585325" y="4259575"/>
            <a:ext cx="56895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fr" sz="2000" b="0" i="0" u="none" strike="noStrike" cap="none">
                <a:solidFill>
                  <a:srgbClr val="0069BF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r>
              <a:rPr lang="fr" sz="2000" b="0" i="0" u="sng" strike="noStrike" cap="none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Tutoriel : livret pour l’application Géométrie</a:t>
            </a:r>
            <a:endParaRPr sz="2000" b="0" i="0" u="none" strike="noStrike" cap="none">
              <a:solidFill>
                <a:srgbClr val="000000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5" name="Google Shape;2455;p9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fr"/>
              <a:t>9</a:t>
            </a:fld>
            <a:endParaRPr/>
          </a:p>
        </p:txBody>
      </p:sp>
      <p:sp>
        <p:nvSpPr>
          <p:cNvPr id="2456" name="Google Shape;2456;p94"/>
          <p:cNvSpPr txBox="1"/>
          <p:nvPr/>
        </p:nvSpPr>
        <p:spPr>
          <a:xfrm>
            <a:off x="2263500" y="342900"/>
            <a:ext cx="4243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r>
              <a:rPr lang="fr" sz="3600" b="0" i="0" u="none" strike="noStrike" cap="none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Expérimentation 1</a:t>
            </a:r>
            <a:endParaRPr sz="3600" b="0" i="0" u="none" strike="noStrike" cap="none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2457" name="Google Shape;2457;p94"/>
          <p:cNvSpPr txBox="1"/>
          <p:nvPr/>
        </p:nvSpPr>
        <p:spPr>
          <a:xfrm>
            <a:off x="952500" y="1287675"/>
            <a:ext cx="5235000" cy="217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marR="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400"/>
              <a:buFont typeface="Ubuntu"/>
              <a:buChar char="●"/>
            </a:pPr>
            <a:r>
              <a:rPr lang="fr" sz="2400" b="0" i="0" u="none" strike="noStrike" cap="none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Un point</a:t>
            </a: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400"/>
              <a:buFont typeface="Ubuntu"/>
              <a:buChar char="●"/>
            </a:pPr>
            <a:r>
              <a:rPr lang="fr" sz="2400" b="0" i="0" u="none" strike="noStrike" cap="none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Un segment</a:t>
            </a: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400"/>
              <a:buFont typeface="Ubuntu"/>
              <a:buChar char="●"/>
            </a:pPr>
            <a:r>
              <a:rPr lang="fr" sz="2400" b="0" i="0" u="none" strike="noStrike" cap="none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Une droite</a:t>
            </a: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400"/>
              <a:buFont typeface="Ubuntu"/>
              <a:buChar char="●"/>
            </a:pPr>
            <a:r>
              <a:rPr lang="fr" sz="2400" b="0" i="0" u="none" strike="noStrike" cap="none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Un polygone</a:t>
            </a: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400"/>
              <a:buFont typeface="Ubuntu"/>
              <a:buChar char="●"/>
            </a:pPr>
            <a:r>
              <a:rPr lang="fr" sz="2400" b="0" i="0" u="none" strike="noStrike" cap="none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Un cercle</a:t>
            </a: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fr" sz="2400" b="0" i="0" u="none" strike="noStrike" cap="none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Afficher les données,</a:t>
            </a: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fr" sz="2400" b="0" i="0" u="none" strike="noStrike" cap="none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avec la calculatrice</a:t>
            </a: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fr" sz="2400" b="0" i="0" u="sng" strike="noStrike" cap="none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*Livret</a:t>
            </a:r>
            <a:endParaRPr sz="2400" b="0" i="0" u="none" strike="noStrike" cap="none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2458" name="Google Shape;2458;p94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4655875" y="1287675"/>
            <a:ext cx="2651700" cy="286905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Paradigm">
  <a:themeElements>
    <a:clrScheme name="Paradigm">
      <a:dk1>
        <a:srgbClr val="31394D"/>
      </a:dk1>
      <a:lt1>
        <a:srgbClr val="FFFFFF"/>
      </a:lt1>
      <a:dk2>
        <a:srgbClr val="666666"/>
      </a:dk2>
      <a:lt2>
        <a:srgbClr val="626B73"/>
      </a:lt2>
      <a:accent1>
        <a:srgbClr val="002F4A"/>
      </a:accent1>
      <a:accent2>
        <a:srgbClr val="D9C4B1"/>
      </a:accent2>
      <a:accent3>
        <a:srgbClr val="EDE3DA"/>
      </a:accent3>
      <a:accent4>
        <a:srgbClr val="B85741"/>
      </a:accent4>
      <a:accent5>
        <a:srgbClr val="009384"/>
      </a:accent5>
      <a:accent6>
        <a:srgbClr val="D0F6FF"/>
      </a:accent6>
      <a:hlink>
        <a:srgbClr val="009384"/>
      </a:hlink>
      <a:folHlink>
        <a:srgbClr val="009384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1265</Words>
  <Application>Microsoft Office PowerPoint</Application>
  <PresentationFormat>Affichage à l'écran (16:9)</PresentationFormat>
  <Paragraphs>205</Paragraphs>
  <Slides>23</Slides>
  <Notes>23</Notes>
  <HiddenSlides>0</HiddenSlides>
  <MMClips>0</MMClips>
  <ScaleCrop>false</ScaleCrop>
  <HeadingPairs>
    <vt:vector size="6" baseType="variant">
      <vt:variant>
        <vt:lpstr>Polices utilisées</vt:lpstr>
      </vt:variant>
      <vt:variant>
        <vt:i4>13</vt:i4>
      </vt:variant>
      <vt:variant>
        <vt:lpstr>Thème</vt:lpstr>
      </vt:variant>
      <vt:variant>
        <vt:i4>5</vt:i4>
      </vt:variant>
      <vt:variant>
        <vt:lpstr>Titres des diapositives</vt:lpstr>
      </vt:variant>
      <vt:variant>
        <vt:i4>23</vt:i4>
      </vt:variant>
    </vt:vector>
  </HeadingPairs>
  <TitlesOfParts>
    <vt:vector size="41" baseType="lpstr">
      <vt:lpstr>Merriweather</vt:lpstr>
      <vt:lpstr>Bangers</vt:lpstr>
      <vt:lpstr>Sniglet</vt:lpstr>
      <vt:lpstr>Ubuntu</vt:lpstr>
      <vt:lpstr>Arial</vt:lpstr>
      <vt:lpstr>Viga</vt:lpstr>
      <vt:lpstr>Century Gothic</vt:lpstr>
      <vt:lpstr>Roboto</vt:lpstr>
      <vt:lpstr>Trebuchet MS</vt:lpstr>
      <vt:lpstr>Dosis</vt:lpstr>
      <vt:lpstr>Calibri</vt:lpstr>
      <vt:lpstr>Open Sans</vt:lpstr>
      <vt:lpstr>Corbel</vt:lpstr>
      <vt:lpstr>Paradigm</vt:lpstr>
      <vt:lpstr>Friar template</vt:lpstr>
      <vt:lpstr>Friar template</vt:lpstr>
      <vt:lpstr>Friar template</vt:lpstr>
      <vt:lpstr>Friar template</vt:lpstr>
      <vt:lpstr>Présentation PowerPoint</vt:lpstr>
      <vt:lpstr>Présentation PowerPoint</vt:lpstr>
      <vt:lpstr>Plan de l’atelier</vt:lpstr>
      <vt:lpstr>Les dimensions de la compétence numérique</vt:lpstr>
      <vt:lpstr>Création d’un compte</vt:lpstr>
      <vt:lpstr>      : comparaison  Classique  Géométrie, en ligne et applications Calculatrice graphique Calculatrice scientifique Suite Calculatrice 3D Formelle</vt:lpstr>
      <vt:lpstr>L’application Géométrie</vt:lpstr>
      <vt:lpstr>Présentation PowerPoint</vt:lpstr>
      <vt:lpstr>Présentation PowerPoint</vt:lpstr>
      <vt:lpstr>Présentation PowerPoint</vt:lpstr>
      <vt:lpstr>Présentation PowerPoint</vt:lpstr>
      <vt:lpstr>Apprendre à utiliser les outils de géométrie</vt:lpstr>
      <vt:lpstr>Présentation PowerPoint</vt:lpstr>
      <vt:lpstr>Le menu</vt:lpstr>
      <vt:lpstr>Les ressources publiques</vt:lpstr>
      <vt:lpstr>Sauvegarde</vt:lpstr>
      <vt:lpstr>Présentation PowerPoint</vt:lpstr>
      <vt:lpstr>Créer une classe</vt:lpstr>
      <vt:lpstr>Présentation PowerPoint</vt:lpstr>
      <vt:lpstr>Démonstrations et liens au besoin</vt:lpstr>
      <vt:lpstr>L’équipe du RÉCIT MST est disponible  les mercredis matins  de 9 h à 11 h 30. </vt:lpstr>
      <vt:lpstr>  Badge « Participation » </vt:lpstr>
      <vt:lpstr>MERCI 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Sonya Fiset</dc:creator>
  <cp:lastModifiedBy>Fiset Sonia</cp:lastModifiedBy>
  <cp:revision>1</cp:revision>
  <dcterms:modified xsi:type="dcterms:W3CDTF">2021-12-03T16:05:52Z</dcterms:modified>
</cp:coreProperties>
</file>