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1" r:id="rId1"/>
    <p:sldMasterId id="2147483722" r:id="rId2"/>
    <p:sldMasterId id="2147483723" r:id="rId3"/>
    <p:sldMasterId id="2147483724" r:id="rId4"/>
    <p:sldMasterId id="2147483725" r:id="rId5"/>
  </p:sldMasterIdLst>
  <p:notesMasterIdLst>
    <p:notesMasterId r:id="rId3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x="9144000" cy="5143500" type="screen16x9"/>
  <p:notesSz cx="6858000" cy="9144000"/>
  <p:embeddedFontLst>
    <p:embeddedFont>
      <p:font typeface="Abril Fatface" panose="020B0604020202020204" charset="0"/>
      <p:regular r:id="rId34"/>
    </p:embeddedFont>
    <p:embeddedFont>
      <p:font typeface="Bebas Neue" panose="020B0604020202020204" charset="0"/>
      <p:regular r:id="rId35"/>
    </p:embeddedFont>
    <p:embeddedFont>
      <p:font typeface="Calibri" panose="020F0502020204030204" pitchFamily="34" charset="0"/>
      <p:regular r:id="rId36"/>
      <p:bold r:id="rId37"/>
      <p:italic r:id="rId38"/>
      <p:boldItalic r:id="rId39"/>
    </p:embeddedFont>
    <p:embeddedFont>
      <p:font typeface="Dosis" panose="020B0604020202020204" charset="0"/>
      <p:regular r:id="rId40"/>
      <p:bold r:id="rId41"/>
    </p:embeddedFont>
    <p:embeddedFont>
      <p:font typeface="Karla" panose="020B0604020202020204" charset="0"/>
      <p:regular r:id="rId42"/>
      <p:bold r:id="rId43"/>
      <p:italic r:id="rId44"/>
      <p:boldItalic r:id="rId45"/>
    </p:embeddedFont>
    <p:embeddedFont>
      <p:font typeface="Montserrat" panose="020B0604020202020204" charset="0"/>
      <p:regular r:id="rId46"/>
      <p:bold r:id="rId47"/>
      <p:italic r:id="rId48"/>
      <p:boldItalic r:id="rId49"/>
    </p:embeddedFont>
    <p:embeddedFont>
      <p:font typeface="Nunito" panose="020B0604020202020204" charset="0"/>
      <p:regular r:id="rId50"/>
      <p:bold r:id="rId51"/>
      <p:italic r:id="rId52"/>
      <p:boldItalic r:id="rId53"/>
    </p:embeddedFont>
    <p:embeddedFont>
      <p:font typeface="Open Sans" panose="020B0604020202020204" charset="0"/>
      <p:regular r:id="rId54"/>
      <p:bold r:id="rId55"/>
      <p:italic r:id="rId56"/>
      <p:boldItalic r:id="rId57"/>
    </p:embeddedFont>
    <p:embeddedFont>
      <p:font typeface="Playfair Display" panose="020B0604020202020204" charset="0"/>
      <p:regular r:id="rId58"/>
      <p:bold r:id="rId59"/>
      <p:italic r:id="rId60"/>
      <p:boldItalic r:id="rId61"/>
    </p:embeddedFont>
    <p:embeddedFont>
      <p:font typeface="Roboto" panose="020B0604020202020204" charset="0"/>
      <p:regular r:id="rId62"/>
      <p:bold r:id="rId63"/>
      <p:italic r:id="rId64"/>
      <p:boldItalic r:id="rId65"/>
    </p:embeddedFont>
    <p:embeddedFont>
      <p:font typeface="Roboto Slab" panose="020B0604020202020204" charset="0"/>
      <p:regular r:id="rId66"/>
      <p:bold r:id="rId67"/>
    </p:embeddedFont>
    <p:embeddedFont>
      <p:font typeface="Sniglet" panose="020B0604020202020204" charset="0"/>
      <p:regular r:id="rId68"/>
    </p:embeddedFont>
    <p:embeddedFont>
      <p:font typeface="Source Sans Pro" panose="020B0503030403020204" pitchFamily="34" charset="0"/>
      <p:regular r:id="rId69"/>
      <p:bold r:id="rId70"/>
      <p:italic r:id="rId71"/>
      <p:boldItalic r:id="rId72"/>
    </p:embeddedFont>
    <p:embeddedFont>
      <p:font typeface="Ubuntu" panose="020B0604020202020204" charset="0"/>
      <p:regular r:id="rId73"/>
      <p:bold r:id="rId74"/>
      <p:italic r:id="rId75"/>
      <p:boldItalic r:id="rId76"/>
    </p:embeddedFont>
    <p:embeddedFont>
      <p:font typeface="Viga" panose="020B0604020202020204" charset="0"/>
      <p:regular r:id="rId77"/>
    </p:embeddedFont>
    <p:embeddedFont>
      <p:font typeface="Wallpoet" panose="020B0604020202020204" charset="0"/>
      <p:regular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F69C4B6-3218-4EAA-BA11-93A175400231}">
  <a:tblStyle styleId="{1F69C4B6-3218-4EAA-BA11-93A17540023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font" Target="fonts/font9.fntdata"/><Relationship Id="rId47" Type="http://schemas.openxmlformats.org/officeDocument/2006/relationships/font" Target="fonts/font14.fntdata"/><Relationship Id="rId63" Type="http://schemas.openxmlformats.org/officeDocument/2006/relationships/font" Target="fonts/font30.fntdata"/><Relationship Id="rId68" Type="http://schemas.openxmlformats.org/officeDocument/2006/relationships/font" Target="fonts/font35.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font" Target="fonts/font4.fntdata"/><Relationship Id="rId53" Type="http://schemas.openxmlformats.org/officeDocument/2006/relationships/font" Target="fonts/font20.fntdata"/><Relationship Id="rId58" Type="http://schemas.openxmlformats.org/officeDocument/2006/relationships/font" Target="fonts/font25.fntdata"/><Relationship Id="rId74" Type="http://schemas.openxmlformats.org/officeDocument/2006/relationships/font" Target="fonts/font41.fntdata"/><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font" Target="fonts/font28.fntdata"/><Relationship Id="rId82"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64" Type="http://schemas.openxmlformats.org/officeDocument/2006/relationships/font" Target="fonts/font31.fntdata"/><Relationship Id="rId69" Type="http://schemas.openxmlformats.org/officeDocument/2006/relationships/font" Target="fonts/font36.fntdata"/><Relationship Id="rId77" Type="http://schemas.openxmlformats.org/officeDocument/2006/relationships/font" Target="fonts/font44.fntdata"/><Relationship Id="rId8" Type="http://schemas.openxmlformats.org/officeDocument/2006/relationships/slide" Target="slides/slide3.xml"/><Relationship Id="rId51" Type="http://schemas.openxmlformats.org/officeDocument/2006/relationships/font" Target="fonts/font18.fntdata"/><Relationship Id="rId72" Type="http://schemas.openxmlformats.org/officeDocument/2006/relationships/font" Target="fonts/font39.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font" Target="fonts/font26.fntdata"/><Relationship Id="rId67" Type="http://schemas.openxmlformats.org/officeDocument/2006/relationships/font" Target="fonts/font34.fntdata"/><Relationship Id="rId20" Type="http://schemas.openxmlformats.org/officeDocument/2006/relationships/slide" Target="slides/slide15.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font" Target="fonts/font29.fntdata"/><Relationship Id="rId70" Type="http://schemas.openxmlformats.org/officeDocument/2006/relationships/font" Target="fonts/font37.fntdata"/><Relationship Id="rId75" Type="http://schemas.openxmlformats.org/officeDocument/2006/relationships/font" Target="fonts/font42.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font" Target="fonts/font27.fntdata"/><Relationship Id="rId65" Type="http://schemas.openxmlformats.org/officeDocument/2006/relationships/font" Target="fonts/font32.fntdata"/><Relationship Id="rId73" Type="http://schemas.openxmlformats.org/officeDocument/2006/relationships/font" Target="fonts/font40.fntdata"/><Relationship Id="rId78" Type="http://schemas.openxmlformats.org/officeDocument/2006/relationships/font" Target="fonts/font45.fntdata"/><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font" Target="fonts/font6.fntdata"/><Relationship Id="rId34" Type="http://schemas.openxmlformats.org/officeDocument/2006/relationships/font" Target="fonts/font1.fntdata"/><Relationship Id="rId50" Type="http://schemas.openxmlformats.org/officeDocument/2006/relationships/font" Target="fonts/font17.fntdata"/><Relationship Id="rId55" Type="http://schemas.openxmlformats.org/officeDocument/2006/relationships/font" Target="fonts/font22.fntdata"/><Relationship Id="rId76" Type="http://schemas.openxmlformats.org/officeDocument/2006/relationships/font" Target="fonts/font43.fntdata"/><Relationship Id="rId7" Type="http://schemas.openxmlformats.org/officeDocument/2006/relationships/slide" Target="slides/slide2.xml"/><Relationship Id="rId71" Type="http://schemas.openxmlformats.org/officeDocument/2006/relationships/font" Target="fonts/font38.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font" Target="fonts/font7.fntdata"/><Relationship Id="rId45" Type="http://schemas.openxmlformats.org/officeDocument/2006/relationships/font" Target="fonts/font12.fntdata"/><Relationship Id="rId66" Type="http://schemas.openxmlformats.org/officeDocument/2006/relationships/font" Target="fonts/font3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ites.google.com/view/cssdpjourneedunumerique/accueil"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bit.ly/mst12nov21"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zoom.us/j/93849137106"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ampus.recit.qc.ca/mod/page/view.php?id=12756"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forms.office.com/Pages/ResponsePage.aspx?id=dSmlrZ1VlEeI7lwRevOvSAy9Kvjv3SpCspbPx6A9yVRUQ0VDNE1LOEpRMUlOQU9VR1hTVkZJTVNIQy4u"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mailto:equipe@recitmst.qc.ca"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education.gouv.qc.ca/dossiers-thematiques/plan-daction-numerique/plan-daction-numeriqu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education.gouv.qc.ca/fileadmin/site_web/documents/ministere/Usage-pedagogique-programmation-informatique.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ww.education.gouv.qc.ca/dossiers-thematiques/plan-daction-numerique/programmation-informatique/"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wooclap.com/CSSROBOT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1018a7bee51_0_5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1018a7bee51_0_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Site pour se brancher : </a:t>
            </a:r>
            <a:r>
              <a:rPr lang="en">
                <a:solidFill>
                  <a:schemeClr val="dk1"/>
                </a:solidFill>
              </a:rPr>
              <a:t>site de l’événement  :</a:t>
            </a:r>
            <a:r>
              <a:rPr lang="en">
                <a:solidFill>
                  <a:schemeClr val="dk1"/>
                </a:solidFill>
                <a:uFill>
                  <a:noFill/>
                </a:uFill>
                <a:hlinkClick r:id="rId3">
                  <a:extLst>
                    <a:ext uri="{A12FA001-AC4F-418D-AE19-62706E023703}">
                      <ahyp:hlinkClr xmlns:ahyp="http://schemas.microsoft.com/office/drawing/2018/hyperlinkcolor" val="tx"/>
                    </a:ext>
                  </a:extLst>
                </a:hlinkClick>
              </a:rPr>
              <a:t> </a:t>
            </a:r>
            <a:r>
              <a:rPr lang="en" u="sng">
                <a:solidFill>
                  <a:srgbClr val="1155CC"/>
                </a:solidFill>
                <a:hlinkClick r:id="rId3">
                  <a:extLst>
                    <a:ext uri="{A12FA001-AC4F-418D-AE19-62706E023703}">
                      <ahyp:hlinkClr xmlns:ahyp="http://schemas.microsoft.com/office/drawing/2018/hyperlinkcolor" val="tx"/>
                    </a:ext>
                  </a:extLst>
                </a:hlinkClick>
              </a:rPr>
              <a:t>Phare sur la pédagogie à l’ère du numérique</a:t>
            </a:r>
            <a:endParaRPr/>
          </a:p>
          <a:p>
            <a:pPr marL="0" lvl="0" indent="0" algn="l" rtl="0">
              <a:spcBef>
                <a:spcPts val="0"/>
              </a:spcBef>
              <a:spcAft>
                <a:spcPts val="0"/>
              </a:spcAft>
              <a:buNone/>
            </a:pPr>
            <a:r>
              <a:rPr lang="en"/>
              <a:t>Lien de la présentation : </a:t>
            </a:r>
            <a:r>
              <a:rPr lang="en" u="sng">
                <a:solidFill>
                  <a:schemeClr val="hlink"/>
                </a:solidFill>
                <a:hlinkClick r:id="rId4"/>
              </a:rPr>
              <a:t>https://bit.ly/mst12nov21</a:t>
            </a:r>
            <a:r>
              <a:rPr lang="en"/>
              <a:t> </a:t>
            </a: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f6f78731e1_3_1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f6f78731e1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f943731a42_1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f943731a4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1094c334fa7_3_1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1094c334fa7_3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1094c334fa7_3_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1094c334fa7_3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f8c9bac435_0_2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f8c9bac435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f8c9bac435_0_5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f8c9bac435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1094c334fa7_3_3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1094c334fa7_3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10a7ac1aa4e_0_68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 name="Google Shape;984;g10a7ac1aa4e_0_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10a7ac1aa4e_0_89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0a7ac1aa4e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10a7ac1aa4e_0_6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10a7ac1aa4e_0_6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1018a7bee51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1018a7bee5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0a7ac1aa4e_0_48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10a7ac1aa4e_0_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263238"/>
              </a:buClr>
              <a:buSzPts val="1100"/>
              <a:buFont typeface="Arial"/>
              <a:buNone/>
            </a:pPr>
            <a:r>
              <a:rPr lang="en" sz="1000">
                <a:solidFill>
                  <a:srgbClr val="263238"/>
                </a:solidFill>
              </a:rPr>
              <a:t>Résolution de problème et compréhension du monde autour de nous.</a:t>
            </a:r>
            <a:endParaRPr sz="1000">
              <a:solidFill>
                <a:srgbClr val="263238"/>
              </a:solidFill>
            </a:endParaRPr>
          </a:p>
          <a:p>
            <a:pPr marL="0" lvl="0" indent="0" algn="l" rtl="0">
              <a:lnSpc>
                <a:spcPct val="115000"/>
              </a:lnSpc>
              <a:spcBef>
                <a:spcPts val="0"/>
              </a:spcBef>
              <a:spcAft>
                <a:spcPts val="0"/>
              </a:spcAft>
              <a:buClr>
                <a:srgbClr val="263238"/>
              </a:buClr>
              <a:buSzPts val="1100"/>
              <a:buFont typeface="Arial"/>
              <a:buNone/>
            </a:pPr>
            <a:endParaRPr sz="1000">
              <a:solidFill>
                <a:srgbClr val="263238"/>
              </a:solidFill>
            </a:endParaRPr>
          </a:p>
          <a:p>
            <a:pPr marL="0" lvl="0" indent="0" algn="l" rtl="0">
              <a:lnSpc>
                <a:spcPct val="115000"/>
              </a:lnSpc>
              <a:spcBef>
                <a:spcPts val="0"/>
              </a:spcBef>
              <a:spcAft>
                <a:spcPts val="0"/>
              </a:spcAft>
              <a:buClr>
                <a:srgbClr val="263238"/>
              </a:buClr>
              <a:buSzPts val="1100"/>
              <a:buFont typeface="Arial"/>
              <a:buNone/>
            </a:pPr>
            <a:r>
              <a:rPr lang="en" sz="1000">
                <a:solidFill>
                  <a:srgbClr val="263238"/>
                </a:solidFill>
              </a:rPr>
              <a:t>Placer une substance dans un circuit électrique et mesurer le courant qui circule. Micro:bit port analogique 0-1023.</a:t>
            </a:r>
            <a:endParaRPr sz="1000">
              <a:solidFill>
                <a:srgbClr val="263238"/>
              </a:solidFill>
            </a:endParaRPr>
          </a:p>
          <a:p>
            <a:pPr marL="0" lvl="0" indent="0" algn="l" rtl="0">
              <a:lnSpc>
                <a:spcPct val="115000"/>
              </a:lnSpc>
              <a:spcBef>
                <a:spcPts val="0"/>
              </a:spcBef>
              <a:spcAft>
                <a:spcPts val="0"/>
              </a:spcAft>
              <a:buClr>
                <a:srgbClr val="263238"/>
              </a:buClr>
              <a:buSzPts val="1100"/>
              <a:buFont typeface="Arial"/>
              <a:buNone/>
            </a:pPr>
            <a:endParaRPr sz="1000">
              <a:solidFill>
                <a:srgbClr val="263238"/>
              </a:solidFill>
            </a:endParaRPr>
          </a:p>
          <a:p>
            <a:pPr marL="0" lvl="0" indent="0" algn="just" rtl="0">
              <a:lnSpc>
                <a:spcPct val="115000"/>
              </a:lnSpc>
              <a:spcBef>
                <a:spcPts val="0"/>
              </a:spcBef>
              <a:spcAft>
                <a:spcPts val="0"/>
              </a:spcAft>
              <a:buClr>
                <a:srgbClr val="263238"/>
              </a:buClr>
              <a:buSzPts val="1100"/>
              <a:buFont typeface="Arial"/>
              <a:buNone/>
            </a:pPr>
            <a:r>
              <a:rPr lang="en" sz="1000">
                <a:solidFill>
                  <a:srgbClr val="263238"/>
                </a:solidFill>
              </a:rPr>
              <a:t>Dans un contenant vide, placer un contenant avec de l’eau et de la terre sèche.  Placer un capteur d’humidité dans le sol et un capteur d’humidité dans l’air. Faire un milieu fermé. On devrait voir l’humidité de l’air augmenter, la formation de condensations sur les parois, le ruissellement de l’eau des parois au sol et l’augmentation de l’humidité du sol.  Le programme permettrait de mesurer les variations de l’humidité de l’air et du sol.</a:t>
            </a:r>
            <a:endParaRPr sz="140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10a7ac1aa4e_0_1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10a7ac1aa4e_0_1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Ici on danse avec Dash. Il faut chorégraphier en fonction de ses limites et on doit se coordonner. On doit créer des déplacements dans l’espace, mais aussi penser à l’orientation du robot. On peut même ajouter des accessoires.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10a7ac1aa4e_0_3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10a7ac1aa4e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rPr>
              <a:t>Secondaire – FGA</a:t>
            </a:r>
            <a:endParaRPr sz="1200">
              <a:solidFill>
                <a:schemeClr val="dk1"/>
              </a:solidFill>
            </a:endParaRPr>
          </a:p>
          <a:p>
            <a:pPr marL="533400" lvl="0" indent="-304800" algn="l" rtl="0">
              <a:lnSpc>
                <a:spcPct val="115000"/>
              </a:lnSpc>
              <a:spcBef>
                <a:spcPts val="0"/>
              </a:spcBef>
              <a:spcAft>
                <a:spcPts val="0"/>
              </a:spcAft>
              <a:buClr>
                <a:schemeClr val="dk1"/>
              </a:buClr>
              <a:buSzPts val="1200"/>
              <a:buChar char="●"/>
            </a:pPr>
            <a:r>
              <a:rPr lang="en" sz="1200">
                <a:solidFill>
                  <a:schemeClr val="dk1"/>
                </a:solidFill>
              </a:rPr>
              <a:t>prendre conscience que ses actions sur Internet sont soumises à des algorithmes qui influencent subtilement ses choix ultérieurs, tant positivement que négativement;  </a:t>
            </a:r>
            <a:endParaRPr sz="1200">
              <a:solidFill>
                <a:schemeClr val="dk1"/>
              </a:solidFill>
            </a:endParaRPr>
          </a:p>
          <a:p>
            <a:pPr marL="533400" lvl="0" indent="-304800" algn="l" rtl="0">
              <a:lnSpc>
                <a:spcPct val="115000"/>
              </a:lnSpc>
              <a:spcBef>
                <a:spcPts val="0"/>
              </a:spcBef>
              <a:spcAft>
                <a:spcPts val="0"/>
              </a:spcAft>
              <a:buClr>
                <a:schemeClr val="dk1"/>
              </a:buClr>
              <a:buSzPts val="1200"/>
              <a:buChar char="●"/>
            </a:pPr>
            <a:r>
              <a:rPr lang="en" sz="1200">
                <a:solidFill>
                  <a:schemeClr val="dk1"/>
                </a:solidFill>
              </a:rPr>
              <a:t>comprendre que la liberté dont il bénéficie sur Internet amène des contraintes, des responsabilités et des obligations.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43d92a4765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43d92a47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gf6f78731e1_0_242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0" name="Google Shape;1090;gf6f78731e1_0_2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Salle de vidéoconférence : </a:t>
            </a:r>
            <a:r>
              <a:rPr lang="en" sz="1050" u="sng">
                <a:solidFill>
                  <a:srgbClr val="1A73E8"/>
                </a:solidFill>
                <a:highlight>
                  <a:srgbClr val="FFFFFF"/>
                </a:highlight>
                <a:latin typeface="Roboto"/>
                <a:ea typeface="Roboto"/>
                <a:cs typeface="Roboto"/>
                <a:sym typeface="Roboto"/>
                <a:hlinkClick r:id="rId3">
                  <a:extLst>
                    <a:ext uri="{A12FA001-AC4F-418D-AE19-62706E023703}">
                      <ahyp:hlinkClr xmlns:ahyp="http://schemas.microsoft.com/office/drawing/2018/hyperlinkcolor" val="tx"/>
                    </a:ext>
                  </a:extLst>
                </a:hlinkClick>
              </a:rPr>
              <a:t>https://zoom.us/j/93849137106</a:t>
            </a:r>
            <a:endParaRPr/>
          </a:p>
          <a:p>
            <a:pPr marL="0" lvl="0" indent="0" algn="l" rtl="0">
              <a:spcBef>
                <a:spcPts val="0"/>
              </a:spcBef>
              <a:spcAft>
                <a:spcPts val="0"/>
              </a:spcAft>
              <a:buNone/>
            </a:pPr>
            <a:r>
              <a:rPr lang="en"/>
              <a:t>PL</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104085ba88c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104085ba8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Lien pour obtenir le badge : </a:t>
            </a:r>
            <a:r>
              <a:rPr lang="en" u="sng">
                <a:solidFill>
                  <a:srgbClr val="1155CC"/>
                </a:solidFill>
                <a:hlinkClick r:id="rId3">
                  <a:extLst>
                    <a:ext uri="{A12FA001-AC4F-418D-AE19-62706E023703}">
                      <ahyp:hlinkClr xmlns:ahyp="http://schemas.microsoft.com/office/drawing/2018/hyperlinkcolor" val="tx"/>
                    </a:ext>
                  </a:extLst>
                </a:hlinkClick>
              </a:rPr>
              <a:t>https://campus.recit.qc.ca/mod/page/view.php?id=12756</a:t>
            </a: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107d2c9b327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8" name="Google Shape;1108;g107d2c9b32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Formulaire : </a:t>
            </a:r>
            <a:r>
              <a:rPr lang="en" u="sng">
                <a:solidFill>
                  <a:schemeClr val="hlink"/>
                </a:solidFill>
                <a:hlinkClick r:id="rId3"/>
              </a:rPr>
              <a:t>https://forms.office.com/Pages/ResponsePage.aspx?id=dSmlrZ1VlEeI7lwRevOvSAy9Kvjv3SpCspbPx6A9yVRUQ0VDNE1LOEpRMUlOQU9VR1hTVkZJTVNIQy4u</a:t>
            </a:r>
            <a:r>
              <a:rPr lang="en"/>
              <a: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f6f78731e1_0_243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f6f78731e1_0_2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solidFill>
                  <a:srgbClr val="666666"/>
                </a:solidFill>
                <a:latin typeface="Ubuntu"/>
                <a:ea typeface="Ubuntu"/>
                <a:cs typeface="Ubuntu"/>
                <a:sym typeface="Ubuntu"/>
              </a:rPr>
              <a:t>Message à l’équipe : equipe</a:t>
            </a:r>
            <a:r>
              <a:rPr lang="en">
                <a:solidFill>
                  <a:srgbClr val="666666"/>
                </a:solidFill>
                <a:uFill>
                  <a:noFill/>
                </a:uFill>
                <a:latin typeface="Ubuntu"/>
                <a:ea typeface="Ubuntu"/>
                <a:cs typeface="Ubuntu"/>
                <a:sym typeface="Ubuntu"/>
                <a:hlinkClick r:id="rId3">
                  <a:extLst>
                    <a:ext uri="{A12FA001-AC4F-418D-AE19-62706E023703}">
                      <ahyp:hlinkClr xmlns:ahyp="http://schemas.microsoft.com/office/drawing/2018/hyperlinkcolor" val="tx"/>
                    </a:ext>
                  </a:extLst>
                </a:hlinkClick>
              </a:rPr>
              <a:t>@recitmst.qc.ca</a:t>
            </a:r>
            <a:r>
              <a:rPr lang="en"/>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f6f78731e1_0_2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f6f78731e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54c840e89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54c840e89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http://www.education.gouv.qc.ca/dossiers-thematiques/plan-daction-numerique/plan-daction-numerique/</a:t>
            </a:r>
            <a:r>
              <a:rPr lang="en"/>
              <a: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f8c9bac1a2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2" name="Google Shape;882;gf8c9bac1a2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http://www.education.gouv.qc.ca/dossiers-thematiques/plan-daction-numerique/cadre-de-reference-de-la-competence-numerique/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f7fa578ed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f7fa578ed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a:t>
            </a:r>
            <a:endParaRPr/>
          </a:p>
          <a:p>
            <a:pPr marL="0" lvl="0" indent="0" algn="l" rtl="0">
              <a:spcBef>
                <a:spcPts val="0"/>
              </a:spcBef>
              <a:spcAft>
                <a:spcPts val="0"/>
              </a:spcAft>
              <a:buNone/>
            </a:pPr>
            <a:r>
              <a:rPr lang="en" u="sng">
                <a:solidFill>
                  <a:schemeClr val="hlink"/>
                </a:solidFill>
                <a:hlinkClick r:id="rId3"/>
              </a:rPr>
              <a:t>http://www.education.gouv.qc.ca/fileadmin/site_web/documents/ministere/Usage-pedagogique-programmation-informatique.pdf</a:t>
            </a:r>
            <a:endParaRPr/>
          </a:p>
          <a:p>
            <a:pPr marL="0" lvl="0" indent="0" algn="l" rtl="0">
              <a:spcBef>
                <a:spcPts val="0"/>
              </a:spcBef>
              <a:spcAft>
                <a:spcPts val="0"/>
              </a:spcAft>
              <a:buNone/>
            </a:pPr>
            <a:r>
              <a:rPr lang="en" b="1" u="sng">
                <a:solidFill>
                  <a:schemeClr val="hlink"/>
                </a:solidFill>
                <a:hlinkClick r:id="rId4"/>
              </a:rPr>
              <a:t>http://www.education.gouv.qc.ca/dossiers-thematiques/plan-daction-numerique/programmation-informatique/</a:t>
            </a:r>
            <a:r>
              <a:rPr lang="en" b="1"/>
              <a:t> </a:t>
            </a:r>
            <a:endParaRPr b="1"/>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f6f78731e1_0_175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f6f78731e1_0_1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01600" marR="101600" lvl="0" indent="0" algn="l" rtl="0">
              <a:lnSpc>
                <a:spcPct val="176777"/>
              </a:lnSpc>
              <a:spcBef>
                <a:spcPts val="0"/>
              </a:spcBef>
              <a:spcAft>
                <a:spcPts val="0"/>
              </a:spcAft>
              <a:buClr>
                <a:schemeClr val="dk1"/>
              </a:buClr>
              <a:buSzPts val="1100"/>
              <a:buFont typeface="Arial"/>
              <a:buNone/>
            </a:pPr>
            <a:r>
              <a:rPr lang="en" sz="1850" u="sng">
                <a:solidFill>
                  <a:schemeClr val="hlink"/>
                </a:solidFill>
                <a:latin typeface="Nunito"/>
                <a:ea typeface="Nunito"/>
                <a:cs typeface="Nunito"/>
                <a:sym typeface="Nunito"/>
                <a:hlinkClick r:id="rId3"/>
              </a:rPr>
              <a:t>www.wooclap.com/</a:t>
            </a:r>
            <a:r>
              <a:rPr lang="en" sz="1850" b="1" u="sng">
                <a:solidFill>
                  <a:schemeClr val="hlink"/>
                </a:solidFill>
                <a:latin typeface="Nunito"/>
                <a:ea typeface="Nunito"/>
                <a:cs typeface="Nunito"/>
                <a:sym typeface="Nunito"/>
                <a:hlinkClick r:id="rId3"/>
              </a:rPr>
              <a:t>CSSROBOTS</a:t>
            </a:r>
            <a:r>
              <a:rPr lang="en" sz="1850" b="1">
                <a:solidFill>
                  <a:schemeClr val="dk1"/>
                </a:solidFill>
                <a:latin typeface="Nunito"/>
                <a:ea typeface="Nunito"/>
                <a:cs typeface="Nunito"/>
                <a:sym typeface="Nunito"/>
              </a:rPr>
              <a:t> </a:t>
            </a:r>
            <a:endParaRPr sz="1850" b="1">
              <a:solidFill>
                <a:schemeClr val="dk1"/>
              </a:solidFill>
              <a:latin typeface="Nunito"/>
              <a:ea typeface="Nunito"/>
              <a:cs typeface="Nunito"/>
              <a:sym typeface="Nunito"/>
            </a:endParaRPr>
          </a:p>
          <a:p>
            <a:pPr marL="101600" marR="101600" lvl="0" indent="0" algn="l" rtl="0">
              <a:lnSpc>
                <a:spcPct val="176777"/>
              </a:lnSpc>
              <a:spcBef>
                <a:spcPts val="0"/>
              </a:spcBef>
              <a:spcAft>
                <a:spcPts val="0"/>
              </a:spcAft>
              <a:buClr>
                <a:schemeClr val="dk1"/>
              </a:buClr>
              <a:buSzPts val="1100"/>
              <a:buFont typeface="Arial"/>
              <a:buNone/>
            </a:pPr>
            <a:r>
              <a:rPr lang="en" sz="1850" b="1">
                <a:solidFill>
                  <a:schemeClr val="dk1"/>
                </a:solidFill>
                <a:latin typeface="Nunito"/>
                <a:ea typeface="Nunito"/>
                <a:cs typeface="Nunito"/>
                <a:sym typeface="Nunito"/>
              </a:rPr>
              <a:t>2 questions : quels robots et quels critères</a:t>
            </a:r>
            <a:endParaRPr sz="1850" b="1">
              <a:solidFill>
                <a:schemeClr val="dk1"/>
              </a:solidFill>
              <a:latin typeface="Nunito"/>
              <a:ea typeface="Nunito"/>
              <a:cs typeface="Nunito"/>
              <a:sym typeface="Nunito"/>
            </a:endParaRPr>
          </a:p>
          <a:p>
            <a:pPr marL="0" lvl="0" indent="0" algn="l" rtl="0">
              <a:spcBef>
                <a:spcPts val="0"/>
              </a:spcBef>
              <a:spcAft>
                <a:spcPts val="0"/>
              </a:spcAft>
              <a:buNone/>
            </a:pPr>
            <a:r>
              <a:rPr lang="en"/>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f943731a42_0_1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f943731a4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LL</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f6f78731e1_3_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f6f78731e1_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LL</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61"/>
        <p:cNvGrpSpPr/>
        <p:nvPr/>
      </p:nvGrpSpPr>
      <p:grpSpPr>
        <a:xfrm>
          <a:off x="0" y="0"/>
          <a:ext cx="0" cy="0"/>
          <a:chOff x="0" y="0"/>
          <a:chExt cx="0" cy="0"/>
        </a:xfrm>
      </p:grpSpPr>
      <p:sp>
        <p:nvSpPr>
          <p:cNvPr id="162" name="Google Shape;162;p2"/>
          <p:cNvSpPr txBox="1">
            <a:spLocks noGrp="1"/>
          </p:cNvSpPr>
          <p:nvPr>
            <p:ph type="ctrTitle"/>
          </p:nvPr>
        </p:nvSpPr>
        <p:spPr>
          <a:xfrm>
            <a:off x="2305100" y="1161050"/>
            <a:ext cx="6153000" cy="1159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4800"/>
              <a:buNone/>
              <a:defRPr sz="4800" b="0">
                <a:solidFill>
                  <a:schemeClr val="dk2"/>
                </a:solidFill>
              </a:defRPr>
            </a:lvl1pPr>
            <a:lvl2pPr lvl="1" algn="r" rtl="0">
              <a:spcBef>
                <a:spcPts val="0"/>
              </a:spcBef>
              <a:spcAft>
                <a:spcPts val="0"/>
              </a:spcAft>
              <a:buClr>
                <a:schemeClr val="dk2"/>
              </a:buClr>
              <a:buSzPts val="4800"/>
              <a:buNone/>
              <a:defRPr sz="4800" b="0">
                <a:solidFill>
                  <a:schemeClr val="dk2"/>
                </a:solidFill>
              </a:defRPr>
            </a:lvl2pPr>
            <a:lvl3pPr lvl="2" algn="r" rtl="0">
              <a:spcBef>
                <a:spcPts val="0"/>
              </a:spcBef>
              <a:spcAft>
                <a:spcPts val="0"/>
              </a:spcAft>
              <a:buClr>
                <a:schemeClr val="dk2"/>
              </a:buClr>
              <a:buSzPts val="4800"/>
              <a:buNone/>
              <a:defRPr sz="4800" b="0">
                <a:solidFill>
                  <a:schemeClr val="dk2"/>
                </a:solidFill>
              </a:defRPr>
            </a:lvl3pPr>
            <a:lvl4pPr lvl="3" algn="r" rtl="0">
              <a:spcBef>
                <a:spcPts val="0"/>
              </a:spcBef>
              <a:spcAft>
                <a:spcPts val="0"/>
              </a:spcAft>
              <a:buClr>
                <a:schemeClr val="dk2"/>
              </a:buClr>
              <a:buSzPts val="4800"/>
              <a:buNone/>
              <a:defRPr sz="4800" b="0">
                <a:solidFill>
                  <a:schemeClr val="dk2"/>
                </a:solidFill>
              </a:defRPr>
            </a:lvl4pPr>
            <a:lvl5pPr lvl="4" algn="r" rtl="0">
              <a:spcBef>
                <a:spcPts val="0"/>
              </a:spcBef>
              <a:spcAft>
                <a:spcPts val="0"/>
              </a:spcAft>
              <a:buClr>
                <a:schemeClr val="dk2"/>
              </a:buClr>
              <a:buSzPts val="4800"/>
              <a:buNone/>
              <a:defRPr sz="4800" b="0">
                <a:solidFill>
                  <a:schemeClr val="dk2"/>
                </a:solidFill>
              </a:defRPr>
            </a:lvl5pPr>
            <a:lvl6pPr lvl="5" algn="r" rtl="0">
              <a:spcBef>
                <a:spcPts val="0"/>
              </a:spcBef>
              <a:spcAft>
                <a:spcPts val="0"/>
              </a:spcAft>
              <a:buClr>
                <a:schemeClr val="dk2"/>
              </a:buClr>
              <a:buSzPts val="4800"/>
              <a:buNone/>
              <a:defRPr sz="4800" b="0">
                <a:solidFill>
                  <a:schemeClr val="dk2"/>
                </a:solidFill>
              </a:defRPr>
            </a:lvl6pPr>
            <a:lvl7pPr lvl="6" algn="r" rtl="0">
              <a:spcBef>
                <a:spcPts val="0"/>
              </a:spcBef>
              <a:spcAft>
                <a:spcPts val="0"/>
              </a:spcAft>
              <a:buClr>
                <a:schemeClr val="dk2"/>
              </a:buClr>
              <a:buSzPts val="4800"/>
              <a:buNone/>
              <a:defRPr sz="4800" b="0">
                <a:solidFill>
                  <a:schemeClr val="dk2"/>
                </a:solidFill>
              </a:defRPr>
            </a:lvl7pPr>
            <a:lvl8pPr lvl="7" algn="r" rtl="0">
              <a:spcBef>
                <a:spcPts val="0"/>
              </a:spcBef>
              <a:spcAft>
                <a:spcPts val="0"/>
              </a:spcAft>
              <a:buClr>
                <a:schemeClr val="dk2"/>
              </a:buClr>
              <a:buSzPts val="4800"/>
              <a:buNone/>
              <a:defRPr sz="4800" b="0">
                <a:solidFill>
                  <a:schemeClr val="dk2"/>
                </a:solidFill>
              </a:defRPr>
            </a:lvl8pPr>
            <a:lvl9pPr lvl="8" algn="r" rtl="0">
              <a:spcBef>
                <a:spcPts val="0"/>
              </a:spcBef>
              <a:spcAft>
                <a:spcPts val="0"/>
              </a:spcAft>
              <a:buClr>
                <a:schemeClr val="dk2"/>
              </a:buClr>
              <a:buSzPts val="4800"/>
              <a:buNone/>
              <a:defRPr sz="4800" b="0">
                <a:solidFill>
                  <a:schemeClr val="dk2"/>
                </a:solidFill>
              </a:defRPr>
            </a:lvl9pPr>
          </a:lstStyle>
          <a:p>
            <a:endParaRPr/>
          </a:p>
        </p:txBody>
      </p:sp>
      <p:sp>
        <p:nvSpPr>
          <p:cNvPr id="163" name="Google Shape;163;p2"/>
          <p:cNvSpPr/>
          <p:nvPr/>
        </p:nvSpPr>
        <p:spPr>
          <a:xfrm>
            <a:off x="723692" y="4220091"/>
            <a:ext cx="794875" cy="985737"/>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4" name="Google Shape;164;p2"/>
          <p:cNvSpPr/>
          <p:nvPr/>
        </p:nvSpPr>
        <p:spPr>
          <a:xfrm>
            <a:off x="-58319" y="3053287"/>
            <a:ext cx="782014" cy="890356"/>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5" name="Google Shape;165;p2"/>
          <p:cNvSpPr/>
          <p:nvPr/>
        </p:nvSpPr>
        <p:spPr>
          <a:xfrm>
            <a:off x="4025101" y="3422420"/>
            <a:ext cx="370865" cy="809588"/>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6" name="Google Shape;166;p2"/>
          <p:cNvSpPr/>
          <p:nvPr/>
        </p:nvSpPr>
        <p:spPr>
          <a:xfrm>
            <a:off x="3078045" y="3128354"/>
            <a:ext cx="730671" cy="895811"/>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7" name="Google Shape;167;p2"/>
          <p:cNvSpPr/>
          <p:nvPr/>
        </p:nvSpPr>
        <p:spPr>
          <a:xfrm>
            <a:off x="5401648" y="3285712"/>
            <a:ext cx="805934" cy="75083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8" name="Google Shape;168;p2"/>
          <p:cNvSpPr/>
          <p:nvPr/>
        </p:nvSpPr>
        <p:spPr>
          <a:xfrm>
            <a:off x="8364459" y="3346843"/>
            <a:ext cx="873792" cy="600260"/>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9" name="Google Shape;169;p2"/>
          <p:cNvSpPr/>
          <p:nvPr/>
        </p:nvSpPr>
        <p:spPr>
          <a:xfrm>
            <a:off x="4551116" y="3125540"/>
            <a:ext cx="657208" cy="679227"/>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0" name="Google Shape;170;p2"/>
          <p:cNvSpPr/>
          <p:nvPr/>
        </p:nvSpPr>
        <p:spPr>
          <a:xfrm>
            <a:off x="4419881" y="3994834"/>
            <a:ext cx="919681" cy="950908"/>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1" name="Google Shape;171;p2"/>
          <p:cNvSpPr/>
          <p:nvPr/>
        </p:nvSpPr>
        <p:spPr>
          <a:xfrm>
            <a:off x="2644912" y="4036538"/>
            <a:ext cx="890356" cy="7068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2" name="Google Shape;172;p2"/>
          <p:cNvSpPr/>
          <p:nvPr/>
        </p:nvSpPr>
        <p:spPr>
          <a:xfrm>
            <a:off x="2116542" y="3186156"/>
            <a:ext cx="829755" cy="780163"/>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3" name="Google Shape;173;p2"/>
          <p:cNvSpPr/>
          <p:nvPr/>
        </p:nvSpPr>
        <p:spPr>
          <a:xfrm>
            <a:off x="1347361" y="3186147"/>
            <a:ext cx="599146" cy="706813"/>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4" name="Google Shape;174;p2"/>
          <p:cNvSpPr/>
          <p:nvPr/>
        </p:nvSpPr>
        <p:spPr>
          <a:xfrm>
            <a:off x="2681615" y="4813558"/>
            <a:ext cx="816944" cy="313967"/>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5" name="Google Shape;175;p2"/>
          <p:cNvSpPr/>
          <p:nvPr/>
        </p:nvSpPr>
        <p:spPr>
          <a:xfrm>
            <a:off x="7146421" y="4508764"/>
            <a:ext cx="1040884" cy="730621"/>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6" name="Google Shape;176;p2"/>
          <p:cNvSpPr/>
          <p:nvPr/>
        </p:nvSpPr>
        <p:spPr>
          <a:xfrm>
            <a:off x="7146430" y="3104432"/>
            <a:ext cx="684732" cy="721463"/>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7" name="Google Shape;177;p2"/>
          <p:cNvSpPr/>
          <p:nvPr/>
        </p:nvSpPr>
        <p:spPr>
          <a:xfrm>
            <a:off x="5262207" y="4729516"/>
            <a:ext cx="525046" cy="372666"/>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8" name="Google Shape;178;p2"/>
          <p:cNvSpPr/>
          <p:nvPr/>
        </p:nvSpPr>
        <p:spPr>
          <a:xfrm>
            <a:off x="8376372" y="4729061"/>
            <a:ext cx="508532" cy="324976"/>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9" name="Google Shape;179;p2"/>
          <p:cNvSpPr/>
          <p:nvPr/>
        </p:nvSpPr>
        <p:spPr>
          <a:xfrm>
            <a:off x="3808716" y="4429326"/>
            <a:ext cx="570935" cy="567282"/>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0" name="Google Shape;180;p2"/>
          <p:cNvSpPr/>
          <p:nvPr/>
        </p:nvSpPr>
        <p:spPr>
          <a:xfrm>
            <a:off x="7975391" y="3053272"/>
            <a:ext cx="541560" cy="67927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1" name="Google Shape;181;p2"/>
          <p:cNvSpPr/>
          <p:nvPr/>
        </p:nvSpPr>
        <p:spPr>
          <a:xfrm>
            <a:off x="1570785" y="4028295"/>
            <a:ext cx="734324" cy="723314"/>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2" name="Google Shape;182;p2"/>
          <p:cNvSpPr/>
          <p:nvPr/>
        </p:nvSpPr>
        <p:spPr>
          <a:xfrm>
            <a:off x="247060" y="4094875"/>
            <a:ext cx="275434" cy="244207"/>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3" name="Google Shape;183;p2"/>
          <p:cNvSpPr/>
          <p:nvPr/>
        </p:nvSpPr>
        <p:spPr>
          <a:xfrm>
            <a:off x="8516944" y="4082884"/>
            <a:ext cx="690236" cy="510383"/>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4" name="Google Shape;184;p2"/>
          <p:cNvSpPr/>
          <p:nvPr/>
        </p:nvSpPr>
        <p:spPr>
          <a:xfrm>
            <a:off x="859713" y="3417443"/>
            <a:ext cx="317620" cy="659010"/>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5" name="Google Shape;185;p2"/>
          <p:cNvSpPr/>
          <p:nvPr/>
        </p:nvSpPr>
        <p:spPr>
          <a:xfrm rot="1920742">
            <a:off x="5707038" y="4213989"/>
            <a:ext cx="884797" cy="750834"/>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6" name="Google Shape;186;p2"/>
          <p:cNvSpPr/>
          <p:nvPr/>
        </p:nvSpPr>
        <p:spPr>
          <a:xfrm rot="-3496844">
            <a:off x="115839" y="4509560"/>
            <a:ext cx="537852" cy="464440"/>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7" name="Google Shape;187;p2"/>
          <p:cNvSpPr/>
          <p:nvPr/>
        </p:nvSpPr>
        <p:spPr>
          <a:xfrm>
            <a:off x="7518184" y="3966329"/>
            <a:ext cx="846269" cy="598458"/>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8" name="Google Shape;188;p2"/>
          <p:cNvSpPr/>
          <p:nvPr/>
        </p:nvSpPr>
        <p:spPr>
          <a:xfrm rot="-5400000">
            <a:off x="6496794" y="3021440"/>
            <a:ext cx="493819" cy="63153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9" name="Google Shape;189;p2"/>
          <p:cNvSpPr/>
          <p:nvPr/>
        </p:nvSpPr>
        <p:spPr>
          <a:xfrm>
            <a:off x="6453205" y="3705907"/>
            <a:ext cx="666366" cy="752689"/>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0" name="Google Shape;190;p2"/>
          <p:cNvSpPr/>
          <p:nvPr/>
        </p:nvSpPr>
        <p:spPr>
          <a:xfrm>
            <a:off x="1866011" y="4742879"/>
            <a:ext cx="681078" cy="455287"/>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1" name="Google Shape;191;p2"/>
          <p:cNvSpPr/>
          <p:nvPr/>
        </p:nvSpPr>
        <p:spPr>
          <a:xfrm>
            <a:off x="6669805" y="4614395"/>
            <a:ext cx="308462" cy="330481"/>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letely blank">
  <p:cSld name="BLANK_1">
    <p:spTree>
      <p:nvGrpSpPr>
        <p:cNvPr id="1" name="Shape 519"/>
        <p:cNvGrpSpPr/>
        <p:nvPr/>
      </p:nvGrpSpPr>
      <p:grpSpPr>
        <a:xfrm>
          <a:off x="0" y="0"/>
          <a:ext cx="0" cy="0"/>
          <a:chOff x="0" y="0"/>
          <a:chExt cx="0" cy="0"/>
        </a:xfrm>
      </p:grpSpPr>
      <p:sp>
        <p:nvSpPr>
          <p:cNvPr id="520" name="Google Shape;520;p11"/>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521"/>
        <p:cNvGrpSpPr/>
        <p:nvPr/>
      </p:nvGrpSpPr>
      <p:grpSpPr>
        <a:xfrm>
          <a:off x="0" y="0"/>
          <a:ext cx="0" cy="0"/>
          <a:chOff x="0" y="0"/>
          <a:chExt cx="0" cy="0"/>
        </a:xfrm>
      </p:grpSpPr>
      <p:sp>
        <p:nvSpPr>
          <p:cNvPr id="522" name="Google Shape;522;p1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Viga"/>
              <a:buNone/>
              <a:defRPr sz="5200">
                <a:latin typeface="Viga"/>
                <a:ea typeface="Viga"/>
                <a:cs typeface="Viga"/>
                <a:sym typeface="Vig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23" name="Google Shape;523;p1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600"/>
              </a:spcBef>
              <a:spcAft>
                <a:spcPts val="0"/>
              </a:spcAft>
              <a:buSzPts val="2800"/>
              <a:buFont typeface="Ubuntu"/>
              <a:buNone/>
              <a:defRPr sz="2800">
                <a:latin typeface="Ubuntu"/>
                <a:ea typeface="Ubuntu"/>
                <a:cs typeface="Ubuntu"/>
                <a:sym typeface="Ubuntu"/>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24" name="Google Shape;52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 column + image">
  <p:cSld name="TITLE_AND_BODY_1">
    <p:spTree>
      <p:nvGrpSpPr>
        <p:cNvPr id="1" name="Shape 525"/>
        <p:cNvGrpSpPr/>
        <p:nvPr/>
      </p:nvGrpSpPr>
      <p:grpSpPr>
        <a:xfrm>
          <a:off x="0" y="0"/>
          <a:ext cx="0" cy="0"/>
          <a:chOff x="0" y="0"/>
          <a:chExt cx="0" cy="0"/>
        </a:xfrm>
      </p:grpSpPr>
      <p:sp>
        <p:nvSpPr>
          <p:cNvPr id="526" name="Google Shape;526;p13"/>
          <p:cNvSpPr txBox="1">
            <a:spLocks noGrp="1"/>
          </p:cNvSpPr>
          <p:nvPr>
            <p:ph type="title"/>
          </p:nvPr>
        </p:nvSpPr>
        <p:spPr>
          <a:xfrm>
            <a:off x="4572000" y="909050"/>
            <a:ext cx="3639600" cy="6411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527" name="Google Shape;527;p13"/>
          <p:cNvSpPr txBox="1">
            <a:spLocks noGrp="1"/>
          </p:cNvSpPr>
          <p:nvPr>
            <p:ph type="body" idx="1"/>
          </p:nvPr>
        </p:nvSpPr>
        <p:spPr>
          <a:xfrm>
            <a:off x="4572000" y="1525754"/>
            <a:ext cx="3639600" cy="27861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528" name="Google Shape;528;p13"/>
          <p:cNvSpPr/>
          <p:nvPr/>
        </p:nvSpPr>
        <p:spPr>
          <a:xfrm>
            <a:off x="580275" y="751950"/>
            <a:ext cx="3639600" cy="3639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3"/>
          <p:cNvSpPr/>
          <p:nvPr/>
        </p:nvSpPr>
        <p:spPr>
          <a:xfrm>
            <a:off x="-295650" y="-356450"/>
            <a:ext cx="1057800" cy="10578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3"/>
          <p:cNvSpPr/>
          <p:nvPr/>
        </p:nvSpPr>
        <p:spPr>
          <a:xfrm>
            <a:off x="2836600" y="179825"/>
            <a:ext cx="978600" cy="978600"/>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3"/>
          <p:cNvSpPr/>
          <p:nvPr/>
        </p:nvSpPr>
        <p:spPr>
          <a:xfrm>
            <a:off x="465975" y="3692750"/>
            <a:ext cx="1019400" cy="10194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3"/>
          <p:cNvSpPr/>
          <p:nvPr/>
        </p:nvSpPr>
        <p:spPr>
          <a:xfrm>
            <a:off x="1485375" y="4559750"/>
            <a:ext cx="361500" cy="361500"/>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3"/>
          <p:cNvSpPr/>
          <p:nvPr/>
        </p:nvSpPr>
        <p:spPr>
          <a:xfrm>
            <a:off x="2364800" y="346950"/>
            <a:ext cx="274200" cy="2739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3"/>
          <p:cNvSpPr/>
          <p:nvPr/>
        </p:nvSpPr>
        <p:spPr>
          <a:xfrm>
            <a:off x="-472600" y="-533400"/>
            <a:ext cx="1411800" cy="14118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3"/>
          <p:cNvSpPr/>
          <p:nvPr/>
        </p:nvSpPr>
        <p:spPr>
          <a:xfrm>
            <a:off x="2899000" y="242225"/>
            <a:ext cx="853800" cy="8538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3"/>
          <p:cNvSpPr/>
          <p:nvPr/>
        </p:nvSpPr>
        <p:spPr>
          <a:xfrm>
            <a:off x="1061150" y="142950"/>
            <a:ext cx="538500" cy="5382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537"/>
        <p:cNvGrpSpPr/>
        <p:nvPr/>
      </p:nvGrpSpPr>
      <p:grpSpPr>
        <a:xfrm>
          <a:off x="0" y="0"/>
          <a:ext cx="0" cy="0"/>
          <a:chOff x="0" y="0"/>
          <a:chExt cx="0" cy="0"/>
        </a:xfrm>
      </p:grpSpPr>
      <p:sp>
        <p:nvSpPr>
          <p:cNvPr id="538" name="Google Shape;538;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39" name="Google Shape;539;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60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40" name="Google Shape;540;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_4">
  <p:cSld name="TITLE_4">
    <p:spTree>
      <p:nvGrpSpPr>
        <p:cNvPr id="1" name="Shape 541"/>
        <p:cNvGrpSpPr/>
        <p:nvPr/>
      </p:nvGrpSpPr>
      <p:grpSpPr>
        <a:xfrm>
          <a:off x="0" y="0"/>
          <a:ext cx="0" cy="0"/>
          <a:chOff x="0" y="0"/>
          <a:chExt cx="0" cy="0"/>
        </a:xfrm>
      </p:grpSpPr>
      <p:sp>
        <p:nvSpPr>
          <p:cNvPr id="542" name="Google Shape;542;p1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43" name="Google Shape;543;p1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60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44" name="Google Shape;544;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1">
  <p:cSld name="TITLE_5">
    <p:bg>
      <p:bgPr>
        <a:blipFill>
          <a:blip r:embed="rId2">
            <a:alphaModFix/>
          </a:blip>
          <a:stretch>
            <a:fillRect/>
          </a:stretch>
        </a:blipFill>
        <a:effectLst/>
      </p:bgPr>
    </p:bg>
    <p:spTree>
      <p:nvGrpSpPr>
        <p:cNvPr id="1" name="Shape 545"/>
        <p:cNvGrpSpPr/>
        <p:nvPr/>
      </p:nvGrpSpPr>
      <p:grpSpPr>
        <a:xfrm>
          <a:off x="0" y="0"/>
          <a:ext cx="0" cy="0"/>
          <a:chOff x="0" y="0"/>
          <a:chExt cx="0" cy="0"/>
        </a:xfrm>
      </p:grpSpPr>
      <p:sp>
        <p:nvSpPr>
          <p:cNvPr id="546" name="Google Shape;546;p16"/>
          <p:cNvSpPr/>
          <p:nvPr/>
        </p:nvSpPr>
        <p:spPr>
          <a:xfrm>
            <a:off x="7337531" y="4630074"/>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6"/>
          <p:cNvSpPr/>
          <p:nvPr/>
        </p:nvSpPr>
        <p:spPr>
          <a:xfrm>
            <a:off x="7790243" y="4182401"/>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6"/>
          <p:cNvSpPr/>
          <p:nvPr/>
        </p:nvSpPr>
        <p:spPr>
          <a:xfrm>
            <a:off x="8893253" y="3333348"/>
            <a:ext cx="57600" cy="576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6"/>
          <p:cNvSpPr/>
          <p:nvPr/>
        </p:nvSpPr>
        <p:spPr>
          <a:xfrm>
            <a:off x="8771302" y="4923775"/>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6"/>
          <p:cNvSpPr/>
          <p:nvPr/>
        </p:nvSpPr>
        <p:spPr>
          <a:xfrm>
            <a:off x="2386266" y="508134"/>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6"/>
          <p:cNvSpPr/>
          <p:nvPr/>
        </p:nvSpPr>
        <p:spPr>
          <a:xfrm>
            <a:off x="479460" y="2703980"/>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6"/>
          <p:cNvSpPr/>
          <p:nvPr/>
        </p:nvSpPr>
        <p:spPr>
          <a:xfrm>
            <a:off x="261540" y="643097"/>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6"/>
          <p:cNvSpPr/>
          <p:nvPr/>
        </p:nvSpPr>
        <p:spPr>
          <a:xfrm>
            <a:off x="507235" y="1080863"/>
            <a:ext cx="192600" cy="1923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6"/>
          <p:cNvSpPr/>
          <p:nvPr/>
        </p:nvSpPr>
        <p:spPr>
          <a:xfrm>
            <a:off x="8314019" y="3625322"/>
            <a:ext cx="144300" cy="1440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6"/>
          <p:cNvSpPr/>
          <p:nvPr/>
        </p:nvSpPr>
        <p:spPr>
          <a:xfrm>
            <a:off x="8882858" y="4186761"/>
            <a:ext cx="144300" cy="1440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6"/>
          <p:cNvSpPr/>
          <p:nvPr/>
        </p:nvSpPr>
        <p:spPr>
          <a:xfrm>
            <a:off x="158313" y="1596559"/>
            <a:ext cx="57600" cy="576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6"/>
          <p:cNvSpPr/>
          <p:nvPr/>
        </p:nvSpPr>
        <p:spPr>
          <a:xfrm>
            <a:off x="1396483" y="226428"/>
            <a:ext cx="192600" cy="1923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6"/>
          <p:cNvSpPr/>
          <p:nvPr/>
        </p:nvSpPr>
        <p:spPr>
          <a:xfrm>
            <a:off x="617492" y="2000594"/>
            <a:ext cx="57600" cy="576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6"/>
          <p:cNvSpPr/>
          <p:nvPr/>
        </p:nvSpPr>
        <p:spPr>
          <a:xfrm>
            <a:off x="3425273" y="387880"/>
            <a:ext cx="57600" cy="576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6"/>
          <p:cNvSpPr/>
          <p:nvPr/>
        </p:nvSpPr>
        <p:spPr>
          <a:xfrm>
            <a:off x="8014029" y="4567546"/>
            <a:ext cx="192600" cy="1923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6"/>
          <p:cNvSpPr/>
          <p:nvPr/>
        </p:nvSpPr>
        <p:spPr>
          <a:xfrm>
            <a:off x="0" y="0"/>
            <a:ext cx="4088100" cy="4329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6"/>
        <p:cNvGrpSpPr/>
        <p:nvPr/>
      </p:nvGrpSpPr>
      <p:grpSpPr>
        <a:xfrm>
          <a:off x="0" y="0"/>
          <a:ext cx="0" cy="0"/>
          <a:chOff x="0" y="0"/>
          <a:chExt cx="0" cy="0"/>
        </a:xfrm>
      </p:grpSpPr>
      <p:sp>
        <p:nvSpPr>
          <p:cNvPr id="567" name="Google Shape;567;p1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8" name="Google Shape;568;p1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69" name="Google Shape;569;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70"/>
        <p:cNvGrpSpPr/>
        <p:nvPr/>
      </p:nvGrpSpPr>
      <p:grpSpPr>
        <a:xfrm>
          <a:off x="0" y="0"/>
          <a:ext cx="0" cy="0"/>
          <a:chOff x="0" y="0"/>
          <a:chExt cx="0" cy="0"/>
        </a:xfrm>
      </p:grpSpPr>
      <p:sp>
        <p:nvSpPr>
          <p:cNvPr id="571" name="Google Shape;571;p1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72" name="Google Shape;572;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73"/>
        <p:cNvGrpSpPr/>
        <p:nvPr/>
      </p:nvGrpSpPr>
      <p:grpSpPr>
        <a:xfrm>
          <a:off x="0" y="0"/>
          <a:ext cx="0" cy="0"/>
          <a:chOff x="0" y="0"/>
          <a:chExt cx="0" cy="0"/>
        </a:xfrm>
      </p:grpSpPr>
      <p:sp>
        <p:nvSpPr>
          <p:cNvPr id="574" name="Google Shape;574;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5" name="Google Shape;575;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576" name="Google Shape;576;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77"/>
        <p:cNvGrpSpPr/>
        <p:nvPr/>
      </p:nvGrpSpPr>
      <p:grpSpPr>
        <a:xfrm>
          <a:off x="0" y="0"/>
          <a:ext cx="0" cy="0"/>
          <a:chOff x="0" y="0"/>
          <a:chExt cx="0" cy="0"/>
        </a:xfrm>
      </p:grpSpPr>
      <p:sp>
        <p:nvSpPr>
          <p:cNvPr id="578" name="Google Shape;578;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9" name="Google Shape;579;p2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580" name="Google Shape;580;p2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581" name="Google Shape;581;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92"/>
        <p:cNvGrpSpPr/>
        <p:nvPr/>
      </p:nvGrpSpPr>
      <p:grpSpPr>
        <a:xfrm>
          <a:off x="0" y="0"/>
          <a:ext cx="0" cy="0"/>
          <a:chOff x="0" y="0"/>
          <a:chExt cx="0" cy="0"/>
        </a:xfrm>
      </p:grpSpPr>
      <p:sp>
        <p:nvSpPr>
          <p:cNvPr id="193" name="Google Shape;193;p3"/>
          <p:cNvSpPr txBox="1">
            <a:spLocks noGrp="1"/>
          </p:cNvSpPr>
          <p:nvPr>
            <p:ph type="ctrTitle"/>
          </p:nvPr>
        </p:nvSpPr>
        <p:spPr>
          <a:xfrm>
            <a:off x="3210935" y="1661762"/>
            <a:ext cx="5301600" cy="1159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700"/>
              <a:buNone/>
              <a:defRPr sz="3700" b="0"/>
            </a:lvl1pPr>
            <a:lvl2pPr lvl="1" algn="r" rtl="0">
              <a:spcBef>
                <a:spcPts val="0"/>
              </a:spcBef>
              <a:spcAft>
                <a:spcPts val="0"/>
              </a:spcAft>
              <a:buSzPts val="3700"/>
              <a:buNone/>
              <a:defRPr sz="3700" b="0"/>
            </a:lvl2pPr>
            <a:lvl3pPr lvl="2" algn="r" rtl="0">
              <a:spcBef>
                <a:spcPts val="0"/>
              </a:spcBef>
              <a:spcAft>
                <a:spcPts val="0"/>
              </a:spcAft>
              <a:buSzPts val="3700"/>
              <a:buNone/>
              <a:defRPr sz="3700" b="0"/>
            </a:lvl3pPr>
            <a:lvl4pPr lvl="3" algn="r" rtl="0">
              <a:spcBef>
                <a:spcPts val="0"/>
              </a:spcBef>
              <a:spcAft>
                <a:spcPts val="0"/>
              </a:spcAft>
              <a:buSzPts val="3700"/>
              <a:buNone/>
              <a:defRPr sz="3700" b="0"/>
            </a:lvl4pPr>
            <a:lvl5pPr lvl="4" algn="r" rtl="0">
              <a:spcBef>
                <a:spcPts val="0"/>
              </a:spcBef>
              <a:spcAft>
                <a:spcPts val="0"/>
              </a:spcAft>
              <a:buSzPts val="3700"/>
              <a:buNone/>
              <a:defRPr sz="3700" b="0"/>
            </a:lvl5pPr>
            <a:lvl6pPr lvl="5" algn="r" rtl="0">
              <a:spcBef>
                <a:spcPts val="0"/>
              </a:spcBef>
              <a:spcAft>
                <a:spcPts val="0"/>
              </a:spcAft>
              <a:buSzPts val="3700"/>
              <a:buNone/>
              <a:defRPr sz="3700" b="0"/>
            </a:lvl6pPr>
            <a:lvl7pPr lvl="6" algn="r" rtl="0">
              <a:spcBef>
                <a:spcPts val="0"/>
              </a:spcBef>
              <a:spcAft>
                <a:spcPts val="0"/>
              </a:spcAft>
              <a:buSzPts val="3700"/>
              <a:buNone/>
              <a:defRPr sz="3700" b="0"/>
            </a:lvl7pPr>
            <a:lvl8pPr lvl="7" algn="r" rtl="0">
              <a:spcBef>
                <a:spcPts val="0"/>
              </a:spcBef>
              <a:spcAft>
                <a:spcPts val="0"/>
              </a:spcAft>
              <a:buSzPts val="3700"/>
              <a:buNone/>
              <a:defRPr sz="3700" b="0"/>
            </a:lvl8pPr>
            <a:lvl9pPr lvl="8" algn="r" rtl="0">
              <a:spcBef>
                <a:spcPts val="0"/>
              </a:spcBef>
              <a:spcAft>
                <a:spcPts val="0"/>
              </a:spcAft>
              <a:buSzPts val="3700"/>
              <a:buNone/>
              <a:defRPr sz="3700" b="0"/>
            </a:lvl9pPr>
          </a:lstStyle>
          <a:p>
            <a:endParaRPr/>
          </a:p>
        </p:txBody>
      </p:sp>
      <p:sp>
        <p:nvSpPr>
          <p:cNvPr id="194" name="Google Shape;194;p3"/>
          <p:cNvSpPr txBox="1">
            <a:spLocks noGrp="1"/>
          </p:cNvSpPr>
          <p:nvPr>
            <p:ph type="subTitle" idx="1"/>
          </p:nvPr>
        </p:nvSpPr>
        <p:spPr>
          <a:xfrm>
            <a:off x="3210885" y="2864177"/>
            <a:ext cx="5301600" cy="784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1C4587"/>
              </a:buClr>
              <a:buSzPts val="2600"/>
              <a:buNone/>
              <a:defRPr>
                <a:solidFill>
                  <a:srgbClr val="1C4587"/>
                </a:solidFill>
              </a:defRPr>
            </a:lvl1pPr>
            <a:lvl2pPr lvl="1" algn="r" rtl="0">
              <a:spcBef>
                <a:spcPts val="0"/>
              </a:spcBef>
              <a:spcAft>
                <a:spcPts val="0"/>
              </a:spcAft>
              <a:buClr>
                <a:srgbClr val="1C4587"/>
              </a:buClr>
              <a:buSzPts val="3000"/>
              <a:buNone/>
              <a:defRPr sz="3000">
                <a:solidFill>
                  <a:srgbClr val="1C4587"/>
                </a:solidFill>
              </a:defRPr>
            </a:lvl2pPr>
            <a:lvl3pPr lvl="2" algn="r" rtl="0">
              <a:spcBef>
                <a:spcPts val="0"/>
              </a:spcBef>
              <a:spcAft>
                <a:spcPts val="0"/>
              </a:spcAft>
              <a:buClr>
                <a:srgbClr val="1C4587"/>
              </a:buClr>
              <a:buSzPts val="3000"/>
              <a:buNone/>
              <a:defRPr sz="3000">
                <a:solidFill>
                  <a:srgbClr val="1C4587"/>
                </a:solidFill>
              </a:defRPr>
            </a:lvl3pPr>
            <a:lvl4pPr lvl="3" algn="r" rtl="0">
              <a:spcBef>
                <a:spcPts val="0"/>
              </a:spcBef>
              <a:spcAft>
                <a:spcPts val="0"/>
              </a:spcAft>
              <a:buClr>
                <a:srgbClr val="1C4587"/>
              </a:buClr>
              <a:buSzPts val="3000"/>
              <a:buNone/>
              <a:defRPr sz="3000">
                <a:solidFill>
                  <a:srgbClr val="1C4587"/>
                </a:solidFill>
              </a:defRPr>
            </a:lvl4pPr>
            <a:lvl5pPr lvl="4" algn="r" rtl="0">
              <a:spcBef>
                <a:spcPts val="0"/>
              </a:spcBef>
              <a:spcAft>
                <a:spcPts val="0"/>
              </a:spcAft>
              <a:buClr>
                <a:srgbClr val="1C4587"/>
              </a:buClr>
              <a:buSzPts val="3000"/>
              <a:buNone/>
              <a:defRPr sz="3000">
                <a:solidFill>
                  <a:srgbClr val="1C4587"/>
                </a:solidFill>
              </a:defRPr>
            </a:lvl5pPr>
            <a:lvl6pPr lvl="5" algn="r" rtl="0">
              <a:spcBef>
                <a:spcPts val="0"/>
              </a:spcBef>
              <a:spcAft>
                <a:spcPts val="0"/>
              </a:spcAft>
              <a:buClr>
                <a:srgbClr val="1C4587"/>
              </a:buClr>
              <a:buSzPts val="3000"/>
              <a:buNone/>
              <a:defRPr sz="3000">
                <a:solidFill>
                  <a:srgbClr val="1C4587"/>
                </a:solidFill>
              </a:defRPr>
            </a:lvl6pPr>
            <a:lvl7pPr lvl="6" algn="r" rtl="0">
              <a:spcBef>
                <a:spcPts val="0"/>
              </a:spcBef>
              <a:spcAft>
                <a:spcPts val="0"/>
              </a:spcAft>
              <a:buClr>
                <a:srgbClr val="1C4587"/>
              </a:buClr>
              <a:buSzPts val="3000"/>
              <a:buNone/>
              <a:defRPr sz="3000">
                <a:solidFill>
                  <a:srgbClr val="1C4587"/>
                </a:solidFill>
              </a:defRPr>
            </a:lvl7pPr>
            <a:lvl8pPr lvl="7" algn="r" rtl="0">
              <a:spcBef>
                <a:spcPts val="0"/>
              </a:spcBef>
              <a:spcAft>
                <a:spcPts val="0"/>
              </a:spcAft>
              <a:buClr>
                <a:srgbClr val="1C4587"/>
              </a:buClr>
              <a:buSzPts val="3000"/>
              <a:buNone/>
              <a:defRPr sz="3000">
                <a:solidFill>
                  <a:srgbClr val="1C4587"/>
                </a:solidFill>
              </a:defRPr>
            </a:lvl8pPr>
            <a:lvl9pPr lvl="8" algn="r" rtl="0">
              <a:spcBef>
                <a:spcPts val="0"/>
              </a:spcBef>
              <a:spcAft>
                <a:spcPts val="0"/>
              </a:spcAft>
              <a:buClr>
                <a:srgbClr val="1C4587"/>
              </a:buClr>
              <a:buSzPts val="3000"/>
              <a:buNone/>
              <a:defRPr sz="3000">
                <a:solidFill>
                  <a:srgbClr val="1C4587"/>
                </a:solidFill>
              </a:defRPr>
            </a:lvl9pPr>
          </a:lstStyle>
          <a:p>
            <a:endParaRPr/>
          </a:p>
        </p:txBody>
      </p:sp>
      <p:sp>
        <p:nvSpPr>
          <p:cNvPr id="195" name="Google Shape;195;p3"/>
          <p:cNvSpPr/>
          <p:nvPr/>
        </p:nvSpPr>
        <p:spPr>
          <a:xfrm>
            <a:off x="4412080" y="4661638"/>
            <a:ext cx="450550" cy="558734"/>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6" name="Google Shape;196;p3"/>
          <p:cNvSpPr/>
          <p:nvPr/>
        </p:nvSpPr>
        <p:spPr>
          <a:xfrm>
            <a:off x="3968826" y="4000288"/>
            <a:ext cx="443260" cy="50467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7" name="Google Shape;197;p3"/>
          <p:cNvSpPr/>
          <p:nvPr/>
        </p:nvSpPr>
        <p:spPr>
          <a:xfrm>
            <a:off x="6283364" y="4209515"/>
            <a:ext cx="210213" cy="458889"/>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8" name="Google Shape;198;p3"/>
          <p:cNvSpPr/>
          <p:nvPr/>
        </p:nvSpPr>
        <p:spPr>
          <a:xfrm>
            <a:off x="5746560" y="4042836"/>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9" name="Google Shape;199;p3"/>
          <p:cNvSpPr/>
          <p:nvPr/>
        </p:nvSpPr>
        <p:spPr>
          <a:xfrm>
            <a:off x="7063610" y="4132028"/>
            <a:ext cx="456818" cy="42558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0" name="Google Shape;200;p3"/>
          <p:cNvSpPr/>
          <p:nvPr/>
        </p:nvSpPr>
        <p:spPr>
          <a:xfrm>
            <a:off x="8742973" y="4166677"/>
            <a:ext cx="495281" cy="340238"/>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1" name="Google Shape;201;p3"/>
          <p:cNvSpPr/>
          <p:nvPr/>
        </p:nvSpPr>
        <p:spPr>
          <a:xfrm>
            <a:off x="6581517" y="4041241"/>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2" name="Google Shape;202;p3"/>
          <p:cNvSpPr/>
          <p:nvPr/>
        </p:nvSpPr>
        <p:spPr>
          <a:xfrm>
            <a:off x="6507132" y="4533962"/>
            <a:ext cx="521292" cy="538992"/>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3" name="Google Shape;203;p3"/>
          <p:cNvSpPr/>
          <p:nvPr/>
        </p:nvSpPr>
        <p:spPr>
          <a:xfrm>
            <a:off x="5501054" y="4557600"/>
            <a:ext cx="504670" cy="400627"/>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4" name="Google Shape;204;p3"/>
          <p:cNvSpPr/>
          <p:nvPr/>
        </p:nvSpPr>
        <p:spPr>
          <a:xfrm>
            <a:off x="5201567" y="4075599"/>
            <a:ext cx="470320" cy="44221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5" name="Google Shape;205;p3"/>
          <p:cNvSpPr/>
          <p:nvPr/>
        </p:nvSpPr>
        <p:spPr>
          <a:xfrm>
            <a:off x="4765584" y="4075593"/>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6" name="Google Shape;206;p3"/>
          <p:cNvSpPr/>
          <p:nvPr/>
        </p:nvSpPr>
        <p:spPr>
          <a:xfrm>
            <a:off x="5521858" y="4998019"/>
            <a:ext cx="463059" cy="177962"/>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7" name="Google Shape;207;p3"/>
          <p:cNvSpPr/>
          <p:nvPr/>
        </p:nvSpPr>
        <p:spPr>
          <a:xfrm>
            <a:off x="8052572" y="482526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8" name="Google Shape;208;p3"/>
          <p:cNvSpPr/>
          <p:nvPr/>
        </p:nvSpPr>
        <p:spPr>
          <a:xfrm>
            <a:off x="8052577" y="4029277"/>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9" name="Google Shape;209;p3"/>
          <p:cNvSpPr/>
          <p:nvPr/>
        </p:nvSpPr>
        <p:spPr>
          <a:xfrm>
            <a:off x="6984573" y="4950383"/>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0" name="Google Shape;210;p3"/>
          <p:cNvSpPr/>
          <p:nvPr/>
        </p:nvSpPr>
        <p:spPr>
          <a:xfrm>
            <a:off x="8749725" y="4950125"/>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1" name="Google Shape;211;p3"/>
          <p:cNvSpPr/>
          <p:nvPr/>
        </p:nvSpPr>
        <p:spPr>
          <a:xfrm>
            <a:off x="6160715" y="4780234"/>
            <a:ext cx="323616" cy="321546"/>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2" name="Google Shape;212;p3"/>
          <p:cNvSpPr/>
          <p:nvPr/>
        </p:nvSpPr>
        <p:spPr>
          <a:xfrm>
            <a:off x="8522444" y="4000279"/>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3" name="Google Shape;213;p3"/>
          <p:cNvSpPr/>
          <p:nvPr/>
        </p:nvSpPr>
        <p:spPr>
          <a:xfrm>
            <a:off x="4892224" y="4552927"/>
            <a:ext cx="416228" cy="409988"/>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4" name="Google Shape;214;p3"/>
          <p:cNvSpPr/>
          <p:nvPr/>
        </p:nvSpPr>
        <p:spPr>
          <a:xfrm>
            <a:off x="8829403" y="4583868"/>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5" name="Google Shape;215;p3"/>
          <p:cNvSpPr/>
          <p:nvPr/>
        </p:nvSpPr>
        <p:spPr>
          <a:xfrm>
            <a:off x="4489179" y="4206693"/>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6" name="Google Shape;216;p3"/>
          <p:cNvSpPr/>
          <p:nvPr/>
        </p:nvSpPr>
        <p:spPr>
          <a:xfrm rot="1920548">
            <a:off x="7236726" y="4658174"/>
            <a:ext cx="501522" cy="425557"/>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7" name="Google Shape;217;p3"/>
          <p:cNvSpPr/>
          <p:nvPr/>
        </p:nvSpPr>
        <p:spPr>
          <a:xfrm>
            <a:off x="8263292" y="4517805"/>
            <a:ext cx="479681" cy="339217"/>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8" name="Google Shape;218;p3"/>
          <p:cNvSpPr/>
          <p:nvPr/>
        </p:nvSpPr>
        <p:spPr>
          <a:xfrm rot="-5400000">
            <a:off x="7684355" y="3982230"/>
            <a:ext cx="279906" cy="35796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9" name="Google Shape;219;p3"/>
          <p:cNvSpPr/>
          <p:nvPr/>
        </p:nvSpPr>
        <p:spPr>
          <a:xfrm>
            <a:off x="7659648" y="4370196"/>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0" name="Google Shape;220;p3"/>
          <p:cNvSpPr/>
          <p:nvPr/>
        </p:nvSpPr>
        <p:spPr>
          <a:xfrm>
            <a:off x="5059563" y="4957957"/>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1" name="Google Shape;221;p3"/>
          <p:cNvSpPr/>
          <p:nvPr/>
        </p:nvSpPr>
        <p:spPr>
          <a:xfrm>
            <a:off x="7782420" y="4885132"/>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2" name="Google Shape;222;p3"/>
          <p:cNvSpPr/>
          <p:nvPr/>
        </p:nvSpPr>
        <p:spPr>
          <a:xfrm>
            <a:off x="1482765" y="4209515"/>
            <a:ext cx="210213" cy="458889"/>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3" name="Google Shape;223;p3"/>
          <p:cNvSpPr/>
          <p:nvPr/>
        </p:nvSpPr>
        <p:spPr>
          <a:xfrm>
            <a:off x="945960" y="4042836"/>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4" name="Google Shape;224;p3"/>
          <p:cNvSpPr/>
          <p:nvPr/>
        </p:nvSpPr>
        <p:spPr>
          <a:xfrm>
            <a:off x="2263010" y="4132028"/>
            <a:ext cx="456818" cy="42558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5" name="Google Shape;225;p3"/>
          <p:cNvSpPr/>
          <p:nvPr/>
        </p:nvSpPr>
        <p:spPr>
          <a:xfrm>
            <a:off x="1780917" y="4041241"/>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6" name="Google Shape;226;p3"/>
          <p:cNvSpPr/>
          <p:nvPr/>
        </p:nvSpPr>
        <p:spPr>
          <a:xfrm>
            <a:off x="1706532" y="4533962"/>
            <a:ext cx="521292" cy="538992"/>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7" name="Google Shape;227;p3"/>
          <p:cNvSpPr/>
          <p:nvPr/>
        </p:nvSpPr>
        <p:spPr>
          <a:xfrm>
            <a:off x="700454" y="4557600"/>
            <a:ext cx="504670" cy="400627"/>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8" name="Google Shape;228;p3"/>
          <p:cNvSpPr/>
          <p:nvPr/>
        </p:nvSpPr>
        <p:spPr>
          <a:xfrm>
            <a:off x="400967" y="4075599"/>
            <a:ext cx="470320" cy="44221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9" name="Google Shape;229;p3"/>
          <p:cNvSpPr/>
          <p:nvPr/>
        </p:nvSpPr>
        <p:spPr>
          <a:xfrm>
            <a:off x="-35016" y="4075593"/>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0" name="Google Shape;230;p3"/>
          <p:cNvSpPr/>
          <p:nvPr/>
        </p:nvSpPr>
        <p:spPr>
          <a:xfrm>
            <a:off x="721258" y="4998019"/>
            <a:ext cx="463059" cy="177962"/>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1" name="Google Shape;231;p3"/>
          <p:cNvSpPr/>
          <p:nvPr/>
        </p:nvSpPr>
        <p:spPr>
          <a:xfrm>
            <a:off x="3251972" y="482526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2" name="Google Shape;232;p3"/>
          <p:cNvSpPr/>
          <p:nvPr/>
        </p:nvSpPr>
        <p:spPr>
          <a:xfrm>
            <a:off x="3251978" y="4029277"/>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3" name="Google Shape;233;p3"/>
          <p:cNvSpPr/>
          <p:nvPr/>
        </p:nvSpPr>
        <p:spPr>
          <a:xfrm>
            <a:off x="2183974" y="4950383"/>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4" name="Google Shape;234;p3"/>
          <p:cNvSpPr/>
          <p:nvPr/>
        </p:nvSpPr>
        <p:spPr>
          <a:xfrm>
            <a:off x="3949125" y="4950125"/>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5" name="Google Shape;235;p3"/>
          <p:cNvSpPr/>
          <p:nvPr/>
        </p:nvSpPr>
        <p:spPr>
          <a:xfrm>
            <a:off x="1360115" y="4780234"/>
            <a:ext cx="323616" cy="321546"/>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6" name="Google Shape;236;p3"/>
          <p:cNvSpPr/>
          <p:nvPr/>
        </p:nvSpPr>
        <p:spPr>
          <a:xfrm>
            <a:off x="3721844" y="4000279"/>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7" name="Google Shape;237;p3"/>
          <p:cNvSpPr/>
          <p:nvPr/>
        </p:nvSpPr>
        <p:spPr>
          <a:xfrm>
            <a:off x="91624" y="4552927"/>
            <a:ext cx="416228" cy="409988"/>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8" name="Google Shape;238;p3"/>
          <p:cNvSpPr/>
          <p:nvPr/>
        </p:nvSpPr>
        <p:spPr>
          <a:xfrm>
            <a:off x="4028803" y="4583868"/>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9" name="Google Shape;239;p3"/>
          <p:cNvSpPr/>
          <p:nvPr/>
        </p:nvSpPr>
        <p:spPr>
          <a:xfrm>
            <a:off x="2704" y="4900231"/>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0" name="Google Shape;240;p3"/>
          <p:cNvSpPr/>
          <p:nvPr/>
        </p:nvSpPr>
        <p:spPr>
          <a:xfrm rot="1920548">
            <a:off x="2436125" y="4658174"/>
            <a:ext cx="501522" cy="425557"/>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1" name="Google Shape;241;p3"/>
          <p:cNvSpPr/>
          <p:nvPr/>
        </p:nvSpPr>
        <p:spPr>
          <a:xfrm>
            <a:off x="3462692" y="4517805"/>
            <a:ext cx="479681" cy="339217"/>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2" name="Google Shape;242;p3"/>
          <p:cNvSpPr/>
          <p:nvPr/>
        </p:nvSpPr>
        <p:spPr>
          <a:xfrm rot="-5400000">
            <a:off x="2883755" y="3982230"/>
            <a:ext cx="279906" cy="35796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3" name="Google Shape;243;p3"/>
          <p:cNvSpPr/>
          <p:nvPr/>
        </p:nvSpPr>
        <p:spPr>
          <a:xfrm>
            <a:off x="2859048" y="4370196"/>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4" name="Google Shape;244;p3"/>
          <p:cNvSpPr/>
          <p:nvPr/>
        </p:nvSpPr>
        <p:spPr>
          <a:xfrm>
            <a:off x="258963" y="4957957"/>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5" name="Google Shape;245;p3"/>
          <p:cNvSpPr/>
          <p:nvPr/>
        </p:nvSpPr>
        <p:spPr>
          <a:xfrm>
            <a:off x="2981820" y="4885132"/>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4" name="Google Shape;58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85"/>
        <p:cNvGrpSpPr/>
        <p:nvPr/>
      </p:nvGrpSpPr>
      <p:grpSpPr>
        <a:xfrm>
          <a:off x="0" y="0"/>
          <a:ext cx="0" cy="0"/>
          <a:chOff x="0" y="0"/>
          <a:chExt cx="0" cy="0"/>
        </a:xfrm>
      </p:grpSpPr>
      <p:sp>
        <p:nvSpPr>
          <p:cNvPr id="586" name="Google Shape;586;p2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87" name="Google Shape;587;p2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588" name="Google Shape;588;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89"/>
        <p:cNvGrpSpPr/>
        <p:nvPr/>
      </p:nvGrpSpPr>
      <p:grpSpPr>
        <a:xfrm>
          <a:off x="0" y="0"/>
          <a:ext cx="0" cy="0"/>
          <a:chOff x="0" y="0"/>
          <a:chExt cx="0" cy="0"/>
        </a:xfrm>
      </p:grpSpPr>
      <p:sp>
        <p:nvSpPr>
          <p:cNvPr id="590" name="Google Shape;590;p2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91" name="Google Shape;591;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2"/>
        <p:cNvGrpSpPr/>
        <p:nvPr/>
      </p:nvGrpSpPr>
      <p:grpSpPr>
        <a:xfrm>
          <a:off x="0" y="0"/>
          <a:ext cx="0" cy="0"/>
          <a:chOff x="0" y="0"/>
          <a:chExt cx="0" cy="0"/>
        </a:xfrm>
      </p:grpSpPr>
      <p:sp>
        <p:nvSpPr>
          <p:cNvPr id="593" name="Google Shape;593;p2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95" name="Google Shape;595;p2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96" name="Google Shape;596;p2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597" name="Google Shape;597;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98"/>
        <p:cNvGrpSpPr/>
        <p:nvPr/>
      </p:nvGrpSpPr>
      <p:grpSpPr>
        <a:xfrm>
          <a:off x="0" y="0"/>
          <a:ext cx="0" cy="0"/>
          <a:chOff x="0" y="0"/>
          <a:chExt cx="0" cy="0"/>
        </a:xfrm>
      </p:grpSpPr>
      <p:sp>
        <p:nvSpPr>
          <p:cNvPr id="599" name="Google Shape;599;p2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600" name="Google Shape;600;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1"/>
        <p:cNvGrpSpPr/>
        <p:nvPr/>
      </p:nvGrpSpPr>
      <p:grpSpPr>
        <a:xfrm>
          <a:off x="0" y="0"/>
          <a:ext cx="0" cy="0"/>
          <a:chOff x="0" y="0"/>
          <a:chExt cx="0" cy="0"/>
        </a:xfrm>
      </p:grpSpPr>
      <p:sp>
        <p:nvSpPr>
          <p:cNvPr id="602" name="Google Shape;602;p27"/>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03" name="Google Shape;603;p27"/>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604" name="Google Shape;604;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5"/>
        <p:cNvGrpSpPr/>
        <p:nvPr/>
      </p:nvGrpSpPr>
      <p:grpSpPr>
        <a:xfrm>
          <a:off x="0" y="0"/>
          <a:ext cx="0" cy="0"/>
          <a:chOff x="0" y="0"/>
          <a:chExt cx="0" cy="0"/>
        </a:xfrm>
      </p:grpSpPr>
      <p:sp>
        <p:nvSpPr>
          <p:cNvPr id="606" name="Google Shape;606;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11"/>
        <p:cNvGrpSpPr/>
        <p:nvPr/>
      </p:nvGrpSpPr>
      <p:grpSpPr>
        <a:xfrm>
          <a:off x="0" y="0"/>
          <a:ext cx="0" cy="0"/>
          <a:chOff x="0" y="0"/>
          <a:chExt cx="0" cy="0"/>
        </a:xfrm>
      </p:grpSpPr>
      <p:sp>
        <p:nvSpPr>
          <p:cNvPr id="612" name="Google Shape;612;p3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13" name="Google Shape;613;p3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4" name="Google Shape;614;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15"/>
        <p:cNvGrpSpPr/>
        <p:nvPr/>
      </p:nvGrpSpPr>
      <p:grpSpPr>
        <a:xfrm>
          <a:off x="0" y="0"/>
          <a:ext cx="0" cy="0"/>
          <a:chOff x="0" y="0"/>
          <a:chExt cx="0" cy="0"/>
        </a:xfrm>
      </p:grpSpPr>
      <p:sp>
        <p:nvSpPr>
          <p:cNvPr id="616" name="Google Shape;616;p3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17" name="Google Shape;617;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8"/>
        <p:cNvGrpSpPr/>
        <p:nvPr/>
      </p:nvGrpSpPr>
      <p:grpSpPr>
        <a:xfrm>
          <a:off x="0" y="0"/>
          <a:ext cx="0" cy="0"/>
          <a:chOff x="0" y="0"/>
          <a:chExt cx="0" cy="0"/>
        </a:xfrm>
      </p:grpSpPr>
      <p:sp>
        <p:nvSpPr>
          <p:cNvPr id="619" name="Google Shape;619;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0" name="Google Shape;620;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21" name="Google Shape;621;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46"/>
        <p:cNvGrpSpPr/>
        <p:nvPr/>
      </p:nvGrpSpPr>
      <p:grpSpPr>
        <a:xfrm>
          <a:off x="0" y="0"/>
          <a:ext cx="0" cy="0"/>
          <a:chOff x="0" y="0"/>
          <a:chExt cx="0" cy="0"/>
        </a:xfrm>
      </p:grpSpPr>
      <p:sp>
        <p:nvSpPr>
          <p:cNvPr id="247" name="Google Shape;247;p4"/>
          <p:cNvSpPr txBox="1">
            <a:spLocks noGrp="1"/>
          </p:cNvSpPr>
          <p:nvPr>
            <p:ph type="body" idx="1"/>
          </p:nvPr>
        </p:nvSpPr>
        <p:spPr>
          <a:xfrm>
            <a:off x="2159325" y="2161800"/>
            <a:ext cx="4825500" cy="819900"/>
          </a:xfrm>
          <a:prstGeom prst="rect">
            <a:avLst/>
          </a:prstGeom>
        </p:spPr>
        <p:txBody>
          <a:bodyPr spcFirstLastPara="1" wrap="square" lIns="91425" tIns="91425" rIns="91425" bIns="91425" anchor="ctr" anchorCtr="0">
            <a:noAutofit/>
          </a:bodyPr>
          <a:lstStyle>
            <a:lvl1pPr marL="457200" lvl="0" indent="-387350" algn="ctr" rtl="0">
              <a:spcBef>
                <a:spcPts val="600"/>
              </a:spcBef>
              <a:spcAft>
                <a:spcPts val="0"/>
              </a:spcAft>
              <a:buClr>
                <a:srgbClr val="1C4587"/>
              </a:buClr>
              <a:buSzPts val="2500"/>
              <a:buChar char="✘"/>
              <a:defRPr sz="2500" b="1">
                <a:solidFill>
                  <a:srgbClr val="1C4587"/>
                </a:solidFill>
              </a:defRPr>
            </a:lvl1pPr>
            <a:lvl2pPr marL="914400" lvl="1" indent="-387350" algn="ctr" rtl="0">
              <a:spcBef>
                <a:spcPts val="0"/>
              </a:spcBef>
              <a:spcAft>
                <a:spcPts val="0"/>
              </a:spcAft>
              <a:buClr>
                <a:srgbClr val="1C4587"/>
              </a:buClr>
              <a:buSzPts val="2500"/>
              <a:buChar char="✗"/>
              <a:defRPr sz="2500" b="1">
                <a:solidFill>
                  <a:srgbClr val="1C4587"/>
                </a:solidFill>
              </a:defRPr>
            </a:lvl2pPr>
            <a:lvl3pPr marL="1371600" lvl="2" indent="-387350" algn="ctr" rtl="0">
              <a:spcBef>
                <a:spcPts val="0"/>
              </a:spcBef>
              <a:spcAft>
                <a:spcPts val="0"/>
              </a:spcAft>
              <a:buClr>
                <a:srgbClr val="1C4587"/>
              </a:buClr>
              <a:buSzPts val="2500"/>
              <a:buChar char="■"/>
              <a:defRPr sz="2500" b="1">
                <a:solidFill>
                  <a:srgbClr val="1C4587"/>
                </a:solidFill>
              </a:defRPr>
            </a:lvl3pPr>
            <a:lvl4pPr marL="1828800" lvl="3" indent="-387350" algn="ctr" rtl="0">
              <a:spcBef>
                <a:spcPts val="0"/>
              </a:spcBef>
              <a:spcAft>
                <a:spcPts val="0"/>
              </a:spcAft>
              <a:buClr>
                <a:srgbClr val="1C4587"/>
              </a:buClr>
              <a:buSzPts val="2500"/>
              <a:buChar char="●"/>
              <a:defRPr sz="2500" b="1">
                <a:solidFill>
                  <a:srgbClr val="1C4587"/>
                </a:solidFill>
              </a:defRPr>
            </a:lvl4pPr>
            <a:lvl5pPr marL="2286000" lvl="4" indent="-387350" algn="ctr" rtl="0">
              <a:spcBef>
                <a:spcPts val="0"/>
              </a:spcBef>
              <a:spcAft>
                <a:spcPts val="0"/>
              </a:spcAft>
              <a:buClr>
                <a:srgbClr val="1C4587"/>
              </a:buClr>
              <a:buSzPts val="2500"/>
              <a:buChar char="○"/>
              <a:defRPr sz="2500" b="1">
                <a:solidFill>
                  <a:srgbClr val="1C4587"/>
                </a:solidFill>
              </a:defRPr>
            </a:lvl5pPr>
            <a:lvl6pPr marL="2743200" lvl="5" indent="-387350" algn="ctr" rtl="0">
              <a:spcBef>
                <a:spcPts val="0"/>
              </a:spcBef>
              <a:spcAft>
                <a:spcPts val="0"/>
              </a:spcAft>
              <a:buClr>
                <a:srgbClr val="1C4587"/>
              </a:buClr>
              <a:buSzPts val="2500"/>
              <a:buChar char="■"/>
              <a:defRPr sz="2500" b="1">
                <a:solidFill>
                  <a:srgbClr val="1C4587"/>
                </a:solidFill>
              </a:defRPr>
            </a:lvl6pPr>
            <a:lvl7pPr marL="3200400" lvl="6" indent="-387350" algn="ctr" rtl="0">
              <a:spcBef>
                <a:spcPts val="0"/>
              </a:spcBef>
              <a:spcAft>
                <a:spcPts val="0"/>
              </a:spcAft>
              <a:buClr>
                <a:srgbClr val="1C4587"/>
              </a:buClr>
              <a:buSzPts val="2500"/>
              <a:buChar char="●"/>
              <a:defRPr sz="2500" b="1">
                <a:solidFill>
                  <a:srgbClr val="1C4587"/>
                </a:solidFill>
              </a:defRPr>
            </a:lvl7pPr>
            <a:lvl8pPr marL="3657600" lvl="7" indent="-387350" algn="ctr" rtl="0">
              <a:spcBef>
                <a:spcPts val="0"/>
              </a:spcBef>
              <a:spcAft>
                <a:spcPts val="0"/>
              </a:spcAft>
              <a:buClr>
                <a:srgbClr val="1C4587"/>
              </a:buClr>
              <a:buSzPts val="2500"/>
              <a:buChar char="○"/>
              <a:defRPr sz="2500" b="1">
                <a:solidFill>
                  <a:srgbClr val="1C4587"/>
                </a:solidFill>
              </a:defRPr>
            </a:lvl8pPr>
            <a:lvl9pPr marL="4114800" lvl="8" indent="-387350" algn="ctr" rtl="0">
              <a:spcBef>
                <a:spcPts val="0"/>
              </a:spcBef>
              <a:spcAft>
                <a:spcPts val="0"/>
              </a:spcAft>
              <a:buClr>
                <a:srgbClr val="1C4587"/>
              </a:buClr>
              <a:buSzPts val="2500"/>
              <a:buChar char="■"/>
              <a:defRPr sz="2500" b="1">
                <a:solidFill>
                  <a:srgbClr val="1C4587"/>
                </a:solidFill>
              </a:defRPr>
            </a:lvl9pPr>
          </a:lstStyle>
          <a:p>
            <a:endParaRPr/>
          </a:p>
        </p:txBody>
      </p:sp>
      <p:sp>
        <p:nvSpPr>
          <p:cNvPr id="248" name="Google Shape;248;p4"/>
          <p:cNvSpPr/>
          <p:nvPr/>
        </p:nvSpPr>
        <p:spPr>
          <a:xfrm>
            <a:off x="7302880" y="-294362"/>
            <a:ext cx="450550" cy="558734"/>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9" name="Google Shape;249;p4"/>
          <p:cNvSpPr/>
          <p:nvPr/>
        </p:nvSpPr>
        <p:spPr>
          <a:xfrm>
            <a:off x="-35374" y="3366963"/>
            <a:ext cx="443260" cy="50467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0" name="Google Shape;250;p4"/>
          <p:cNvSpPr/>
          <p:nvPr/>
        </p:nvSpPr>
        <p:spPr>
          <a:xfrm>
            <a:off x="8817948" y="34396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1" name="Google Shape;251;p4"/>
          <p:cNvSpPr/>
          <p:nvPr/>
        </p:nvSpPr>
        <p:spPr>
          <a:xfrm>
            <a:off x="8742973" y="4166677"/>
            <a:ext cx="495281" cy="340238"/>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2" name="Google Shape;252;p4"/>
          <p:cNvSpPr/>
          <p:nvPr/>
        </p:nvSpPr>
        <p:spPr>
          <a:xfrm>
            <a:off x="8360955" y="450691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3" name="Google Shape;253;p4"/>
          <p:cNvSpPr/>
          <p:nvPr/>
        </p:nvSpPr>
        <p:spPr>
          <a:xfrm>
            <a:off x="-77078" y="1488018"/>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4" name="Google Shape;254;p4"/>
          <p:cNvSpPr/>
          <p:nvPr/>
        </p:nvSpPr>
        <p:spPr>
          <a:xfrm>
            <a:off x="8052572" y="482526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5" name="Google Shape;255;p4"/>
          <p:cNvSpPr/>
          <p:nvPr/>
        </p:nvSpPr>
        <p:spPr>
          <a:xfrm>
            <a:off x="8052577" y="4132327"/>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6" name="Google Shape;256;p4"/>
          <p:cNvSpPr/>
          <p:nvPr/>
        </p:nvSpPr>
        <p:spPr>
          <a:xfrm>
            <a:off x="7430898" y="4873171"/>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7" name="Google Shape;257;p4"/>
          <p:cNvSpPr/>
          <p:nvPr/>
        </p:nvSpPr>
        <p:spPr>
          <a:xfrm>
            <a:off x="8749725" y="4950125"/>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8" name="Google Shape;258;p4"/>
          <p:cNvSpPr/>
          <p:nvPr/>
        </p:nvSpPr>
        <p:spPr>
          <a:xfrm>
            <a:off x="8522444" y="4000279"/>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9" name="Google Shape;259;p4"/>
          <p:cNvSpPr/>
          <p:nvPr/>
        </p:nvSpPr>
        <p:spPr>
          <a:xfrm>
            <a:off x="8829403" y="4583868"/>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0" name="Google Shape;260;p4"/>
          <p:cNvSpPr/>
          <p:nvPr/>
        </p:nvSpPr>
        <p:spPr>
          <a:xfrm>
            <a:off x="8963979" y="1338718"/>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1" name="Google Shape;261;p4"/>
          <p:cNvSpPr/>
          <p:nvPr/>
        </p:nvSpPr>
        <p:spPr>
          <a:xfrm rot="-2426120">
            <a:off x="7110132" y="4877011"/>
            <a:ext cx="279910" cy="357971"/>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2" name="Google Shape;262;p4"/>
          <p:cNvSpPr/>
          <p:nvPr/>
        </p:nvSpPr>
        <p:spPr>
          <a:xfrm>
            <a:off x="7659648" y="4370196"/>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3" name="Google Shape;263;p4"/>
          <p:cNvSpPr/>
          <p:nvPr/>
        </p:nvSpPr>
        <p:spPr>
          <a:xfrm>
            <a:off x="8797588" y="3078732"/>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4" name="Google Shape;264;p4"/>
          <p:cNvSpPr/>
          <p:nvPr/>
        </p:nvSpPr>
        <p:spPr>
          <a:xfrm>
            <a:off x="7782420" y="4885132"/>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5" name="Google Shape;265;p4"/>
          <p:cNvSpPr/>
          <p:nvPr/>
        </p:nvSpPr>
        <p:spPr>
          <a:xfrm>
            <a:off x="346877" y="608615"/>
            <a:ext cx="210213" cy="458889"/>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6" name="Google Shape;266;p4"/>
          <p:cNvSpPr/>
          <p:nvPr/>
        </p:nvSpPr>
        <p:spPr>
          <a:xfrm>
            <a:off x="645010" y="3559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7" name="Google Shape;267;p4"/>
          <p:cNvSpPr/>
          <p:nvPr/>
        </p:nvSpPr>
        <p:spPr>
          <a:xfrm>
            <a:off x="8318810" y="-29822"/>
            <a:ext cx="456818" cy="42558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8" name="Google Shape;268;p4"/>
          <p:cNvSpPr/>
          <p:nvPr/>
        </p:nvSpPr>
        <p:spPr>
          <a:xfrm>
            <a:off x="-8" y="101336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9" name="Google Shape;269;p4"/>
          <p:cNvSpPr/>
          <p:nvPr/>
        </p:nvSpPr>
        <p:spPr>
          <a:xfrm>
            <a:off x="8699356" y="179112"/>
            <a:ext cx="521292" cy="538992"/>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0" name="Google Shape;270;p4"/>
          <p:cNvSpPr/>
          <p:nvPr/>
        </p:nvSpPr>
        <p:spPr>
          <a:xfrm>
            <a:off x="700454" y="4557600"/>
            <a:ext cx="504670" cy="400627"/>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1" name="Google Shape;271;p4"/>
          <p:cNvSpPr/>
          <p:nvPr/>
        </p:nvSpPr>
        <p:spPr>
          <a:xfrm>
            <a:off x="258967" y="-86251"/>
            <a:ext cx="470320" cy="44221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2" name="Google Shape;272;p4"/>
          <p:cNvSpPr/>
          <p:nvPr/>
        </p:nvSpPr>
        <p:spPr>
          <a:xfrm>
            <a:off x="-35016" y="4075593"/>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3" name="Google Shape;273;p4"/>
          <p:cNvSpPr/>
          <p:nvPr/>
        </p:nvSpPr>
        <p:spPr>
          <a:xfrm>
            <a:off x="721258" y="4998019"/>
            <a:ext cx="463059" cy="177962"/>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4" name="Google Shape;274;p4"/>
          <p:cNvSpPr/>
          <p:nvPr/>
        </p:nvSpPr>
        <p:spPr>
          <a:xfrm>
            <a:off x="-243128" y="5421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5" name="Google Shape;275;p4"/>
          <p:cNvSpPr/>
          <p:nvPr/>
        </p:nvSpPr>
        <p:spPr>
          <a:xfrm>
            <a:off x="7842052" y="-100873"/>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6" name="Google Shape;276;p4"/>
          <p:cNvSpPr/>
          <p:nvPr/>
        </p:nvSpPr>
        <p:spPr>
          <a:xfrm>
            <a:off x="-38626" y="579046"/>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7" name="Google Shape;277;p4"/>
          <p:cNvSpPr/>
          <p:nvPr/>
        </p:nvSpPr>
        <p:spPr>
          <a:xfrm>
            <a:off x="1403775" y="11500"/>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8" name="Google Shape;278;p4"/>
          <p:cNvSpPr/>
          <p:nvPr/>
        </p:nvSpPr>
        <p:spPr>
          <a:xfrm>
            <a:off x="955990" y="-57166"/>
            <a:ext cx="323616" cy="321546"/>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9" name="Google Shape;279;p4"/>
          <p:cNvSpPr/>
          <p:nvPr/>
        </p:nvSpPr>
        <p:spPr>
          <a:xfrm>
            <a:off x="1333294" y="4678454"/>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0" name="Google Shape;280;p4"/>
          <p:cNvSpPr/>
          <p:nvPr/>
        </p:nvSpPr>
        <p:spPr>
          <a:xfrm>
            <a:off x="91624" y="4552927"/>
            <a:ext cx="416228" cy="409988"/>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1" name="Google Shape;281;p4"/>
          <p:cNvSpPr/>
          <p:nvPr/>
        </p:nvSpPr>
        <p:spPr>
          <a:xfrm>
            <a:off x="1525678" y="4911343"/>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2" name="Google Shape;282;p4"/>
          <p:cNvSpPr/>
          <p:nvPr/>
        </p:nvSpPr>
        <p:spPr>
          <a:xfrm>
            <a:off x="2704" y="4900231"/>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3" name="Google Shape;283;p4"/>
          <p:cNvSpPr/>
          <p:nvPr/>
        </p:nvSpPr>
        <p:spPr>
          <a:xfrm rot="1920548">
            <a:off x="8225551" y="625274"/>
            <a:ext cx="501522" cy="425557"/>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4" name="Google Shape;284;p4"/>
          <p:cNvSpPr/>
          <p:nvPr/>
        </p:nvSpPr>
        <p:spPr>
          <a:xfrm>
            <a:off x="346867" y="4064142"/>
            <a:ext cx="479681" cy="339217"/>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5" name="Google Shape;285;p4"/>
          <p:cNvSpPr/>
          <p:nvPr/>
        </p:nvSpPr>
        <p:spPr>
          <a:xfrm rot="-5400000">
            <a:off x="7996280" y="316930"/>
            <a:ext cx="279906" cy="35796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6" name="Google Shape;286;p4"/>
          <p:cNvSpPr/>
          <p:nvPr/>
        </p:nvSpPr>
        <p:spPr>
          <a:xfrm>
            <a:off x="8801760" y="790271"/>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7" name="Google Shape;287;p4"/>
          <p:cNvSpPr/>
          <p:nvPr/>
        </p:nvSpPr>
        <p:spPr>
          <a:xfrm>
            <a:off x="258963" y="4957957"/>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8" name="Google Shape;288;p4"/>
          <p:cNvSpPr/>
          <p:nvPr/>
        </p:nvSpPr>
        <p:spPr>
          <a:xfrm>
            <a:off x="8699345" y="1151407"/>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9" name="Google Shape;289;p4"/>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2"/>
        <p:cNvGrpSpPr/>
        <p:nvPr/>
      </p:nvGrpSpPr>
      <p:grpSpPr>
        <a:xfrm>
          <a:off x="0" y="0"/>
          <a:ext cx="0" cy="0"/>
          <a:chOff x="0" y="0"/>
          <a:chExt cx="0" cy="0"/>
        </a:xfrm>
      </p:grpSpPr>
      <p:sp>
        <p:nvSpPr>
          <p:cNvPr id="623" name="Google Shape;623;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4" name="Google Shape;624;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25" name="Google Shape;625;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26" name="Google Shape;626;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7"/>
        <p:cNvGrpSpPr/>
        <p:nvPr/>
      </p:nvGrpSpPr>
      <p:grpSpPr>
        <a:xfrm>
          <a:off x="0" y="0"/>
          <a:ext cx="0" cy="0"/>
          <a:chOff x="0" y="0"/>
          <a:chExt cx="0" cy="0"/>
        </a:xfrm>
      </p:grpSpPr>
      <p:sp>
        <p:nvSpPr>
          <p:cNvPr id="628" name="Google Shape;628;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9" name="Google Shape;629;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30"/>
        <p:cNvGrpSpPr/>
        <p:nvPr/>
      </p:nvGrpSpPr>
      <p:grpSpPr>
        <a:xfrm>
          <a:off x="0" y="0"/>
          <a:ext cx="0" cy="0"/>
          <a:chOff x="0" y="0"/>
          <a:chExt cx="0" cy="0"/>
        </a:xfrm>
      </p:grpSpPr>
      <p:sp>
        <p:nvSpPr>
          <p:cNvPr id="631" name="Google Shape;631;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32" name="Google Shape;632;p3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33" name="Google Shape;633;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4"/>
        <p:cNvGrpSpPr/>
        <p:nvPr/>
      </p:nvGrpSpPr>
      <p:grpSpPr>
        <a:xfrm>
          <a:off x="0" y="0"/>
          <a:ext cx="0" cy="0"/>
          <a:chOff x="0" y="0"/>
          <a:chExt cx="0" cy="0"/>
        </a:xfrm>
      </p:grpSpPr>
      <p:sp>
        <p:nvSpPr>
          <p:cNvPr id="635" name="Google Shape;635;p3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636" name="Google Shape;636;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37"/>
        <p:cNvGrpSpPr/>
        <p:nvPr/>
      </p:nvGrpSpPr>
      <p:grpSpPr>
        <a:xfrm>
          <a:off x="0" y="0"/>
          <a:ext cx="0" cy="0"/>
          <a:chOff x="0" y="0"/>
          <a:chExt cx="0" cy="0"/>
        </a:xfrm>
      </p:grpSpPr>
      <p:sp>
        <p:nvSpPr>
          <p:cNvPr id="638" name="Google Shape;638;p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40" name="Google Shape;640;p3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41" name="Google Shape;641;p3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42" name="Google Shape;642;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43"/>
        <p:cNvGrpSpPr/>
        <p:nvPr/>
      </p:nvGrpSpPr>
      <p:grpSpPr>
        <a:xfrm>
          <a:off x="0" y="0"/>
          <a:ext cx="0" cy="0"/>
          <a:chOff x="0" y="0"/>
          <a:chExt cx="0" cy="0"/>
        </a:xfrm>
      </p:grpSpPr>
      <p:sp>
        <p:nvSpPr>
          <p:cNvPr id="644" name="Google Shape;644;p3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645" name="Google Shape;645;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46"/>
        <p:cNvGrpSpPr/>
        <p:nvPr/>
      </p:nvGrpSpPr>
      <p:grpSpPr>
        <a:xfrm>
          <a:off x="0" y="0"/>
          <a:ext cx="0" cy="0"/>
          <a:chOff x="0" y="0"/>
          <a:chExt cx="0" cy="0"/>
        </a:xfrm>
      </p:grpSpPr>
      <p:sp>
        <p:nvSpPr>
          <p:cNvPr id="647" name="Google Shape;647;p3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48" name="Google Shape;648;p3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49" name="Google Shape;649;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0"/>
        <p:cNvGrpSpPr/>
        <p:nvPr/>
      </p:nvGrpSpPr>
      <p:grpSpPr>
        <a:xfrm>
          <a:off x="0" y="0"/>
          <a:ext cx="0" cy="0"/>
          <a:chOff x="0" y="0"/>
          <a:chExt cx="0" cy="0"/>
        </a:xfrm>
      </p:grpSpPr>
      <p:sp>
        <p:nvSpPr>
          <p:cNvPr id="651" name="Google Shape;651;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656"/>
        <p:cNvGrpSpPr/>
        <p:nvPr/>
      </p:nvGrpSpPr>
      <p:grpSpPr>
        <a:xfrm>
          <a:off x="0" y="0"/>
          <a:ext cx="0" cy="0"/>
          <a:chOff x="0" y="0"/>
          <a:chExt cx="0" cy="0"/>
        </a:xfrm>
      </p:grpSpPr>
      <p:sp>
        <p:nvSpPr>
          <p:cNvPr id="657" name="Google Shape;657;p42"/>
          <p:cNvSpPr txBox="1">
            <a:spLocks noGrp="1"/>
          </p:cNvSpPr>
          <p:nvPr>
            <p:ph type="ctrTitle"/>
          </p:nvPr>
        </p:nvSpPr>
        <p:spPr>
          <a:xfrm>
            <a:off x="1700185" y="1991850"/>
            <a:ext cx="5807400" cy="1159800"/>
          </a:xfrm>
          <a:prstGeom prst="rect">
            <a:avLst/>
          </a:prstGeom>
        </p:spPr>
        <p:txBody>
          <a:bodyPr spcFirstLastPara="1" wrap="square" lIns="91425" tIns="91425" rIns="91425" bIns="91425" anchor="ctr" anchorCtr="0">
            <a:noAutofit/>
          </a:bodyPr>
          <a:lstStyle>
            <a:lvl1pPr lvl="0" rtl="0">
              <a:spcBef>
                <a:spcPts val="0"/>
              </a:spcBef>
              <a:spcAft>
                <a:spcPts val="0"/>
              </a:spcAft>
              <a:buSzPts val="5800"/>
              <a:buNone/>
              <a:defRPr sz="5800" b="1"/>
            </a:lvl1pPr>
            <a:lvl2pPr lvl="1" rtl="0">
              <a:spcBef>
                <a:spcPts val="0"/>
              </a:spcBef>
              <a:spcAft>
                <a:spcPts val="0"/>
              </a:spcAft>
              <a:buSzPts val="5800"/>
              <a:buNone/>
              <a:defRPr sz="5800" b="1"/>
            </a:lvl2pPr>
            <a:lvl3pPr lvl="2" rtl="0">
              <a:spcBef>
                <a:spcPts val="0"/>
              </a:spcBef>
              <a:spcAft>
                <a:spcPts val="0"/>
              </a:spcAft>
              <a:buSzPts val="5800"/>
              <a:buNone/>
              <a:defRPr sz="5800" b="1"/>
            </a:lvl3pPr>
            <a:lvl4pPr lvl="3" rtl="0">
              <a:spcBef>
                <a:spcPts val="0"/>
              </a:spcBef>
              <a:spcAft>
                <a:spcPts val="0"/>
              </a:spcAft>
              <a:buSzPts val="5800"/>
              <a:buNone/>
              <a:defRPr sz="5800" b="1"/>
            </a:lvl4pPr>
            <a:lvl5pPr lvl="4" rtl="0">
              <a:spcBef>
                <a:spcPts val="0"/>
              </a:spcBef>
              <a:spcAft>
                <a:spcPts val="0"/>
              </a:spcAft>
              <a:buSzPts val="5800"/>
              <a:buNone/>
              <a:defRPr sz="5800" b="1"/>
            </a:lvl5pPr>
            <a:lvl6pPr lvl="5" rtl="0">
              <a:spcBef>
                <a:spcPts val="0"/>
              </a:spcBef>
              <a:spcAft>
                <a:spcPts val="0"/>
              </a:spcAft>
              <a:buSzPts val="5800"/>
              <a:buNone/>
              <a:defRPr sz="5800" b="1"/>
            </a:lvl6pPr>
            <a:lvl7pPr lvl="6" rtl="0">
              <a:spcBef>
                <a:spcPts val="0"/>
              </a:spcBef>
              <a:spcAft>
                <a:spcPts val="0"/>
              </a:spcAft>
              <a:buSzPts val="5800"/>
              <a:buNone/>
              <a:defRPr sz="5800" b="1"/>
            </a:lvl7pPr>
            <a:lvl8pPr lvl="7" rtl="0">
              <a:spcBef>
                <a:spcPts val="0"/>
              </a:spcBef>
              <a:spcAft>
                <a:spcPts val="0"/>
              </a:spcAft>
              <a:buSzPts val="5800"/>
              <a:buNone/>
              <a:defRPr sz="5800" b="1"/>
            </a:lvl8pPr>
            <a:lvl9pPr lvl="8" rtl="0">
              <a:spcBef>
                <a:spcPts val="0"/>
              </a:spcBef>
              <a:spcAft>
                <a:spcPts val="0"/>
              </a:spcAft>
              <a:buSzPts val="5800"/>
              <a:buNone/>
              <a:defRPr sz="5800" b="1"/>
            </a:lvl9pPr>
          </a:lstStyle>
          <a:p>
            <a:endParaRPr/>
          </a:p>
        </p:txBody>
      </p:sp>
      <p:sp>
        <p:nvSpPr>
          <p:cNvPr id="658" name="Google Shape;658;p42"/>
          <p:cNvSpPr/>
          <p:nvPr/>
        </p:nvSpPr>
        <p:spPr>
          <a:xfrm>
            <a:off x="7337531" y="4630074"/>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2"/>
          <p:cNvSpPr/>
          <p:nvPr/>
        </p:nvSpPr>
        <p:spPr>
          <a:xfrm>
            <a:off x="7790243" y="4182401"/>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2"/>
          <p:cNvSpPr/>
          <p:nvPr/>
        </p:nvSpPr>
        <p:spPr>
          <a:xfrm>
            <a:off x="8893253" y="3333348"/>
            <a:ext cx="57600" cy="576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2"/>
          <p:cNvSpPr/>
          <p:nvPr/>
        </p:nvSpPr>
        <p:spPr>
          <a:xfrm>
            <a:off x="8771302" y="4923775"/>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2"/>
          <p:cNvSpPr/>
          <p:nvPr/>
        </p:nvSpPr>
        <p:spPr>
          <a:xfrm>
            <a:off x="2386266" y="508134"/>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2"/>
          <p:cNvSpPr/>
          <p:nvPr/>
        </p:nvSpPr>
        <p:spPr>
          <a:xfrm>
            <a:off x="479460" y="2703980"/>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2"/>
          <p:cNvSpPr/>
          <p:nvPr/>
        </p:nvSpPr>
        <p:spPr>
          <a:xfrm>
            <a:off x="261540" y="643097"/>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2"/>
          <p:cNvSpPr/>
          <p:nvPr/>
        </p:nvSpPr>
        <p:spPr>
          <a:xfrm>
            <a:off x="507235" y="1080863"/>
            <a:ext cx="192600" cy="1923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2"/>
          <p:cNvSpPr/>
          <p:nvPr/>
        </p:nvSpPr>
        <p:spPr>
          <a:xfrm>
            <a:off x="8314019" y="3625322"/>
            <a:ext cx="144300" cy="1440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2"/>
          <p:cNvSpPr/>
          <p:nvPr/>
        </p:nvSpPr>
        <p:spPr>
          <a:xfrm>
            <a:off x="8882858" y="4186761"/>
            <a:ext cx="144300" cy="1440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2"/>
          <p:cNvSpPr/>
          <p:nvPr/>
        </p:nvSpPr>
        <p:spPr>
          <a:xfrm>
            <a:off x="158313" y="1596559"/>
            <a:ext cx="57600" cy="576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2"/>
          <p:cNvSpPr/>
          <p:nvPr/>
        </p:nvSpPr>
        <p:spPr>
          <a:xfrm>
            <a:off x="1396483" y="226428"/>
            <a:ext cx="192600" cy="1923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2"/>
          <p:cNvSpPr/>
          <p:nvPr/>
        </p:nvSpPr>
        <p:spPr>
          <a:xfrm>
            <a:off x="617492" y="2000594"/>
            <a:ext cx="57600" cy="576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2"/>
          <p:cNvSpPr/>
          <p:nvPr/>
        </p:nvSpPr>
        <p:spPr>
          <a:xfrm>
            <a:off x="3425273" y="387880"/>
            <a:ext cx="57600" cy="576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2"/>
          <p:cNvSpPr/>
          <p:nvPr/>
        </p:nvSpPr>
        <p:spPr>
          <a:xfrm>
            <a:off x="8014029" y="4567546"/>
            <a:ext cx="192600" cy="1923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ubtitle">
  <p:cSld name="TITLE_1">
    <p:bg>
      <p:bgPr>
        <a:blipFill>
          <a:blip r:embed="rId2">
            <a:alphaModFix/>
          </a:blip>
          <a:stretch>
            <a:fillRect/>
          </a:stretch>
        </a:blipFill>
        <a:effectLst/>
      </p:bgPr>
    </p:bg>
    <p:spTree>
      <p:nvGrpSpPr>
        <p:cNvPr id="1" name="Shape 673"/>
        <p:cNvGrpSpPr/>
        <p:nvPr/>
      </p:nvGrpSpPr>
      <p:grpSpPr>
        <a:xfrm>
          <a:off x="0" y="0"/>
          <a:ext cx="0" cy="0"/>
          <a:chOff x="0" y="0"/>
          <a:chExt cx="0" cy="0"/>
        </a:xfrm>
      </p:grpSpPr>
      <p:sp>
        <p:nvSpPr>
          <p:cNvPr id="674" name="Google Shape;674;p43"/>
          <p:cNvSpPr txBox="1">
            <a:spLocks noGrp="1"/>
          </p:cNvSpPr>
          <p:nvPr>
            <p:ph type="ctrTitle"/>
          </p:nvPr>
        </p:nvSpPr>
        <p:spPr>
          <a:xfrm>
            <a:off x="1546025" y="1754794"/>
            <a:ext cx="58326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400"/>
              <a:buNone/>
              <a:defRPr sz="4400" b="1"/>
            </a:lvl1pPr>
            <a:lvl2pPr lvl="1" rtl="0">
              <a:spcBef>
                <a:spcPts val="0"/>
              </a:spcBef>
              <a:spcAft>
                <a:spcPts val="0"/>
              </a:spcAft>
              <a:buSzPts val="4400"/>
              <a:buNone/>
              <a:defRPr sz="4400" b="1"/>
            </a:lvl2pPr>
            <a:lvl3pPr lvl="2" rtl="0">
              <a:spcBef>
                <a:spcPts val="0"/>
              </a:spcBef>
              <a:spcAft>
                <a:spcPts val="0"/>
              </a:spcAft>
              <a:buSzPts val="4400"/>
              <a:buNone/>
              <a:defRPr sz="4400" b="1"/>
            </a:lvl3pPr>
            <a:lvl4pPr lvl="3" rtl="0">
              <a:spcBef>
                <a:spcPts val="0"/>
              </a:spcBef>
              <a:spcAft>
                <a:spcPts val="0"/>
              </a:spcAft>
              <a:buSzPts val="4400"/>
              <a:buNone/>
              <a:defRPr sz="4400" b="1"/>
            </a:lvl4pPr>
            <a:lvl5pPr lvl="4" rtl="0">
              <a:spcBef>
                <a:spcPts val="0"/>
              </a:spcBef>
              <a:spcAft>
                <a:spcPts val="0"/>
              </a:spcAft>
              <a:buSzPts val="4400"/>
              <a:buNone/>
              <a:defRPr sz="4400" b="1"/>
            </a:lvl5pPr>
            <a:lvl6pPr lvl="5" rtl="0">
              <a:spcBef>
                <a:spcPts val="0"/>
              </a:spcBef>
              <a:spcAft>
                <a:spcPts val="0"/>
              </a:spcAft>
              <a:buSzPts val="4400"/>
              <a:buNone/>
              <a:defRPr sz="4400" b="1"/>
            </a:lvl6pPr>
            <a:lvl7pPr lvl="6" rtl="0">
              <a:spcBef>
                <a:spcPts val="0"/>
              </a:spcBef>
              <a:spcAft>
                <a:spcPts val="0"/>
              </a:spcAft>
              <a:buSzPts val="4400"/>
              <a:buNone/>
              <a:defRPr sz="4400" b="1"/>
            </a:lvl7pPr>
            <a:lvl8pPr lvl="7" rtl="0">
              <a:spcBef>
                <a:spcPts val="0"/>
              </a:spcBef>
              <a:spcAft>
                <a:spcPts val="0"/>
              </a:spcAft>
              <a:buSzPts val="4400"/>
              <a:buNone/>
              <a:defRPr sz="4400" b="1"/>
            </a:lvl8pPr>
            <a:lvl9pPr lvl="8" rtl="0">
              <a:spcBef>
                <a:spcPts val="0"/>
              </a:spcBef>
              <a:spcAft>
                <a:spcPts val="0"/>
              </a:spcAft>
              <a:buSzPts val="4400"/>
              <a:buNone/>
              <a:defRPr sz="4400" b="1"/>
            </a:lvl9pPr>
          </a:lstStyle>
          <a:p>
            <a:endParaRPr/>
          </a:p>
        </p:txBody>
      </p:sp>
      <p:sp>
        <p:nvSpPr>
          <p:cNvPr id="675" name="Google Shape;675;p43"/>
          <p:cNvSpPr txBox="1">
            <a:spLocks noGrp="1"/>
          </p:cNvSpPr>
          <p:nvPr>
            <p:ph type="subTitle" idx="1"/>
          </p:nvPr>
        </p:nvSpPr>
        <p:spPr>
          <a:xfrm>
            <a:off x="1546025" y="3011511"/>
            <a:ext cx="58326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3000"/>
              <a:buNone/>
              <a:defRPr>
                <a:solidFill>
                  <a:schemeClr val="accent3"/>
                </a:solidFill>
              </a:defRPr>
            </a:lvl1pPr>
            <a:lvl2pPr lvl="1" rtl="0">
              <a:spcBef>
                <a:spcPts val="0"/>
              </a:spcBef>
              <a:spcAft>
                <a:spcPts val="0"/>
              </a:spcAft>
              <a:buClr>
                <a:schemeClr val="accent3"/>
              </a:buClr>
              <a:buSzPts val="3000"/>
              <a:buNone/>
              <a:defRPr sz="3000">
                <a:solidFill>
                  <a:schemeClr val="accent3"/>
                </a:solidFill>
              </a:defRPr>
            </a:lvl2pPr>
            <a:lvl3pPr lvl="2" rtl="0">
              <a:spcBef>
                <a:spcPts val="0"/>
              </a:spcBef>
              <a:spcAft>
                <a:spcPts val="0"/>
              </a:spcAft>
              <a:buClr>
                <a:schemeClr val="accent3"/>
              </a:buClr>
              <a:buSzPts val="3000"/>
              <a:buNone/>
              <a:defRPr sz="3000">
                <a:solidFill>
                  <a:schemeClr val="accent3"/>
                </a:solidFill>
              </a:defRPr>
            </a:lvl3pPr>
            <a:lvl4pPr lvl="3" rtl="0">
              <a:spcBef>
                <a:spcPts val="0"/>
              </a:spcBef>
              <a:spcAft>
                <a:spcPts val="0"/>
              </a:spcAft>
              <a:buClr>
                <a:schemeClr val="accent3"/>
              </a:buClr>
              <a:buSzPts val="3000"/>
              <a:buNone/>
              <a:defRPr sz="3000">
                <a:solidFill>
                  <a:schemeClr val="accent3"/>
                </a:solidFill>
              </a:defRPr>
            </a:lvl4pPr>
            <a:lvl5pPr lvl="4" rtl="0">
              <a:spcBef>
                <a:spcPts val="0"/>
              </a:spcBef>
              <a:spcAft>
                <a:spcPts val="0"/>
              </a:spcAft>
              <a:buClr>
                <a:schemeClr val="accent3"/>
              </a:buClr>
              <a:buSzPts val="3000"/>
              <a:buNone/>
              <a:defRPr sz="3000">
                <a:solidFill>
                  <a:schemeClr val="accent3"/>
                </a:solidFill>
              </a:defRPr>
            </a:lvl5pPr>
            <a:lvl6pPr lvl="5" rtl="0">
              <a:spcBef>
                <a:spcPts val="0"/>
              </a:spcBef>
              <a:spcAft>
                <a:spcPts val="0"/>
              </a:spcAft>
              <a:buClr>
                <a:schemeClr val="accent3"/>
              </a:buClr>
              <a:buSzPts val="3000"/>
              <a:buNone/>
              <a:defRPr sz="3000">
                <a:solidFill>
                  <a:schemeClr val="accent3"/>
                </a:solidFill>
              </a:defRPr>
            </a:lvl6pPr>
            <a:lvl7pPr lvl="6" rtl="0">
              <a:spcBef>
                <a:spcPts val="0"/>
              </a:spcBef>
              <a:spcAft>
                <a:spcPts val="0"/>
              </a:spcAft>
              <a:buClr>
                <a:schemeClr val="accent3"/>
              </a:buClr>
              <a:buSzPts val="3000"/>
              <a:buNone/>
              <a:defRPr sz="3000">
                <a:solidFill>
                  <a:schemeClr val="accent3"/>
                </a:solidFill>
              </a:defRPr>
            </a:lvl7pPr>
            <a:lvl8pPr lvl="7" rtl="0">
              <a:spcBef>
                <a:spcPts val="0"/>
              </a:spcBef>
              <a:spcAft>
                <a:spcPts val="0"/>
              </a:spcAft>
              <a:buClr>
                <a:schemeClr val="accent3"/>
              </a:buClr>
              <a:buSzPts val="3000"/>
              <a:buNone/>
              <a:defRPr sz="3000">
                <a:solidFill>
                  <a:schemeClr val="accent3"/>
                </a:solidFill>
              </a:defRPr>
            </a:lvl8pPr>
            <a:lvl9pPr lvl="8" rtl="0">
              <a:spcBef>
                <a:spcPts val="0"/>
              </a:spcBef>
              <a:spcAft>
                <a:spcPts val="0"/>
              </a:spcAft>
              <a:buClr>
                <a:schemeClr val="accent3"/>
              </a:buClr>
              <a:buSzPts val="3000"/>
              <a:buNone/>
              <a:defRPr sz="3000">
                <a:solidFill>
                  <a:schemeClr val="accent3"/>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90"/>
        <p:cNvGrpSpPr/>
        <p:nvPr/>
      </p:nvGrpSpPr>
      <p:grpSpPr>
        <a:xfrm>
          <a:off x="0" y="0"/>
          <a:ext cx="0" cy="0"/>
          <a:chOff x="0" y="0"/>
          <a:chExt cx="0" cy="0"/>
        </a:xfrm>
      </p:grpSpPr>
      <p:sp>
        <p:nvSpPr>
          <p:cNvPr id="291" name="Google Shape;291;p5"/>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292" name="Google Shape;292;p5"/>
          <p:cNvSpPr txBox="1">
            <a:spLocks noGrp="1"/>
          </p:cNvSpPr>
          <p:nvPr>
            <p:ph type="body" idx="1"/>
          </p:nvPr>
        </p:nvSpPr>
        <p:spPr>
          <a:xfrm>
            <a:off x="747925" y="1302837"/>
            <a:ext cx="6140400" cy="3610800"/>
          </a:xfrm>
          <a:prstGeom prst="rect">
            <a:avLst/>
          </a:prstGeom>
        </p:spPr>
        <p:txBody>
          <a:bodyPr spcFirstLastPara="1" wrap="square" lIns="91425" tIns="91425" rIns="91425" bIns="91425" anchor="t" anchorCtr="0">
            <a:noAutofit/>
          </a:bodyPr>
          <a:lstStyle>
            <a:lvl1pPr marL="457200" lvl="0" indent="-387350" rtl="0">
              <a:spcBef>
                <a:spcPts val="600"/>
              </a:spcBef>
              <a:spcAft>
                <a:spcPts val="0"/>
              </a:spcAft>
              <a:buSzPts val="2500"/>
              <a:buChar char="✘"/>
              <a:defRPr sz="2500"/>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grpSp>
        <p:nvGrpSpPr>
          <p:cNvPr id="293" name="Google Shape;293;p5"/>
          <p:cNvGrpSpPr/>
          <p:nvPr/>
        </p:nvGrpSpPr>
        <p:grpSpPr>
          <a:xfrm>
            <a:off x="7442902" y="-91154"/>
            <a:ext cx="1796289" cy="5330574"/>
            <a:chOff x="6023725" y="842300"/>
            <a:chExt cx="1358150" cy="4030375"/>
          </a:xfrm>
        </p:grpSpPr>
        <p:sp>
          <p:nvSpPr>
            <p:cNvPr id="294" name="Google Shape;294;p5"/>
            <p:cNvSpPr/>
            <p:nvPr/>
          </p:nvSpPr>
          <p:spPr>
            <a:xfrm>
              <a:off x="6371275" y="842300"/>
              <a:ext cx="397100" cy="492450"/>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5" name="Google Shape;295;p5"/>
            <p:cNvSpPr/>
            <p:nvPr/>
          </p:nvSpPr>
          <p:spPr>
            <a:xfrm>
              <a:off x="6991200" y="2879025"/>
              <a:ext cx="390675" cy="44480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6" name="Google Shape;296;p5"/>
            <p:cNvSpPr/>
            <p:nvPr/>
          </p:nvSpPr>
          <p:spPr>
            <a:xfrm>
              <a:off x="6244725" y="2547975"/>
              <a:ext cx="185275" cy="404450"/>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7" name="Google Shape;297;p5"/>
            <p:cNvSpPr/>
            <p:nvPr/>
          </p:nvSpPr>
          <p:spPr>
            <a:xfrm>
              <a:off x="6823375" y="1978500"/>
              <a:ext cx="365025" cy="447525"/>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8" name="Google Shape;298;p5"/>
            <p:cNvSpPr/>
            <p:nvPr/>
          </p:nvSpPr>
          <p:spPr>
            <a:xfrm>
              <a:off x="6071400" y="1791425"/>
              <a:ext cx="402625" cy="375100"/>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9" name="Google Shape;299;p5"/>
            <p:cNvSpPr/>
            <p:nvPr/>
          </p:nvSpPr>
          <p:spPr>
            <a:xfrm>
              <a:off x="6902250" y="3951050"/>
              <a:ext cx="436525" cy="299875"/>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0" name="Google Shape;300;p5"/>
            <p:cNvSpPr/>
            <p:nvPr/>
          </p:nvSpPr>
          <p:spPr>
            <a:xfrm>
              <a:off x="6405225" y="2154575"/>
              <a:ext cx="328325" cy="339325"/>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1" name="Google Shape;301;p5"/>
            <p:cNvSpPr/>
            <p:nvPr/>
          </p:nvSpPr>
          <p:spPr>
            <a:xfrm>
              <a:off x="6537275" y="2750650"/>
              <a:ext cx="459450" cy="475050"/>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2" name="Google Shape;302;p5"/>
            <p:cNvSpPr/>
            <p:nvPr/>
          </p:nvSpPr>
          <p:spPr>
            <a:xfrm>
              <a:off x="6855475" y="1544725"/>
              <a:ext cx="444800" cy="3531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3" name="Google Shape;303;p5"/>
            <p:cNvSpPr/>
            <p:nvPr/>
          </p:nvSpPr>
          <p:spPr>
            <a:xfrm>
              <a:off x="6844475" y="1037625"/>
              <a:ext cx="414525" cy="38975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4" name="Google Shape;304;p5"/>
            <p:cNvSpPr/>
            <p:nvPr/>
          </p:nvSpPr>
          <p:spPr>
            <a:xfrm>
              <a:off x="6553775" y="1840025"/>
              <a:ext cx="234775" cy="276975"/>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5" name="Google Shape;305;p5"/>
            <p:cNvSpPr/>
            <p:nvPr/>
          </p:nvSpPr>
          <p:spPr>
            <a:xfrm>
              <a:off x="6618875" y="2550725"/>
              <a:ext cx="408125" cy="156850"/>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6" name="Google Shape;306;p5"/>
            <p:cNvSpPr/>
            <p:nvPr/>
          </p:nvSpPr>
          <p:spPr>
            <a:xfrm>
              <a:off x="6336425" y="4507675"/>
              <a:ext cx="520000" cy="36500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7" name="Google Shape;307;p5"/>
            <p:cNvSpPr/>
            <p:nvPr/>
          </p:nvSpPr>
          <p:spPr>
            <a:xfrm>
              <a:off x="6425400" y="3728200"/>
              <a:ext cx="342075" cy="360425"/>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8" name="Google Shape;308;p5"/>
            <p:cNvSpPr/>
            <p:nvPr/>
          </p:nvSpPr>
          <p:spPr>
            <a:xfrm>
              <a:off x="6789450" y="3384325"/>
              <a:ext cx="262300" cy="186175"/>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9" name="Google Shape;309;p5"/>
            <p:cNvSpPr/>
            <p:nvPr/>
          </p:nvSpPr>
          <p:spPr>
            <a:xfrm>
              <a:off x="6950850" y="4617725"/>
              <a:ext cx="254050" cy="162350"/>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0" name="Google Shape;310;p5"/>
            <p:cNvSpPr/>
            <p:nvPr/>
          </p:nvSpPr>
          <p:spPr>
            <a:xfrm>
              <a:off x="6051225" y="1090800"/>
              <a:ext cx="285225" cy="283400"/>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1" name="Google Shape;311;p5"/>
            <p:cNvSpPr/>
            <p:nvPr/>
          </p:nvSpPr>
          <p:spPr>
            <a:xfrm>
              <a:off x="6849975" y="3631900"/>
              <a:ext cx="270550" cy="339350"/>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2" name="Google Shape;312;p5"/>
            <p:cNvSpPr/>
            <p:nvPr/>
          </p:nvSpPr>
          <p:spPr>
            <a:xfrm>
              <a:off x="6351100" y="3281600"/>
              <a:ext cx="366850" cy="3613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3" name="Google Shape;313;p5"/>
            <p:cNvSpPr/>
            <p:nvPr/>
          </p:nvSpPr>
          <p:spPr>
            <a:xfrm>
              <a:off x="6316250" y="3040425"/>
              <a:ext cx="137600" cy="122000"/>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4" name="Google Shape;314;p5"/>
            <p:cNvSpPr/>
            <p:nvPr/>
          </p:nvSpPr>
          <p:spPr>
            <a:xfrm>
              <a:off x="6879325" y="4294925"/>
              <a:ext cx="344825" cy="25497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5" name="Google Shape;315;p5"/>
            <p:cNvSpPr/>
            <p:nvPr/>
          </p:nvSpPr>
          <p:spPr>
            <a:xfrm>
              <a:off x="6114500" y="2324225"/>
              <a:ext cx="158675" cy="329225"/>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6" name="Google Shape;316;p5"/>
            <p:cNvSpPr/>
            <p:nvPr/>
          </p:nvSpPr>
          <p:spPr>
            <a:xfrm>
              <a:off x="6335525" y="1405350"/>
              <a:ext cx="442025" cy="375100"/>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7" name="Google Shape;317;p5"/>
            <p:cNvSpPr/>
            <p:nvPr/>
          </p:nvSpPr>
          <p:spPr>
            <a:xfrm>
              <a:off x="6059500" y="3516375"/>
              <a:ext cx="268700" cy="232025"/>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8" name="Google Shape;318;p5"/>
            <p:cNvSpPr/>
            <p:nvPr/>
          </p:nvSpPr>
          <p:spPr>
            <a:xfrm>
              <a:off x="6385050" y="4208725"/>
              <a:ext cx="422775" cy="298975"/>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9" name="Google Shape;319;p5"/>
            <p:cNvSpPr/>
            <p:nvPr/>
          </p:nvSpPr>
          <p:spPr>
            <a:xfrm>
              <a:off x="7121425" y="2437925"/>
              <a:ext cx="246700" cy="315500"/>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20" name="Google Shape;320;p5"/>
            <p:cNvSpPr/>
            <p:nvPr/>
          </p:nvSpPr>
          <p:spPr>
            <a:xfrm>
              <a:off x="6062250" y="3853825"/>
              <a:ext cx="332900" cy="376025"/>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21" name="Google Shape;321;p5"/>
            <p:cNvSpPr/>
            <p:nvPr/>
          </p:nvSpPr>
          <p:spPr>
            <a:xfrm>
              <a:off x="6023725" y="3167900"/>
              <a:ext cx="340250" cy="227450"/>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22" name="Google Shape;322;p5"/>
            <p:cNvSpPr/>
            <p:nvPr/>
          </p:nvSpPr>
          <p:spPr>
            <a:xfrm>
              <a:off x="7109500" y="3449425"/>
              <a:ext cx="154100" cy="165100"/>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grpSp>
      <p:cxnSp>
        <p:nvCxnSpPr>
          <p:cNvPr id="323" name="Google Shape;323;p5"/>
          <p:cNvCxnSpPr/>
          <p:nvPr/>
        </p:nvCxnSpPr>
        <p:spPr>
          <a:xfrm>
            <a:off x="850475" y="1031425"/>
            <a:ext cx="6037800" cy="0"/>
          </a:xfrm>
          <a:prstGeom prst="straightConnector1">
            <a:avLst/>
          </a:prstGeom>
          <a:noFill/>
          <a:ln w="19050" cap="rnd" cmpd="sng">
            <a:solidFill>
              <a:srgbClr val="A4C2F4"/>
            </a:solidFill>
            <a:prstDash val="dash"/>
            <a:round/>
            <a:headEnd type="none" w="med" len="med"/>
            <a:tailEnd type="none" w="med" len="med"/>
          </a:ln>
        </p:spPr>
      </p:cxnSp>
      <p:sp>
        <p:nvSpPr>
          <p:cNvPr id="324" name="Google Shape;324;p5"/>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676"/>
        <p:cNvGrpSpPr/>
        <p:nvPr/>
      </p:nvGrpSpPr>
      <p:grpSpPr>
        <a:xfrm>
          <a:off x="0" y="0"/>
          <a:ext cx="0" cy="0"/>
          <a:chOff x="0" y="0"/>
          <a:chExt cx="0" cy="0"/>
        </a:xfrm>
      </p:grpSpPr>
      <p:pic>
        <p:nvPicPr>
          <p:cNvPr id="677" name="Google Shape;677;p44"/>
          <p:cNvPicPr preferRelativeResize="0"/>
          <p:nvPr/>
        </p:nvPicPr>
        <p:blipFill rotWithShape="1">
          <a:blip r:embed="rId2">
            <a:alphaModFix/>
          </a:blip>
          <a:srcRect l="19" r="19"/>
          <a:stretch/>
        </p:blipFill>
        <p:spPr>
          <a:xfrm rot="10800000" flipH="1">
            <a:off x="5952" y="0"/>
            <a:ext cx="9140602" cy="5143500"/>
          </a:xfrm>
          <a:prstGeom prst="rect">
            <a:avLst/>
          </a:prstGeom>
          <a:noFill/>
          <a:ln>
            <a:noFill/>
          </a:ln>
        </p:spPr>
      </p:pic>
      <p:sp>
        <p:nvSpPr>
          <p:cNvPr id="678" name="Google Shape;678;p44"/>
          <p:cNvSpPr txBox="1">
            <a:spLocks noGrp="1"/>
          </p:cNvSpPr>
          <p:nvPr>
            <p:ph type="body" idx="1"/>
          </p:nvPr>
        </p:nvSpPr>
        <p:spPr>
          <a:xfrm>
            <a:off x="1215300" y="1723650"/>
            <a:ext cx="6713400" cy="819900"/>
          </a:xfrm>
          <a:prstGeom prst="rect">
            <a:avLst/>
          </a:prstGeom>
        </p:spPr>
        <p:txBody>
          <a:bodyPr spcFirstLastPara="1" wrap="square" lIns="91425" tIns="91425" rIns="91425" bIns="91425" anchor="t" anchorCtr="0">
            <a:noAutofit/>
          </a:bodyPr>
          <a:lstStyle>
            <a:lvl1pPr marL="457200" lvl="0" indent="-457200" algn="ctr" rtl="0">
              <a:spcBef>
                <a:spcPts val="600"/>
              </a:spcBef>
              <a:spcAft>
                <a:spcPts val="0"/>
              </a:spcAft>
              <a:buClr>
                <a:schemeClr val="dk1"/>
              </a:buClr>
              <a:buSzPts val="3600"/>
              <a:buChar char="◎"/>
              <a:defRPr sz="3600" i="1"/>
            </a:lvl1pPr>
            <a:lvl2pPr marL="914400" lvl="1" indent="-457200" algn="ctr" rtl="0">
              <a:spcBef>
                <a:spcPts val="0"/>
              </a:spcBef>
              <a:spcAft>
                <a:spcPts val="0"/>
              </a:spcAft>
              <a:buClr>
                <a:schemeClr val="dk1"/>
              </a:buClr>
              <a:buSzPts val="3600"/>
              <a:buChar char="○"/>
              <a:defRPr sz="3600" i="1"/>
            </a:lvl2pPr>
            <a:lvl3pPr marL="1371600" lvl="2" indent="-457200" algn="ctr" rtl="0">
              <a:spcBef>
                <a:spcPts val="0"/>
              </a:spcBef>
              <a:spcAft>
                <a:spcPts val="0"/>
              </a:spcAft>
              <a:buClr>
                <a:schemeClr val="dk1"/>
              </a:buClr>
              <a:buSzPts val="3600"/>
              <a:buChar char="◉"/>
              <a:defRPr sz="3600" i="1"/>
            </a:lvl3pPr>
            <a:lvl4pPr marL="1828800" lvl="3" indent="-457200" algn="ctr" rtl="0">
              <a:spcBef>
                <a:spcPts val="0"/>
              </a:spcBef>
              <a:spcAft>
                <a:spcPts val="0"/>
              </a:spcAft>
              <a:buSzPts val="3600"/>
              <a:buChar char="●"/>
              <a:defRPr sz="3600" i="1"/>
            </a:lvl4pPr>
            <a:lvl5pPr marL="2286000" lvl="4" indent="-457200" algn="ctr" rtl="0">
              <a:spcBef>
                <a:spcPts val="0"/>
              </a:spcBef>
              <a:spcAft>
                <a:spcPts val="0"/>
              </a:spcAft>
              <a:buSzPts val="3600"/>
              <a:buChar char="○"/>
              <a:defRPr sz="3600" i="1"/>
            </a:lvl5pPr>
            <a:lvl6pPr marL="2743200" lvl="5" indent="-457200" algn="ctr" rtl="0">
              <a:spcBef>
                <a:spcPts val="0"/>
              </a:spcBef>
              <a:spcAft>
                <a:spcPts val="0"/>
              </a:spcAft>
              <a:buSzPts val="3600"/>
              <a:buChar char="■"/>
              <a:defRPr sz="3600" i="1"/>
            </a:lvl6pPr>
            <a:lvl7pPr marL="3200400" lvl="6" indent="-457200" algn="ctr" rtl="0">
              <a:spcBef>
                <a:spcPts val="0"/>
              </a:spcBef>
              <a:spcAft>
                <a:spcPts val="0"/>
              </a:spcAft>
              <a:buSzPts val="3600"/>
              <a:buChar char="●"/>
              <a:defRPr sz="3600" i="1"/>
            </a:lvl7pPr>
            <a:lvl8pPr marL="3657600" lvl="7" indent="-457200" algn="ctr" rtl="0">
              <a:spcBef>
                <a:spcPts val="0"/>
              </a:spcBef>
              <a:spcAft>
                <a:spcPts val="0"/>
              </a:spcAft>
              <a:buSzPts val="3600"/>
              <a:buChar char="○"/>
              <a:defRPr sz="3600" i="1"/>
            </a:lvl8pPr>
            <a:lvl9pPr marL="4114800" lvl="8" indent="-457200" algn="ctr" rtl="0">
              <a:spcBef>
                <a:spcPts val="0"/>
              </a:spcBef>
              <a:spcAft>
                <a:spcPts val="0"/>
              </a:spcAft>
              <a:buSzPts val="3600"/>
              <a:buChar char="■"/>
              <a:defRPr sz="3600" i="1"/>
            </a:lvl9pPr>
          </a:lstStyle>
          <a:p>
            <a:endParaRPr/>
          </a:p>
        </p:txBody>
      </p:sp>
      <p:grpSp>
        <p:nvGrpSpPr>
          <p:cNvPr id="679" name="Google Shape;679;p44"/>
          <p:cNvGrpSpPr/>
          <p:nvPr/>
        </p:nvGrpSpPr>
        <p:grpSpPr>
          <a:xfrm>
            <a:off x="3839646" y="782918"/>
            <a:ext cx="1464573" cy="842707"/>
            <a:chOff x="3593400" y="1729675"/>
            <a:chExt cx="1957200" cy="1123610"/>
          </a:xfrm>
        </p:grpSpPr>
        <p:sp>
          <p:nvSpPr>
            <p:cNvPr id="680" name="Google Shape;680;p44"/>
            <p:cNvSpPr txBox="1"/>
            <p:nvPr/>
          </p:nvSpPr>
          <p:spPr>
            <a:xfrm>
              <a:off x="3593400" y="1729675"/>
              <a:ext cx="1957200" cy="87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solidFill>
                    <a:schemeClr val="accent1"/>
                  </a:solidFill>
                  <a:latin typeface="Source Sans Pro"/>
                  <a:ea typeface="Source Sans Pro"/>
                  <a:cs typeface="Source Sans Pro"/>
                  <a:sym typeface="Source Sans Pro"/>
                </a:rPr>
                <a:t>“</a:t>
              </a:r>
              <a:endParaRPr sz="6000" b="1">
                <a:solidFill>
                  <a:schemeClr val="accent1"/>
                </a:solidFill>
                <a:latin typeface="Source Sans Pro"/>
                <a:ea typeface="Source Sans Pro"/>
                <a:cs typeface="Source Sans Pro"/>
                <a:sym typeface="Source Sans Pro"/>
              </a:endParaRPr>
            </a:p>
          </p:txBody>
        </p:sp>
        <p:sp>
          <p:nvSpPr>
            <p:cNvPr id="681" name="Google Shape;681;p44"/>
            <p:cNvSpPr/>
            <p:nvPr/>
          </p:nvSpPr>
          <p:spPr>
            <a:xfrm>
              <a:off x="4025400" y="1760085"/>
              <a:ext cx="1093200" cy="10932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4"/>
            <p:cNvSpPr/>
            <p:nvPr/>
          </p:nvSpPr>
          <p:spPr>
            <a:xfrm>
              <a:off x="4190700" y="1925385"/>
              <a:ext cx="762600" cy="762600"/>
            </a:xfrm>
            <a:prstGeom prst="ellipse">
              <a:avLst/>
            </a:prstGeom>
            <a:noFill/>
            <a:ln w="19050"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83" name="Google Shape;683;p44"/>
          <p:cNvCxnSpPr>
            <a:endCxn id="681" idx="1"/>
          </p:cNvCxnSpPr>
          <p:nvPr/>
        </p:nvCxnSpPr>
        <p:spPr>
          <a:xfrm>
            <a:off x="3750511" y="390297"/>
            <a:ext cx="532200" cy="535500"/>
          </a:xfrm>
          <a:prstGeom prst="straightConnector1">
            <a:avLst/>
          </a:prstGeom>
          <a:noFill/>
          <a:ln w="9525" cap="flat" cmpd="sng">
            <a:solidFill>
              <a:srgbClr val="CFD8DC"/>
            </a:solidFill>
            <a:prstDash val="solid"/>
            <a:round/>
            <a:headEnd type="none" w="med" len="med"/>
            <a:tailEnd type="none" w="med" len="med"/>
          </a:ln>
        </p:spPr>
      </p:cxnSp>
      <p:cxnSp>
        <p:nvCxnSpPr>
          <p:cNvPr id="684" name="Google Shape;684;p44"/>
          <p:cNvCxnSpPr/>
          <p:nvPr/>
        </p:nvCxnSpPr>
        <p:spPr>
          <a:xfrm rot="10800000">
            <a:off x="4362902" y="436125"/>
            <a:ext cx="209100" cy="369600"/>
          </a:xfrm>
          <a:prstGeom prst="straightConnector1">
            <a:avLst/>
          </a:prstGeom>
          <a:noFill/>
          <a:ln w="9525" cap="flat" cmpd="sng">
            <a:solidFill>
              <a:srgbClr val="CFD8DC"/>
            </a:solidFill>
            <a:prstDash val="solid"/>
            <a:round/>
            <a:headEnd type="none" w="med" len="med"/>
            <a:tailEnd type="none" w="med" len="med"/>
          </a:ln>
        </p:spPr>
      </p:cxnSp>
      <p:cxnSp>
        <p:nvCxnSpPr>
          <p:cNvPr id="685" name="Google Shape;685;p44"/>
          <p:cNvCxnSpPr/>
          <p:nvPr/>
        </p:nvCxnSpPr>
        <p:spPr>
          <a:xfrm rot="10800000" flipH="1">
            <a:off x="4704510" y="351930"/>
            <a:ext cx="347100" cy="474600"/>
          </a:xfrm>
          <a:prstGeom prst="straightConnector1">
            <a:avLst/>
          </a:prstGeom>
          <a:noFill/>
          <a:ln w="9525" cap="flat" cmpd="sng">
            <a:solidFill>
              <a:srgbClr val="CFD8DC"/>
            </a:solidFill>
            <a:prstDash val="solid"/>
            <a:round/>
            <a:headEnd type="none" w="med" len="med"/>
            <a:tailEnd type="none" w="med" len="med"/>
          </a:ln>
        </p:spPr>
      </p:cxnSp>
      <p:sp>
        <p:nvSpPr>
          <p:cNvPr id="686" name="Google Shape;686;p44"/>
          <p:cNvSpPr txBox="1">
            <a:spLocks noGrp="1"/>
          </p:cNvSpPr>
          <p:nvPr>
            <p:ph type="sldNum" idx="12"/>
          </p:nvPr>
        </p:nvSpPr>
        <p:spPr>
          <a:xfrm>
            <a:off x="-87" y="4749844"/>
            <a:ext cx="9144000" cy="3936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87"/>
        <p:cNvGrpSpPr/>
        <p:nvPr/>
      </p:nvGrpSpPr>
      <p:grpSpPr>
        <a:xfrm>
          <a:off x="0" y="0"/>
          <a:ext cx="0" cy="0"/>
          <a:chOff x="0" y="0"/>
          <a:chExt cx="0" cy="0"/>
        </a:xfrm>
      </p:grpSpPr>
      <p:sp>
        <p:nvSpPr>
          <p:cNvPr id="688" name="Google Shape;688;p45"/>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689" name="Google Shape;689;p45"/>
          <p:cNvSpPr txBox="1">
            <a:spLocks noGrp="1"/>
          </p:cNvSpPr>
          <p:nvPr>
            <p:ph type="body" idx="1"/>
          </p:nvPr>
        </p:nvSpPr>
        <p:spPr>
          <a:xfrm>
            <a:off x="786150" y="1261700"/>
            <a:ext cx="7571700" cy="3573600"/>
          </a:xfrm>
          <a:prstGeom prst="rect">
            <a:avLst/>
          </a:prstGeom>
        </p:spPr>
        <p:txBody>
          <a:bodyPr spcFirstLastPara="1" wrap="square" lIns="91425" tIns="91425" rIns="91425" bIns="91425" anchor="t" anchorCtr="0">
            <a:noAutofit/>
          </a:bodyPr>
          <a:lstStyle>
            <a:lvl1pPr marL="457200" lvl="0" indent="-381000" rtl="0">
              <a:spcBef>
                <a:spcPts val="600"/>
              </a:spcBef>
              <a:spcAft>
                <a:spcPts val="0"/>
              </a:spcAft>
              <a:buSzPts val="2400"/>
              <a:buChar char="◎"/>
              <a:defRPr sz="2400"/>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sz="2400"/>
            </a:lvl4pPr>
            <a:lvl5pPr marL="2286000" lvl="4" indent="-381000" rtl="0">
              <a:spcBef>
                <a:spcPts val="0"/>
              </a:spcBef>
              <a:spcAft>
                <a:spcPts val="0"/>
              </a:spcAft>
              <a:buSzPts val="2400"/>
              <a:buChar char="○"/>
              <a:defRPr sz="2400"/>
            </a:lvl5pPr>
            <a:lvl6pPr marL="2743200" lvl="5" indent="-381000" rtl="0">
              <a:spcBef>
                <a:spcPts val="0"/>
              </a:spcBef>
              <a:spcAft>
                <a:spcPts val="0"/>
              </a:spcAft>
              <a:buSzPts val="2400"/>
              <a:buChar char="■"/>
              <a:defRPr sz="2400"/>
            </a:lvl6pPr>
            <a:lvl7pPr marL="3200400" lvl="6" indent="-381000" rtl="0">
              <a:spcBef>
                <a:spcPts val="0"/>
              </a:spcBef>
              <a:spcAft>
                <a:spcPts val="0"/>
              </a:spcAft>
              <a:buSzPts val="2400"/>
              <a:buChar char="●"/>
              <a:defRPr sz="2400"/>
            </a:lvl7pPr>
            <a:lvl8pPr marL="3657600" lvl="7" indent="-381000" rtl="0">
              <a:spcBef>
                <a:spcPts val="0"/>
              </a:spcBef>
              <a:spcAft>
                <a:spcPts val="0"/>
              </a:spcAft>
              <a:buSzPts val="2400"/>
              <a:buChar char="○"/>
              <a:defRPr sz="2400"/>
            </a:lvl8pPr>
            <a:lvl9pPr marL="4114800" lvl="8" indent="-381000" rtl="0">
              <a:spcBef>
                <a:spcPts val="0"/>
              </a:spcBef>
              <a:spcAft>
                <a:spcPts val="0"/>
              </a:spcAft>
              <a:buSzPts val="2400"/>
              <a:buChar char="■"/>
              <a:defRPr sz="2400"/>
            </a:lvl9pPr>
          </a:lstStyle>
          <a:p>
            <a:endParaRPr/>
          </a:p>
        </p:txBody>
      </p:sp>
      <p:sp>
        <p:nvSpPr>
          <p:cNvPr id="690" name="Google Shape;690;p45"/>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691"/>
        <p:cNvGrpSpPr/>
        <p:nvPr/>
      </p:nvGrpSpPr>
      <p:grpSpPr>
        <a:xfrm>
          <a:off x="0" y="0"/>
          <a:ext cx="0" cy="0"/>
          <a:chOff x="0" y="0"/>
          <a:chExt cx="0" cy="0"/>
        </a:xfrm>
      </p:grpSpPr>
      <p:sp>
        <p:nvSpPr>
          <p:cNvPr id="692" name="Google Shape;692;p46"/>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693" name="Google Shape;693;p46"/>
          <p:cNvSpPr txBox="1">
            <a:spLocks noGrp="1"/>
          </p:cNvSpPr>
          <p:nvPr>
            <p:ph type="body" idx="1"/>
          </p:nvPr>
        </p:nvSpPr>
        <p:spPr>
          <a:xfrm>
            <a:off x="786137" y="1200150"/>
            <a:ext cx="3675300" cy="37257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694" name="Google Shape;694;p46"/>
          <p:cNvSpPr txBox="1">
            <a:spLocks noGrp="1"/>
          </p:cNvSpPr>
          <p:nvPr>
            <p:ph type="body" idx="2"/>
          </p:nvPr>
        </p:nvSpPr>
        <p:spPr>
          <a:xfrm>
            <a:off x="4682659" y="1200150"/>
            <a:ext cx="3675300" cy="37257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695" name="Google Shape;695;p46"/>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696"/>
        <p:cNvGrpSpPr/>
        <p:nvPr/>
      </p:nvGrpSpPr>
      <p:grpSpPr>
        <a:xfrm>
          <a:off x="0" y="0"/>
          <a:ext cx="0" cy="0"/>
          <a:chOff x="0" y="0"/>
          <a:chExt cx="0" cy="0"/>
        </a:xfrm>
      </p:grpSpPr>
      <p:sp>
        <p:nvSpPr>
          <p:cNvPr id="697" name="Google Shape;697;p47"/>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698" name="Google Shape;698;p47"/>
          <p:cNvSpPr txBox="1">
            <a:spLocks noGrp="1"/>
          </p:cNvSpPr>
          <p:nvPr>
            <p:ph type="body" idx="1"/>
          </p:nvPr>
        </p:nvSpPr>
        <p:spPr>
          <a:xfrm>
            <a:off x="786150" y="1200150"/>
            <a:ext cx="2419800" cy="3725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99" name="Google Shape;699;p47"/>
          <p:cNvSpPr txBox="1">
            <a:spLocks noGrp="1"/>
          </p:cNvSpPr>
          <p:nvPr>
            <p:ph type="body" idx="2"/>
          </p:nvPr>
        </p:nvSpPr>
        <p:spPr>
          <a:xfrm>
            <a:off x="3329992" y="1200150"/>
            <a:ext cx="2419800" cy="3725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700" name="Google Shape;700;p47"/>
          <p:cNvSpPr txBox="1">
            <a:spLocks noGrp="1"/>
          </p:cNvSpPr>
          <p:nvPr>
            <p:ph type="body" idx="3"/>
          </p:nvPr>
        </p:nvSpPr>
        <p:spPr>
          <a:xfrm>
            <a:off x="5873834" y="1200150"/>
            <a:ext cx="2419800" cy="3725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701" name="Google Shape;701;p47"/>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702"/>
        <p:cNvGrpSpPr/>
        <p:nvPr/>
      </p:nvGrpSpPr>
      <p:grpSpPr>
        <a:xfrm>
          <a:off x="0" y="0"/>
          <a:ext cx="0" cy="0"/>
          <a:chOff x="0" y="0"/>
          <a:chExt cx="0" cy="0"/>
        </a:xfrm>
      </p:grpSpPr>
      <p:sp>
        <p:nvSpPr>
          <p:cNvPr id="703" name="Google Shape;703;p48"/>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704" name="Google Shape;704;p48"/>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705"/>
        <p:cNvGrpSpPr/>
        <p:nvPr/>
      </p:nvGrpSpPr>
      <p:grpSpPr>
        <a:xfrm>
          <a:off x="0" y="0"/>
          <a:ext cx="0" cy="0"/>
          <a:chOff x="0" y="0"/>
          <a:chExt cx="0" cy="0"/>
        </a:xfrm>
      </p:grpSpPr>
      <p:sp>
        <p:nvSpPr>
          <p:cNvPr id="706" name="Google Shape;706;p49"/>
          <p:cNvSpPr txBox="1">
            <a:spLocks noGrp="1"/>
          </p:cNvSpPr>
          <p:nvPr>
            <p:ph type="body" idx="1"/>
          </p:nvPr>
        </p:nvSpPr>
        <p:spPr>
          <a:xfrm>
            <a:off x="457200" y="4055343"/>
            <a:ext cx="8229600" cy="368700"/>
          </a:xfrm>
          <a:prstGeom prst="rect">
            <a:avLst/>
          </a:prstGeom>
        </p:spPr>
        <p:txBody>
          <a:bodyPr spcFirstLastPara="1" wrap="square" lIns="91425" tIns="91425" rIns="91425" bIns="91425" anchor="t" anchorCtr="0">
            <a:noAutofit/>
          </a:bodyPr>
          <a:lstStyle>
            <a:lvl1pPr marL="457200" lvl="0" indent="-228600" algn="ctr" rtl="0">
              <a:spcBef>
                <a:spcPts val="360"/>
              </a:spcBef>
              <a:spcAft>
                <a:spcPts val="0"/>
              </a:spcAft>
              <a:buSzPts val="1800"/>
              <a:buNone/>
              <a:defRPr sz="1800"/>
            </a:lvl1pPr>
          </a:lstStyle>
          <a:p>
            <a:endParaRPr/>
          </a:p>
        </p:txBody>
      </p:sp>
      <p:sp>
        <p:nvSpPr>
          <p:cNvPr id="707" name="Google Shape;707;p49"/>
          <p:cNvSpPr txBox="1">
            <a:spLocks noGrp="1"/>
          </p:cNvSpPr>
          <p:nvPr>
            <p:ph type="sldNum" idx="12"/>
          </p:nvPr>
        </p:nvSpPr>
        <p:spPr>
          <a:xfrm>
            <a:off x="-92" y="4749844"/>
            <a:ext cx="9144000" cy="3936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708"/>
        <p:cNvGrpSpPr/>
        <p:nvPr/>
      </p:nvGrpSpPr>
      <p:grpSpPr>
        <a:xfrm>
          <a:off x="0" y="0"/>
          <a:ext cx="0" cy="0"/>
          <a:chOff x="0" y="0"/>
          <a:chExt cx="0" cy="0"/>
        </a:xfrm>
      </p:grpSpPr>
      <p:sp>
        <p:nvSpPr>
          <p:cNvPr id="709" name="Google Shape;709;p50"/>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complete pattern">
  <p:cSld name="BLANK_1">
    <p:bg>
      <p:bgPr>
        <a:blipFill>
          <a:blip r:embed="rId2">
            <a:alphaModFix/>
          </a:blip>
          <a:stretch>
            <a:fillRect/>
          </a:stretch>
        </a:blipFill>
        <a:effectLst/>
      </p:bgPr>
    </p:bg>
    <p:spTree>
      <p:nvGrpSpPr>
        <p:cNvPr id="1" name="Shape 710"/>
        <p:cNvGrpSpPr/>
        <p:nvPr/>
      </p:nvGrpSpPr>
      <p:grpSpPr>
        <a:xfrm>
          <a:off x="0" y="0"/>
          <a:ext cx="0" cy="0"/>
          <a:chOff x="0" y="0"/>
          <a:chExt cx="0" cy="0"/>
        </a:xfrm>
      </p:grpSpPr>
      <p:sp>
        <p:nvSpPr>
          <p:cNvPr id="711" name="Google Shape;711;p51"/>
          <p:cNvSpPr/>
          <p:nvPr/>
        </p:nvSpPr>
        <p:spPr>
          <a:xfrm>
            <a:off x="-26550" y="-14850"/>
            <a:ext cx="9197100" cy="5173200"/>
          </a:xfrm>
          <a:prstGeom prst="rect">
            <a:avLst/>
          </a:prstGeom>
          <a:solidFill>
            <a:srgbClr val="CFD8DC">
              <a:alpha val="49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51"/>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716"/>
        <p:cNvGrpSpPr/>
        <p:nvPr/>
      </p:nvGrpSpPr>
      <p:grpSpPr>
        <a:xfrm>
          <a:off x="0" y="0"/>
          <a:ext cx="0" cy="0"/>
          <a:chOff x="0" y="0"/>
          <a:chExt cx="0" cy="0"/>
        </a:xfrm>
      </p:grpSpPr>
      <p:sp>
        <p:nvSpPr>
          <p:cNvPr id="717" name="Google Shape;717;p53"/>
          <p:cNvSpPr txBox="1">
            <a:spLocks noGrp="1"/>
          </p:cNvSpPr>
          <p:nvPr>
            <p:ph type="ctrTitle"/>
          </p:nvPr>
        </p:nvSpPr>
        <p:spPr>
          <a:xfrm>
            <a:off x="1611900" y="1130675"/>
            <a:ext cx="59202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b="1"/>
            </a:lvl2pPr>
            <a:lvl3pPr lvl="2" algn="ctr" rtl="0">
              <a:spcBef>
                <a:spcPts val="0"/>
              </a:spcBef>
              <a:spcAft>
                <a:spcPts val="0"/>
              </a:spcAft>
              <a:buSzPts val="5200"/>
              <a:buNone/>
              <a:defRPr sz="5200" b="1"/>
            </a:lvl3pPr>
            <a:lvl4pPr lvl="3" algn="ctr" rtl="0">
              <a:spcBef>
                <a:spcPts val="0"/>
              </a:spcBef>
              <a:spcAft>
                <a:spcPts val="0"/>
              </a:spcAft>
              <a:buSzPts val="5200"/>
              <a:buNone/>
              <a:defRPr sz="5200" b="1"/>
            </a:lvl4pPr>
            <a:lvl5pPr lvl="4" algn="ctr" rtl="0">
              <a:spcBef>
                <a:spcPts val="0"/>
              </a:spcBef>
              <a:spcAft>
                <a:spcPts val="0"/>
              </a:spcAft>
              <a:buSzPts val="5200"/>
              <a:buNone/>
              <a:defRPr sz="5200" b="1"/>
            </a:lvl5pPr>
            <a:lvl6pPr lvl="5" algn="ctr" rtl="0">
              <a:spcBef>
                <a:spcPts val="0"/>
              </a:spcBef>
              <a:spcAft>
                <a:spcPts val="0"/>
              </a:spcAft>
              <a:buSzPts val="5200"/>
              <a:buNone/>
              <a:defRPr sz="5200" b="1"/>
            </a:lvl6pPr>
            <a:lvl7pPr lvl="6" algn="ctr" rtl="0">
              <a:spcBef>
                <a:spcPts val="0"/>
              </a:spcBef>
              <a:spcAft>
                <a:spcPts val="0"/>
              </a:spcAft>
              <a:buSzPts val="5200"/>
              <a:buNone/>
              <a:defRPr sz="5200" b="1"/>
            </a:lvl7pPr>
            <a:lvl8pPr lvl="7" algn="ctr" rtl="0">
              <a:spcBef>
                <a:spcPts val="0"/>
              </a:spcBef>
              <a:spcAft>
                <a:spcPts val="0"/>
              </a:spcAft>
              <a:buSzPts val="5200"/>
              <a:buNone/>
              <a:defRPr sz="5200" b="1"/>
            </a:lvl8pPr>
            <a:lvl9pPr lvl="8" algn="ctr" rtl="0">
              <a:spcBef>
                <a:spcPts val="0"/>
              </a:spcBef>
              <a:spcAft>
                <a:spcPts val="0"/>
              </a:spcAft>
              <a:buSzPts val="5200"/>
              <a:buNone/>
              <a:defRPr sz="5200" b="1"/>
            </a:lvl9pPr>
          </a:lstStyle>
          <a:p>
            <a:endParaRPr/>
          </a:p>
        </p:txBody>
      </p:sp>
      <p:sp>
        <p:nvSpPr>
          <p:cNvPr id="718" name="Google Shape;718;p53"/>
          <p:cNvSpPr txBox="1">
            <a:spLocks noGrp="1"/>
          </p:cNvSpPr>
          <p:nvPr>
            <p:ph type="subTitle" idx="1"/>
          </p:nvPr>
        </p:nvSpPr>
        <p:spPr>
          <a:xfrm>
            <a:off x="1611900" y="3220225"/>
            <a:ext cx="5920200" cy="41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solidFill>
                  <a:schemeClr val="dk2"/>
                </a:solidFill>
                <a:latin typeface="Roboto"/>
                <a:ea typeface="Roboto"/>
                <a:cs typeface="Roboto"/>
                <a:sym typeface="Robo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719"/>
        <p:cNvGrpSpPr/>
        <p:nvPr/>
      </p:nvGrpSpPr>
      <p:grpSpPr>
        <a:xfrm>
          <a:off x="0" y="0"/>
          <a:ext cx="0" cy="0"/>
          <a:chOff x="0" y="0"/>
          <a:chExt cx="0" cy="0"/>
        </a:xfrm>
      </p:grpSpPr>
      <p:sp>
        <p:nvSpPr>
          <p:cNvPr id="720" name="Google Shape;720;p54"/>
          <p:cNvSpPr txBox="1">
            <a:spLocks noGrp="1"/>
          </p:cNvSpPr>
          <p:nvPr>
            <p:ph type="title"/>
          </p:nvPr>
        </p:nvSpPr>
        <p:spPr>
          <a:xfrm>
            <a:off x="1888356" y="2396625"/>
            <a:ext cx="5367300" cy="67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21" name="Google Shape;721;p54"/>
          <p:cNvSpPr txBox="1">
            <a:spLocks noGrp="1"/>
          </p:cNvSpPr>
          <p:nvPr>
            <p:ph type="title" idx="2" hasCustomPrompt="1"/>
          </p:nvPr>
        </p:nvSpPr>
        <p:spPr>
          <a:xfrm>
            <a:off x="1888344" y="1554825"/>
            <a:ext cx="5367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22" name="Google Shape;722;p54"/>
          <p:cNvSpPr txBox="1">
            <a:spLocks noGrp="1"/>
          </p:cNvSpPr>
          <p:nvPr>
            <p:ph type="subTitle" idx="1"/>
          </p:nvPr>
        </p:nvSpPr>
        <p:spPr>
          <a:xfrm>
            <a:off x="1888356" y="3073875"/>
            <a:ext cx="5367300" cy="5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25"/>
        <p:cNvGrpSpPr/>
        <p:nvPr/>
      </p:nvGrpSpPr>
      <p:grpSpPr>
        <a:xfrm>
          <a:off x="0" y="0"/>
          <a:ext cx="0" cy="0"/>
          <a:chOff x="0" y="0"/>
          <a:chExt cx="0" cy="0"/>
        </a:xfrm>
      </p:grpSpPr>
      <p:sp>
        <p:nvSpPr>
          <p:cNvPr id="326" name="Google Shape;326;p6"/>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327" name="Google Shape;327;p6"/>
          <p:cNvSpPr txBox="1">
            <a:spLocks noGrp="1"/>
          </p:cNvSpPr>
          <p:nvPr>
            <p:ph type="body" idx="1"/>
          </p:nvPr>
        </p:nvSpPr>
        <p:spPr>
          <a:xfrm>
            <a:off x="747925" y="1363153"/>
            <a:ext cx="3159000" cy="3610800"/>
          </a:xfrm>
          <a:prstGeom prst="rect">
            <a:avLst/>
          </a:prstGeom>
        </p:spPr>
        <p:txBody>
          <a:bodyPr spcFirstLastPara="1" wrap="square" lIns="91425" tIns="91425" rIns="91425" bIns="91425" anchor="t" anchorCtr="0">
            <a:noAutofit/>
          </a:bodyPr>
          <a:lstStyle>
            <a:lvl1pPr marL="457200" lvl="0" indent="-368300" rtl="0">
              <a:spcBef>
                <a:spcPts val="600"/>
              </a:spcBef>
              <a:spcAft>
                <a:spcPts val="0"/>
              </a:spcAft>
              <a:buSzPts val="2200"/>
              <a:buChar char="✘"/>
              <a:defRPr sz="2200"/>
            </a:lvl1pPr>
            <a:lvl2pPr marL="914400" lvl="1" indent="-368300" rtl="0">
              <a:spcBef>
                <a:spcPts val="0"/>
              </a:spcBef>
              <a:spcAft>
                <a:spcPts val="0"/>
              </a:spcAft>
              <a:buSzPts val="2200"/>
              <a:buChar char="✗"/>
              <a:defRPr sz="2200"/>
            </a:lvl2pPr>
            <a:lvl3pPr marL="1371600" lvl="2" indent="-368300" rtl="0">
              <a:spcBef>
                <a:spcPts val="0"/>
              </a:spcBef>
              <a:spcAft>
                <a:spcPts val="0"/>
              </a:spcAft>
              <a:buSzPts val="2200"/>
              <a:buChar char="■"/>
              <a:defRPr sz="2200"/>
            </a:lvl3pPr>
            <a:lvl4pPr marL="1828800" lvl="3" indent="-368300" rtl="0">
              <a:spcBef>
                <a:spcPts val="0"/>
              </a:spcBef>
              <a:spcAft>
                <a:spcPts val="0"/>
              </a:spcAft>
              <a:buSzPts val="2200"/>
              <a:buChar char="●"/>
              <a:defRPr sz="2200"/>
            </a:lvl4pPr>
            <a:lvl5pPr marL="2286000" lvl="4" indent="-368300" rtl="0">
              <a:spcBef>
                <a:spcPts val="0"/>
              </a:spcBef>
              <a:spcAft>
                <a:spcPts val="0"/>
              </a:spcAft>
              <a:buSzPts val="2200"/>
              <a:buChar char="○"/>
              <a:defRPr sz="2200"/>
            </a:lvl5pPr>
            <a:lvl6pPr marL="2743200" lvl="5" indent="-368300" rtl="0">
              <a:spcBef>
                <a:spcPts val="0"/>
              </a:spcBef>
              <a:spcAft>
                <a:spcPts val="0"/>
              </a:spcAft>
              <a:buSzPts val="2200"/>
              <a:buChar char="■"/>
              <a:defRPr sz="2200"/>
            </a:lvl6pPr>
            <a:lvl7pPr marL="3200400" lvl="6" indent="-368300" rtl="0">
              <a:spcBef>
                <a:spcPts val="0"/>
              </a:spcBef>
              <a:spcAft>
                <a:spcPts val="0"/>
              </a:spcAft>
              <a:buSzPts val="2200"/>
              <a:buChar char="●"/>
              <a:defRPr sz="2200"/>
            </a:lvl7pPr>
            <a:lvl8pPr marL="3657600" lvl="7" indent="-368300" rtl="0">
              <a:spcBef>
                <a:spcPts val="0"/>
              </a:spcBef>
              <a:spcAft>
                <a:spcPts val="0"/>
              </a:spcAft>
              <a:buSzPts val="2200"/>
              <a:buChar char="○"/>
              <a:defRPr sz="2200"/>
            </a:lvl8pPr>
            <a:lvl9pPr marL="4114800" lvl="8" indent="-368300" rtl="0">
              <a:spcBef>
                <a:spcPts val="0"/>
              </a:spcBef>
              <a:spcAft>
                <a:spcPts val="0"/>
              </a:spcAft>
              <a:buSzPts val="2200"/>
              <a:buChar char="■"/>
              <a:defRPr sz="2200"/>
            </a:lvl9pPr>
          </a:lstStyle>
          <a:p>
            <a:endParaRPr/>
          </a:p>
        </p:txBody>
      </p:sp>
      <p:sp>
        <p:nvSpPr>
          <p:cNvPr id="328" name="Google Shape;328;p6"/>
          <p:cNvSpPr txBox="1">
            <a:spLocks noGrp="1"/>
          </p:cNvSpPr>
          <p:nvPr>
            <p:ph type="body" idx="2"/>
          </p:nvPr>
        </p:nvSpPr>
        <p:spPr>
          <a:xfrm>
            <a:off x="4097098" y="1363153"/>
            <a:ext cx="3159000" cy="3610800"/>
          </a:xfrm>
          <a:prstGeom prst="rect">
            <a:avLst/>
          </a:prstGeom>
        </p:spPr>
        <p:txBody>
          <a:bodyPr spcFirstLastPara="1" wrap="square" lIns="91425" tIns="91425" rIns="91425" bIns="91425" anchor="t" anchorCtr="0">
            <a:noAutofit/>
          </a:bodyPr>
          <a:lstStyle>
            <a:lvl1pPr marL="457200" lvl="0" indent="-368300" rtl="0">
              <a:spcBef>
                <a:spcPts val="600"/>
              </a:spcBef>
              <a:spcAft>
                <a:spcPts val="0"/>
              </a:spcAft>
              <a:buSzPts val="2200"/>
              <a:buChar char="✘"/>
              <a:defRPr sz="2200"/>
            </a:lvl1pPr>
            <a:lvl2pPr marL="914400" lvl="1" indent="-368300" rtl="0">
              <a:spcBef>
                <a:spcPts val="0"/>
              </a:spcBef>
              <a:spcAft>
                <a:spcPts val="0"/>
              </a:spcAft>
              <a:buSzPts val="2200"/>
              <a:buChar char="✗"/>
              <a:defRPr sz="2200"/>
            </a:lvl2pPr>
            <a:lvl3pPr marL="1371600" lvl="2" indent="-368300" rtl="0">
              <a:spcBef>
                <a:spcPts val="0"/>
              </a:spcBef>
              <a:spcAft>
                <a:spcPts val="0"/>
              </a:spcAft>
              <a:buSzPts val="2200"/>
              <a:buChar char="■"/>
              <a:defRPr sz="2200"/>
            </a:lvl3pPr>
            <a:lvl4pPr marL="1828800" lvl="3" indent="-368300" rtl="0">
              <a:spcBef>
                <a:spcPts val="0"/>
              </a:spcBef>
              <a:spcAft>
                <a:spcPts val="0"/>
              </a:spcAft>
              <a:buSzPts val="2200"/>
              <a:buChar char="●"/>
              <a:defRPr sz="2200"/>
            </a:lvl4pPr>
            <a:lvl5pPr marL="2286000" lvl="4" indent="-368300" rtl="0">
              <a:spcBef>
                <a:spcPts val="0"/>
              </a:spcBef>
              <a:spcAft>
                <a:spcPts val="0"/>
              </a:spcAft>
              <a:buSzPts val="2200"/>
              <a:buChar char="○"/>
              <a:defRPr sz="2200"/>
            </a:lvl5pPr>
            <a:lvl6pPr marL="2743200" lvl="5" indent="-368300" rtl="0">
              <a:spcBef>
                <a:spcPts val="0"/>
              </a:spcBef>
              <a:spcAft>
                <a:spcPts val="0"/>
              </a:spcAft>
              <a:buSzPts val="2200"/>
              <a:buChar char="■"/>
              <a:defRPr sz="2200"/>
            </a:lvl6pPr>
            <a:lvl7pPr marL="3200400" lvl="6" indent="-368300" rtl="0">
              <a:spcBef>
                <a:spcPts val="0"/>
              </a:spcBef>
              <a:spcAft>
                <a:spcPts val="0"/>
              </a:spcAft>
              <a:buSzPts val="2200"/>
              <a:buChar char="●"/>
              <a:defRPr sz="2200"/>
            </a:lvl7pPr>
            <a:lvl8pPr marL="3657600" lvl="7" indent="-368300" rtl="0">
              <a:spcBef>
                <a:spcPts val="0"/>
              </a:spcBef>
              <a:spcAft>
                <a:spcPts val="0"/>
              </a:spcAft>
              <a:buSzPts val="2200"/>
              <a:buChar char="○"/>
              <a:defRPr sz="2200"/>
            </a:lvl8pPr>
            <a:lvl9pPr marL="4114800" lvl="8" indent="-368300" rtl="0">
              <a:spcBef>
                <a:spcPts val="0"/>
              </a:spcBef>
              <a:spcAft>
                <a:spcPts val="0"/>
              </a:spcAft>
              <a:buSzPts val="2200"/>
              <a:buChar char="■"/>
              <a:defRPr sz="2200"/>
            </a:lvl9pPr>
          </a:lstStyle>
          <a:p>
            <a:endParaRPr/>
          </a:p>
        </p:txBody>
      </p:sp>
      <p:grpSp>
        <p:nvGrpSpPr>
          <p:cNvPr id="329" name="Google Shape;329;p6"/>
          <p:cNvGrpSpPr/>
          <p:nvPr/>
        </p:nvGrpSpPr>
        <p:grpSpPr>
          <a:xfrm>
            <a:off x="7442902" y="-91154"/>
            <a:ext cx="1796289" cy="5330574"/>
            <a:chOff x="6023725" y="842300"/>
            <a:chExt cx="1358150" cy="4030375"/>
          </a:xfrm>
        </p:grpSpPr>
        <p:sp>
          <p:nvSpPr>
            <p:cNvPr id="330" name="Google Shape;330;p6"/>
            <p:cNvSpPr/>
            <p:nvPr/>
          </p:nvSpPr>
          <p:spPr>
            <a:xfrm>
              <a:off x="6371275" y="842300"/>
              <a:ext cx="397100" cy="492450"/>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6991200" y="2879025"/>
              <a:ext cx="390675" cy="44480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6244725" y="2547975"/>
              <a:ext cx="185275" cy="404450"/>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6823375" y="1978500"/>
              <a:ext cx="365025" cy="447525"/>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6071400" y="1791425"/>
              <a:ext cx="402625" cy="375100"/>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6902250" y="3951050"/>
              <a:ext cx="436525" cy="299875"/>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
            <p:cNvSpPr/>
            <p:nvPr/>
          </p:nvSpPr>
          <p:spPr>
            <a:xfrm>
              <a:off x="6405225" y="2154575"/>
              <a:ext cx="328325" cy="339325"/>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6"/>
            <p:cNvSpPr/>
            <p:nvPr/>
          </p:nvSpPr>
          <p:spPr>
            <a:xfrm>
              <a:off x="6537275" y="2750650"/>
              <a:ext cx="459450" cy="475050"/>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6"/>
            <p:cNvSpPr/>
            <p:nvPr/>
          </p:nvSpPr>
          <p:spPr>
            <a:xfrm>
              <a:off x="6855475" y="1544725"/>
              <a:ext cx="444800" cy="3531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6"/>
            <p:cNvSpPr/>
            <p:nvPr/>
          </p:nvSpPr>
          <p:spPr>
            <a:xfrm>
              <a:off x="6844475" y="1037625"/>
              <a:ext cx="414525" cy="38975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a:off x="6553775" y="1840025"/>
              <a:ext cx="234775" cy="276975"/>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a:off x="6618875" y="2550725"/>
              <a:ext cx="408125" cy="156850"/>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a:off x="6336425" y="4507675"/>
              <a:ext cx="520000" cy="36500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a:off x="6425400" y="3728200"/>
              <a:ext cx="342075" cy="360425"/>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a:off x="6789450" y="3384325"/>
              <a:ext cx="262300" cy="186175"/>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a:off x="6950850" y="4617725"/>
              <a:ext cx="254050" cy="162350"/>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a:off x="6051225" y="1090800"/>
              <a:ext cx="285225" cy="283400"/>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a:off x="6849975" y="3631900"/>
              <a:ext cx="270550" cy="339350"/>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6351100" y="3281600"/>
              <a:ext cx="366850" cy="3613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a:off x="6316250" y="3040425"/>
              <a:ext cx="137600" cy="122000"/>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a:off x="6879325" y="4294925"/>
              <a:ext cx="344825" cy="25497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a:off x="6114500" y="2324225"/>
              <a:ext cx="158675" cy="329225"/>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a:off x="6335525" y="1405350"/>
              <a:ext cx="442025" cy="375100"/>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a:off x="6059500" y="3516375"/>
              <a:ext cx="268700" cy="232025"/>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a:off x="6385050" y="4208725"/>
              <a:ext cx="422775" cy="298975"/>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a:off x="7121425" y="2437925"/>
              <a:ext cx="246700" cy="315500"/>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6062250" y="3853825"/>
              <a:ext cx="332900" cy="376025"/>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a:off x="6023725" y="3167900"/>
              <a:ext cx="340250" cy="227450"/>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7109500" y="3449425"/>
              <a:ext cx="154100" cy="165100"/>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59" name="Google Shape;359;p6"/>
          <p:cNvCxnSpPr/>
          <p:nvPr/>
        </p:nvCxnSpPr>
        <p:spPr>
          <a:xfrm>
            <a:off x="850475" y="1031425"/>
            <a:ext cx="6037800" cy="0"/>
          </a:xfrm>
          <a:prstGeom prst="straightConnector1">
            <a:avLst/>
          </a:prstGeom>
          <a:noFill/>
          <a:ln w="19050" cap="rnd" cmpd="sng">
            <a:solidFill>
              <a:srgbClr val="A4C2F4"/>
            </a:solidFill>
            <a:prstDash val="dash"/>
            <a:round/>
            <a:headEnd type="none" w="med" len="med"/>
            <a:tailEnd type="none" w="med" len="med"/>
          </a:ln>
        </p:spPr>
      </p:cxnSp>
      <p:sp>
        <p:nvSpPr>
          <p:cNvPr id="360" name="Google Shape;360;p6"/>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723"/>
        <p:cNvGrpSpPr/>
        <p:nvPr/>
      </p:nvGrpSpPr>
      <p:grpSpPr>
        <a:xfrm>
          <a:off x="0" y="0"/>
          <a:ext cx="0" cy="0"/>
          <a:chOff x="0" y="0"/>
          <a:chExt cx="0" cy="0"/>
        </a:xfrm>
      </p:grpSpPr>
      <p:sp>
        <p:nvSpPr>
          <p:cNvPr id="724" name="Google Shape;724;p5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5" name="Google Shape;725;p55"/>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2"/>
              </a:buClr>
              <a:buSzPts val="1400"/>
              <a:buFont typeface="Poppins"/>
              <a:buAutoNum type="arabicPeriod"/>
              <a:defRPr sz="1200">
                <a:solidFill>
                  <a:srgbClr val="434343"/>
                </a:solidFill>
              </a:defRPr>
            </a:lvl1pPr>
            <a:lvl2pPr marL="914400" lvl="1" indent="-317500" rtl="0">
              <a:lnSpc>
                <a:spcPct val="100000"/>
              </a:lnSpc>
              <a:spcBef>
                <a:spcPts val="1600"/>
              </a:spcBef>
              <a:spcAft>
                <a:spcPts val="0"/>
              </a:spcAft>
              <a:buClr>
                <a:srgbClr val="434343"/>
              </a:buClr>
              <a:buSzPts val="1400"/>
              <a:buFont typeface="Open Sans"/>
              <a:buAutoNum type="alphaLcPeriod"/>
              <a:defRPr>
                <a:solidFill>
                  <a:srgbClr val="434343"/>
                </a:solidFill>
              </a:defRPr>
            </a:lvl2pPr>
            <a:lvl3pPr marL="1371600" lvl="2" indent="-317500" rtl="0">
              <a:lnSpc>
                <a:spcPct val="100000"/>
              </a:lnSpc>
              <a:spcBef>
                <a:spcPts val="1600"/>
              </a:spcBef>
              <a:spcAft>
                <a:spcPts val="0"/>
              </a:spcAft>
              <a:buClr>
                <a:srgbClr val="434343"/>
              </a:buClr>
              <a:buSzPts val="1400"/>
              <a:buFont typeface="Open Sans"/>
              <a:buAutoNum type="romanLcPeriod"/>
              <a:defRPr>
                <a:solidFill>
                  <a:srgbClr val="434343"/>
                </a:solidFill>
              </a:defRPr>
            </a:lvl3pPr>
            <a:lvl4pPr marL="1828800" lvl="3" indent="-317500" rtl="0">
              <a:lnSpc>
                <a:spcPct val="100000"/>
              </a:lnSpc>
              <a:spcBef>
                <a:spcPts val="1600"/>
              </a:spcBef>
              <a:spcAft>
                <a:spcPts val="0"/>
              </a:spcAft>
              <a:buClr>
                <a:srgbClr val="434343"/>
              </a:buClr>
              <a:buSzPts val="1400"/>
              <a:buFont typeface="Open Sans"/>
              <a:buAutoNum type="arabicPeriod"/>
              <a:defRPr>
                <a:solidFill>
                  <a:srgbClr val="434343"/>
                </a:solidFill>
              </a:defRPr>
            </a:lvl4pPr>
            <a:lvl5pPr marL="2286000" lvl="4" indent="-317500" rtl="0">
              <a:lnSpc>
                <a:spcPct val="100000"/>
              </a:lnSpc>
              <a:spcBef>
                <a:spcPts val="1600"/>
              </a:spcBef>
              <a:spcAft>
                <a:spcPts val="0"/>
              </a:spcAft>
              <a:buClr>
                <a:srgbClr val="434343"/>
              </a:buClr>
              <a:buSzPts val="1400"/>
              <a:buFont typeface="Open Sans"/>
              <a:buAutoNum type="alphaLcPeriod"/>
              <a:defRPr>
                <a:solidFill>
                  <a:srgbClr val="434343"/>
                </a:solidFill>
              </a:defRPr>
            </a:lvl5pPr>
            <a:lvl6pPr marL="2743200" lvl="5" indent="-317500" rtl="0">
              <a:lnSpc>
                <a:spcPct val="100000"/>
              </a:lnSpc>
              <a:spcBef>
                <a:spcPts val="1600"/>
              </a:spcBef>
              <a:spcAft>
                <a:spcPts val="0"/>
              </a:spcAft>
              <a:buClr>
                <a:srgbClr val="434343"/>
              </a:buClr>
              <a:buSzPts val="1400"/>
              <a:buFont typeface="Open Sans"/>
              <a:buAutoNum type="romanLcPeriod"/>
              <a:defRPr>
                <a:solidFill>
                  <a:srgbClr val="434343"/>
                </a:solidFill>
              </a:defRPr>
            </a:lvl6pPr>
            <a:lvl7pPr marL="3200400" lvl="6" indent="-317500" rtl="0">
              <a:lnSpc>
                <a:spcPct val="100000"/>
              </a:lnSpc>
              <a:spcBef>
                <a:spcPts val="1600"/>
              </a:spcBef>
              <a:spcAft>
                <a:spcPts val="0"/>
              </a:spcAft>
              <a:buClr>
                <a:srgbClr val="434343"/>
              </a:buClr>
              <a:buSzPts val="1400"/>
              <a:buFont typeface="Open Sans"/>
              <a:buAutoNum type="arabicPeriod"/>
              <a:defRPr>
                <a:solidFill>
                  <a:srgbClr val="434343"/>
                </a:solidFill>
              </a:defRPr>
            </a:lvl7pPr>
            <a:lvl8pPr marL="3657600" lvl="7" indent="-317500" rtl="0">
              <a:lnSpc>
                <a:spcPct val="100000"/>
              </a:lnSpc>
              <a:spcBef>
                <a:spcPts val="1600"/>
              </a:spcBef>
              <a:spcAft>
                <a:spcPts val="0"/>
              </a:spcAft>
              <a:buClr>
                <a:srgbClr val="434343"/>
              </a:buClr>
              <a:buSzPts val="1400"/>
              <a:buFont typeface="Open Sans"/>
              <a:buAutoNum type="alphaLcPeriod"/>
              <a:defRPr>
                <a:solidFill>
                  <a:srgbClr val="434343"/>
                </a:solidFill>
              </a:defRPr>
            </a:lvl8pPr>
            <a:lvl9pPr marL="4114800" lvl="8" indent="-317500" rtl="0">
              <a:lnSpc>
                <a:spcPct val="100000"/>
              </a:lnSpc>
              <a:spcBef>
                <a:spcPts val="1600"/>
              </a:spcBef>
              <a:spcAft>
                <a:spcPts val="1600"/>
              </a:spcAft>
              <a:buClr>
                <a:srgbClr val="434343"/>
              </a:buClr>
              <a:buSzPts val="1400"/>
              <a:buFont typeface="Open Sans"/>
              <a:buAutoNum type="romanLcPeriod"/>
              <a:defRPr>
                <a:solidFill>
                  <a:srgbClr val="434343"/>
                </a:solidFil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726"/>
        <p:cNvGrpSpPr/>
        <p:nvPr/>
      </p:nvGrpSpPr>
      <p:grpSpPr>
        <a:xfrm>
          <a:off x="0" y="0"/>
          <a:ext cx="0" cy="0"/>
          <a:chOff x="0" y="0"/>
          <a:chExt cx="0" cy="0"/>
        </a:xfrm>
      </p:grpSpPr>
      <p:sp>
        <p:nvSpPr>
          <p:cNvPr id="727" name="Google Shape;727;p56"/>
          <p:cNvSpPr txBox="1">
            <a:spLocks noGrp="1"/>
          </p:cNvSpPr>
          <p:nvPr>
            <p:ph type="subTitle" idx="1"/>
          </p:nvPr>
        </p:nvSpPr>
        <p:spPr>
          <a:xfrm>
            <a:off x="1123925" y="2214531"/>
            <a:ext cx="2907600" cy="402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Bebas Neue"/>
              <a:buNone/>
              <a:defRPr sz="2400" b="1">
                <a:solidFill>
                  <a:schemeClr val="dk2"/>
                </a:solidFill>
                <a:latin typeface="Playfair Display"/>
                <a:ea typeface="Playfair Display"/>
                <a:cs typeface="Playfair Display"/>
                <a:sym typeface="Playfair Display"/>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728" name="Google Shape;728;p56"/>
          <p:cNvSpPr txBox="1">
            <a:spLocks noGrp="1"/>
          </p:cNvSpPr>
          <p:nvPr>
            <p:ph type="subTitle" idx="2"/>
          </p:nvPr>
        </p:nvSpPr>
        <p:spPr>
          <a:xfrm>
            <a:off x="4814150" y="2214525"/>
            <a:ext cx="3504300" cy="402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400" b="1">
                <a:solidFill>
                  <a:schemeClr val="dk2"/>
                </a:solidFill>
                <a:latin typeface="Playfair Display"/>
                <a:ea typeface="Playfair Display"/>
                <a:cs typeface="Playfair Display"/>
                <a:sym typeface="Playfair Display"/>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729" name="Google Shape;729;p56"/>
          <p:cNvSpPr txBox="1">
            <a:spLocks noGrp="1"/>
          </p:cNvSpPr>
          <p:nvPr>
            <p:ph type="subTitle" idx="3"/>
          </p:nvPr>
        </p:nvSpPr>
        <p:spPr>
          <a:xfrm>
            <a:off x="1123924" y="3135479"/>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0" name="Google Shape;730;p56"/>
          <p:cNvSpPr txBox="1">
            <a:spLocks noGrp="1"/>
          </p:cNvSpPr>
          <p:nvPr>
            <p:ph type="subTitle" idx="4"/>
          </p:nvPr>
        </p:nvSpPr>
        <p:spPr>
          <a:xfrm>
            <a:off x="5112476" y="3135479"/>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731"/>
        <p:cNvGrpSpPr/>
        <p:nvPr/>
      </p:nvGrpSpPr>
      <p:grpSpPr>
        <a:xfrm>
          <a:off x="0" y="0"/>
          <a:ext cx="0" cy="0"/>
          <a:chOff x="0" y="0"/>
          <a:chExt cx="0" cy="0"/>
        </a:xfrm>
      </p:grpSpPr>
      <p:sp>
        <p:nvSpPr>
          <p:cNvPr id="732" name="Google Shape;732;p5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733"/>
        <p:cNvGrpSpPr/>
        <p:nvPr/>
      </p:nvGrpSpPr>
      <p:grpSpPr>
        <a:xfrm>
          <a:off x="0" y="0"/>
          <a:ext cx="0" cy="0"/>
          <a:chOff x="0" y="0"/>
          <a:chExt cx="0" cy="0"/>
        </a:xfrm>
      </p:grpSpPr>
      <p:sp>
        <p:nvSpPr>
          <p:cNvPr id="734" name="Google Shape;734;p58"/>
          <p:cNvSpPr txBox="1">
            <a:spLocks noGrp="1"/>
          </p:cNvSpPr>
          <p:nvPr>
            <p:ph type="title"/>
          </p:nvPr>
        </p:nvSpPr>
        <p:spPr>
          <a:xfrm>
            <a:off x="4993425" y="2209850"/>
            <a:ext cx="3014400" cy="51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35" name="Google Shape;735;p58"/>
          <p:cNvSpPr txBox="1">
            <a:spLocks noGrp="1"/>
          </p:cNvSpPr>
          <p:nvPr>
            <p:ph type="subTitle" idx="1"/>
          </p:nvPr>
        </p:nvSpPr>
        <p:spPr>
          <a:xfrm>
            <a:off x="4993421" y="2722975"/>
            <a:ext cx="3014400" cy="824100"/>
          </a:xfrm>
          <a:prstGeom prst="rect">
            <a:avLst/>
          </a:prstGeom>
        </p:spPr>
        <p:txBody>
          <a:bodyPr spcFirstLastPara="1" wrap="square" lIns="91425" tIns="91425" rIns="91425" bIns="91425" anchor="ctr" anchorCtr="0">
            <a:noAutofit/>
          </a:bodyPr>
          <a:lstStyle>
            <a:lvl1pPr marR="50800" lvl="0" algn="ctr" rtl="0">
              <a:spcBef>
                <a:spcPts val="0"/>
              </a:spcBef>
              <a:spcAft>
                <a:spcPts val="0"/>
              </a:spcAft>
              <a:buClr>
                <a:schemeClr val="dk1"/>
              </a:buClr>
              <a:buSzPts val="1400"/>
              <a:buChar char="●"/>
              <a:defRPr sz="1400"/>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736" name="Google Shape;736;p58"/>
          <p:cNvSpPr txBox="1">
            <a:spLocks noGrp="1"/>
          </p:cNvSpPr>
          <p:nvPr>
            <p:ph type="title" idx="2"/>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737"/>
        <p:cNvGrpSpPr/>
        <p:nvPr/>
      </p:nvGrpSpPr>
      <p:grpSpPr>
        <a:xfrm>
          <a:off x="0" y="0"/>
          <a:ext cx="0" cy="0"/>
          <a:chOff x="0" y="0"/>
          <a:chExt cx="0" cy="0"/>
        </a:xfrm>
      </p:grpSpPr>
      <p:sp>
        <p:nvSpPr>
          <p:cNvPr id="738" name="Google Shape;738;p59"/>
          <p:cNvSpPr txBox="1">
            <a:spLocks noGrp="1"/>
          </p:cNvSpPr>
          <p:nvPr>
            <p:ph type="title"/>
          </p:nvPr>
        </p:nvSpPr>
        <p:spPr>
          <a:xfrm>
            <a:off x="2165125" y="1358900"/>
            <a:ext cx="48138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739"/>
        <p:cNvGrpSpPr/>
        <p:nvPr/>
      </p:nvGrpSpPr>
      <p:grpSpPr>
        <a:xfrm>
          <a:off x="0" y="0"/>
          <a:ext cx="0" cy="0"/>
          <a:chOff x="0" y="0"/>
          <a:chExt cx="0" cy="0"/>
        </a:xfrm>
      </p:grpSpPr>
      <p:sp>
        <p:nvSpPr>
          <p:cNvPr id="740" name="Google Shape;740;p60"/>
          <p:cNvSpPr txBox="1">
            <a:spLocks noGrp="1"/>
          </p:cNvSpPr>
          <p:nvPr>
            <p:ph type="title"/>
          </p:nvPr>
        </p:nvSpPr>
        <p:spPr>
          <a:xfrm>
            <a:off x="1755150" y="1922065"/>
            <a:ext cx="5633700" cy="4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60"/>
          <p:cNvSpPr txBox="1">
            <a:spLocks noGrp="1"/>
          </p:cNvSpPr>
          <p:nvPr>
            <p:ph type="subTitle" idx="1"/>
          </p:nvPr>
        </p:nvSpPr>
        <p:spPr>
          <a:xfrm>
            <a:off x="1755100" y="2586734"/>
            <a:ext cx="5633700" cy="140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42"/>
        <p:cNvGrpSpPr/>
        <p:nvPr/>
      </p:nvGrpSpPr>
      <p:grpSpPr>
        <a:xfrm>
          <a:off x="0" y="0"/>
          <a:ext cx="0" cy="0"/>
          <a:chOff x="0" y="0"/>
          <a:chExt cx="0" cy="0"/>
        </a:xfrm>
      </p:grpSpPr>
      <p:sp>
        <p:nvSpPr>
          <p:cNvPr id="743" name="Google Shape;743;p61"/>
          <p:cNvSpPr txBox="1">
            <a:spLocks noGrp="1"/>
          </p:cNvSpPr>
          <p:nvPr>
            <p:ph type="title"/>
          </p:nvPr>
        </p:nvSpPr>
        <p:spPr>
          <a:xfrm>
            <a:off x="2356188" y="3400050"/>
            <a:ext cx="45309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744" name="Google Shape;744;p61"/>
          <p:cNvPicPr preferRelativeResize="0"/>
          <p:nvPr/>
        </p:nvPicPr>
        <p:blipFill>
          <a:blip r:embed="rId2">
            <a:alphaModFix amt="80000"/>
          </a:blip>
          <a:stretch>
            <a:fillRect/>
          </a:stretch>
        </p:blipFill>
        <p:spPr>
          <a:xfrm>
            <a:off x="-454450" y="-280375"/>
            <a:ext cx="2562744" cy="1645753"/>
          </a:xfrm>
          <a:prstGeom prst="rect">
            <a:avLst/>
          </a:prstGeom>
          <a:noFill/>
          <a:ln>
            <a:noFill/>
          </a:ln>
        </p:spPr>
      </p:pic>
      <p:pic>
        <p:nvPicPr>
          <p:cNvPr id="745" name="Google Shape;745;p61"/>
          <p:cNvPicPr preferRelativeResize="0"/>
          <p:nvPr/>
        </p:nvPicPr>
        <p:blipFill>
          <a:blip r:embed="rId3">
            <a:alphaModFix amt="80000"/>
          </a:blip>
          <a:stretch>
            <a:fillRect/>
          </a:stretch>
        </p:blipFill>
        <p:spPr>
          <a:xfrm>
            <a:off x="8147476" y="4141275"/>
            <a:ext cx="1277750" cy="1187225"/>
          </a:xfrm>
          <a:prstGeom prst="rect">
            <a:avLst/>
          </a:prstGeom>
          <a:noFill/>
          <a:ln>
            <a:noFill/>
          </a:ln>
        </p:spPr>
      </p:pic>
      <p:pic>
        <p:nvPicPr>
          <p:cNvPr id="746" name="Google Shape;746;p61"/>
          <p:cNvPicPr preferRelativeResize="0"/>
          <p:nvPr/>
        </p:nvPicPr>
        <p:blipFill>
          <a:blip r:embed="rId4">
            <a:alphaModFix amt="80000"/>
          </a:blip>
          <a:stretch>
            <a:fillRect/>
          </a:stretch>
        </p:blipFill>
        <p:spPr>
          <a:xfrm>
            <a:off x="7833356" y="-280378"/>
            <a:ext cx="1591867" cy="1645754"/>
          </a:xfrm>
          <a:prstGeom prst="rect">
            <a:avLst/>
          </a:prstGeom>
          <a:noFill/>
          <a:ln>
            <a:noFill/>
          </a:ln>
        </p:spPr>
      </p:pic>
      <p:grpSp>
        <p:nvGrpSpPr>
          <p:cNvPr id="747" name="Google Shape;747;p61"/>
          <p:cNvGrpSpPr/>
          <p:nvPr/>
        </p:nvGrpSpPr>
        <p:grpSpPr>
          <a:xfrm>
            <a:off x="0" y="0"/>
            <a:ext cx="1933000" cy="830575"/>
            <a:chOff x="0" y="0"/>
            <a:chExt cx="1933000" cy="830575"/>
          </a:xfrm>
        </p:grpSpPr>
        <p:sp>
          <p:nvSpPr>
            <p:cNvPr id="748" name="Google Shape;748;p61"/>
            <p:cNvSpPr/>
            <p:nvPr/>
          </p:nvSpPr>
          <p:spPr>
            <a:xfrm>
              <a:off x="0" y="501325"/>
              <a:ext cx="1905500" cy="70475"/>
            </a:xfrm>
            <a:custGeom>
              <a:avLst/>
              <a:gdLst/>
              <a:ahLst/>
              <a:cxnLst/>
              <a:rect l="l" t="t" r="r" b="b"/>
              <a:pathLst>
                <a:path w="76220" h="2819" extrusionOk="0">
                  <a:moveTo>
                    <a:pt x="269" y="0"/>
                  </a:moveTo>
                  <a:cubicBezTo>
                    <a:pt x="0" y="0"/>
                    <a:pt x="3" y="416"/>
                    <a:pt x="277" y="425"/>
                  </a:cubicBezTo>
                  <a:cubicBezTo>
                    <a:pt x="10110" y="776"/>
                    <a:pt x="19951" y="1118"/>
                    <a:pt x="29793" y="1460"/>
                  </a:cubicBezTo>
                  <a:cubicBezTo>
                    <a:pt x="39626" y="1793"/>
                    <a:pt x="49467" y="2098"/>
                    <a:pt x="59300" y="2375"/>
                  </a:cubicBezTo>
                  <a:cubicBezTo>
                    <a:pt x="64835" y="2532"/>
                    <a:pt x="70370" y="2699"/>
                    <a:pt x="75906" y="2819"/>
                  </a:cubicBezTo>
                  <a:cubicBezTo>
                    <a:pt x="75909" y="2819"/>
                    <a:pt x="75912" y="2819"/>
                    <a:pt x="75914" y="2819"/>
                  </a:cubicBezTo>
                  <a:cubicBezTo>
                    <a:pt x="76220" y="2819"/>
                    <a:pt x="76217" y="2338"/>
                    <a:pt x="75906" y="2329"/>
                  </a:cubicBezTo>
                  <a:cubicBezTo>
                    <a:pt x="66073" y="1922"/>
                    <a:pt x="56232" y="1636"/>
                    <a:pt x="46390" y="1322"/>
                  </a:cubicBezTo>
                  <a:cubicBezTo>
                    <a:pt x="36548" y="1007"/>
                    <a:pt x="26716" y="712"/>
                    <a:pt x="16874" y="444"/>
                  </a:cubicBezTo>
                  <a:cubicBezTo>
                    <a:pt x="11348" y="296"/>
                    <a:pt x="5813" y="148"/>
                    <a:pt x="277" y="0"/>
                  </a:cubicBezTo>
                  <a:cubicBezTo>
                    <a:pt x="274" y="0"/>
                    <a:pt x="271" y="0"/>
                    <a:pt x="2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61"/>
            <p:cNvSpPr/>
            <p:nvPr/>
          </p:nvSpPr>
          <p:spPr>
            <a:xfrm>
              <a:off x="124525" y="382325"/>
              <a:ext cx="1710525" cy="40800"/>
            </a:xfrm>
            <a:custGeom>
              <a:avLst/>
              <a:gdLst/>
              <a:ahLst/>
              <a:cxnLst/>
              <a:rect l="l" t="t" r="r" b="b"/>
              <a:pathLst>
                <a:path w="68421" h="1632" extrusionOk="0">
                  <a:moveTo>
                    <a:pt x="68050" y="1"/>
                  </a:moveTo>
                  <a:cubicBezTo>
                    <a:pt x="68047" y="1"/>
                    <a:pt x="68044" y="1"/>
                    <a:pt x="68042" y="1"/>
                  </a:cubicBezTo>
                  <a:cubicBezTo>
                    <a:pt x="59235" y="288"/>
                    <a:pt x="50428" y="629"/>
                    <a:pt x="41612" y="824"/>
                  </a:cubicBezTo>
                  <a:cubicBezTo>
                    <a:pt x="32806" y="1008"/>
                    <a:pt x="23999" y="1092"/>
                    <a:pt x="15183" y="1119"/>
                  </a:cubicBezTo>
                  <a:cubicBezTo>
                    <a:pt x="13517" y="1125"/>
                    <a:pt x="11851" y="1127"/>
                    <a:pt x="10186" y="1127"/>
                  </a:cubicBezTo>
                  <a:cubicBezTo>
                    <a:pt x="6856" y="1127"/>
                    <a:pt x="3527" y="1119"/>
                    <a:pt x="194" y="1119"/>
                  </a:cubicBezTo>
                  <a:cubicBezTo>
                    <a:pt x="0" y="1119"/>
                    <a:pt x="0" y="1406"/>
                    <a:pt x="194" y="1406"/>
                  </a:cubicBezTo>
                  <a:cubicBezTo>
                    <a:pt x="6668" y="1569"/>
                    <a:pt x="13146" y="1632"/>
                    <a:pt x="19623" y="1632"/>
                  </a:cubicBezTo>
                  <a:cubicBezTo>
                    <a:pt x="21957" y="1632"/>
                    <a:pt x="24290" y="1624"/>
                    <a:pt x="26623" y="1609"/>
                  </a:cubicBezTo>
                  <a:cubicBezTo>
                    <a:pt x="35439" y="1563"/>
                    <a:pt x="44246" y="1396"/>
                    <a:pt x="53053" y="1147"/>
                  </a:cubicBezTo>
                  <a:cubicBezTo>
                    <a:pt x="58052" y="1008"/>
                    <a:pt x="63051" y="851"/>
                    <a:pt x="68042" y="602"/>
                  </a:cubicBezTo>
                  <a:cubicBezTo>
                    <a:pt x="68417" y="583"/>
                    <a:pt x="68420" y="1"/>
                    <a:pt x="680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61"/>
            <p:cNvSpPr/>
            <p:nvPr/>
          </p:nvSpPr>
          <p:spPr>
            <a:xfrm>
              <a:off x="506175" y="257125"/>
              <a:ext cx="1390775" cy="31900"/>
            </a:xfrm>
            <a:custGeom>
              <a:avLst/>
              <a:gdLst/>
              <a:ahLst/>
              <a:cxnLst/>
              <a:rect l="l" t="t" r="r" b="b"/>
              <a:pathLst>
                <a:path w="55631" h="1276" extrusionOk="0">
                  <a:moveTo>
                    <a:pt x="55224" y="0"/>
                  </a:moveTo>
                  <a:cubicBezTo>
                    <a:pt x="55221" y="0"/>
                    <a:pt x="55218" y="0"/>
                    <a:pt x="55215" y="0"/>
                  </a:cubicBezTo>
                  <a:cubicBezTo>
                    <a:pt x="48035" y="158"/>
                    <a:pt x="40855" y="416"/>
                    <a:pt x="33665" y="555"/>
                  </a:cubicBezTo>
                  <a:cubicBezTo>
                    <a:pt x="26568" y="694"/>
                    <a:pt x="19471" y="786"/>
                    <a:pt x="12374" y="823"/>
                  </a:cubicBezTo>
                  <a:cubicBezTo>
                    <a:pt x="10355" y="832"/>
                    <a:pt x="8338" y="837"/>
                    <a:pt x="6322" y="837"/>
                  </a:cubicBezTo>
                  <a:cubicBezTo>
                    <a:pt x="4306" y="837"/>
                    <a:pt x="2292" y="832"/>
                    <a:pt x="277" y="823"/>
                  </a:cubicBezTo>
                  <a:cubicBezTo>
                    <a:pt x="0" y="823"/>
                    <a:pt x="0" y="1229"/>
                    <a:pt x="277" y="1229"/>
                  </a:cubicBezTo>
                  <a:cubicBezTo>
                    <a:pt x="4221" y="1260"/>
                    <a:pt x="8165" y="1275"/>
                    <a:pt x="12109" y="1275"/>
                  </a:cubicBezTo>
                  <a:cubicBezTo>
                    <a:pt x="22447" y="1275"/>
                    <a:pt x="32787" y="1171"/>
                    <a:pt x="43128" y="971"/>
                  </a:cubicBezTo>
                  <a:cubicBezTo>
                    <a:pt x="47157" y="888"/>
                    <a:pt x="51186" y="814"/>
                    <a:pt x="55215" y="647"/>
                  </a:cubicBezTo>
                  <a:cubicBezTo>
                    <a:pt x="55628" y="629"/>
                    <a:pt x="55631" y="0"/>
                    <a:pt x="552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61"/>
            <p:cNvSpPr/>
            <p:nvPr/>
          </p:nvSpPr>
          <p:spPr>
            <a:xfrm>
              <a:off x="475675" y="664150"/>
              <a:ext cx="1457325" cy="39575"/>
            </a:xfrm>
            <a:custGeom>
              <a:avLst/>
              <a:gdLst/>
              <a:ahLst/>
              <a:cxnLst/>
              <a:rect l="l" t="t" r="r" b="b"/>
              <a:pathLst>
                <a:path w="58293" h="1583" extrusionOk="0">
                  <a:moveTo>
                    <a:pt x="28936" y="0"/>
                  </a:moveTo>
                  <a:cubicBezTo>
                    <a:pt x="23553" y="0"/>
                    <a:pt x="18167" y="83"/>
                    <a:pt x="12781" y="242"/>
                  </a:cubicBezTo>
                  <a:cubicBezTo>
                    <a:pt x="8576" y="363"/>
                    <a:pt x="4362" y="529"/>
                    <a:pt x="157" y="723"/>
                  </a:cubicBezTo>
                  <a:cubicBezTo>
                    <a:pt x="3" y="732"/>
                    <a:pt x="0" y="963"/>
                    <a:pt x="149" y="963"/>
                  </a:cubicBezTo>
                  <a:cubicBezTo>
                    <a:pt x="152" y="963"/>
                    <a:pt x="155" y="963"/>
                    <a:pt x="157" y="963"/>
                  </a:cubicBezTo>
                  <a:cubicBezTo>
                    <a:pt x="7129" y="718"/>
                    <a:pt x="14106" y="603"/>
                    <a:pt x="21083" y="603"/>
                  </a:cubicBezTo>
                  <a:cubicBezTo>
                    <a:pt x="29108" y="603"/>
                    <a:pt x="37134" y="755"/>
                    <a:pt x="45152" y="1037"/>
                  </a:cubicBezTo>
                  <a:cubicBezTo>
                    <a:pt x="49357" y="1185"/>
                    <a:pt x="53561" y="1425"/>
                    <a:pt x="57775" y="1582"/>
                  </a:cubicBezTo>
                  <a:cubicBezTo>
                    <a:pt x="57781" y="1583"/>
                    <a:pt x="57787" y="1583"/>
                    <a:pt x="57793" y="1583"/>
                  </a:cubicBezTo>
                  <a:cubicBezTo>
                    <a:pt x="58292" y="1583"/>
                    <a:pt x="58278" y="806"/>
                    <a:pt x="57775" y="778"/>
                  </a:cubicBezTo>
                  <a:cubicBezTo>
                    <a:pt x="50290" y="279"/>
                    <a:pt x="42777" y="141"/>
                    <a:pt x="35283" y="39"/>
                  </a:cubicBezTo>
                  <a:cubicBezTo>
                    <a:pt x="33168" y="13"/>
                    <a:pt x="31052" y="0"/>
                    <a:pt x="289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61"/>
            <p:cNvSpPr/>
            <p:nvPr/>
          </p:nvSpPr>
          <p:spPr>
            <a:xfrm>
              <a:off x="725650" y="107875"/>
              <a:ext cx="1111475" cy="58725"/>
            </a:xfrm>
            <a:custGeom>
              <a:avLst/>
              <a:gdLst/>
              <a:ahLst/>
              <a:cxnLst/>
              <a:rect l="l" t="t" r="r" b="b"/>
              <a:pathLst>
                <a:path w="44459" h="2349" extrusionOk="0">
                  <a:moveTo>
                    <a:pt x="167" y="0"/>
                  </a:moveTo>
                  <a:cubicBezTo>
                    <a:pt x="0" y="0"/>
                    <a:pt x="3" y="260"/>
                    <a:pt x="176" y="269"/>
                  </a:cubicBezTo>
                  <a:cubicBezTo>
                    <a:pt x="11542" y="805"/>
                    <a:pt x="22909" y="1350"/>
                    <a:pt x="34284" y="1914"/>
                  </a:cubicBezTo>
                  <a:cubicBezTo>
                    <a:pt x="37519" y="2071"/>
                    <a:pt x="40753" y="2209"/>
                    <a:pt x="43987" y="2348"/>
                  </a:cubicBezTo>
                  <a:cubicBezTo>
                    <a:pt x="43993" y="2348"/>
                    <a:pt x="43999" y="2348"/>
                    <a:pt x="44005" y="2348"/>
                  </a:cubicBezTo>
                  <a:cubicBezTo>
                    <a:pt x="44459" y="2348"/>
                    <a:pt x="44453" y="1627"/>
                    <a:pt x="43987" y="1609"/>
                  </a:cubicBezTo>
                  <a:cubicBezTo>
                    <a:pt x="32621" y="1128"/>
                    <a:pt x="21245" y="777"/>
                    <a:pt x="9879" y="352"/>
                  </a:cubicBezTo>
                  <a:lnTo>
                    <a:pt x="176" y="1"/>
                  </a:lnTo>
                  <a:cubicBezTo>
                    <a:pt x="173" y="1"/>
                    <a:pt x="170" y="0"/>
                    <a:pt x="1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61"/>
            <p:cNvSpPr/>
            <p:nvPr/>
          </p:nvSpPr>
          <p:spPr>
            <a:xfrm>
              <a:off x="500850" y="0"/>
              <a:ext cx="1416200" cy="46225"/>
            </a:xfrm>
            <a:custGeom>
              <a:avLst/>
              <a:gdLst/>
              <a:ahLst/>
              <a:cxnLst/>
              <a:rect l="l" t="t" r="r" b="b"/>
              <a:pathLst>
                <a:path w="56648" h="1849" extrusionOk="0">
                  <a:moveTo>
                    <a:pt x="259" y="0"/>
                  </a:moveTo>
                  <a:cubicBezTo>
                    <a:pt x="1" y="0"/>
                    <a:pt x="1" y="407"/>
                    <a:pt x="259" y="416"/>
                  </a:cubicBezTo>
                  <a:cubicBezTo>
                    <a:pt x="14740" y="823"/>
                    <a:pt x="29230" y="1211"/>
                    <a:pt x="43711" y="1571"/>
                  </a:cubicBezTo>
                  <a:cubicBezTo>
                    <a:pt x="47841" y="1682"/>
                    <a:pt x="51963" y="1784"/>
                    <a:pt x="56084" y="1848"/>
                  </a:cubicBezTo>
                  <a:cubicBezTo>
                    <a:pt x="56087" y="1848"/>
                    <a:pt x="56090" y="1848"/>
                    <a:pt x="56093" y="1848"/>
                  </a:cubicBezTo>
                  <a:cubicBezTo>
                    <a:pt x="56648" y="1848"/>
                    <a:pt x="56645" y="989"/>
                    <a:pt x="56084" y="970"/>
                  </a:cubicBezTo>
                  <a:cubicBezTo>
                    <a:pt x="41613" y="573"/>
                    <a:pt x="27123" y="407"/>
                    <a:pt x="12642" y="176"/>
                  </a:cubicBezTo>
                  <a:cubicBezTo>
                    <a:pt x="8512" y="111"/>
                    <a:pt x="4390" y="65"/>
                    <a:pt x="2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61"/>
            <p:cNvSpPr/>
            <p:nvPr/>
          </p:nvSpPr>
          <p:spPr>
            <a:xfrm>
              <a:off x="371250" y="798175"/>
              <a:ext cx="1321725" cy="32400"/>
            </a:xfrm>
            <a:custGeom>
              <a:avLst/>
              <a:gdLst/>
              <a:ahLst/>
              <a:cxnLst/>
              <a:rect l="l" t="t" r="r" b="b"/>
              <a:pathLst>
                <a:path w="52869" h="1296" extrusionOk="0">
                  <a:moveTo>
                    <a:pt x="111" y="1"/>
                  </a:moveTo>
                  <a:cubicBezTo>
                    <a:pt x="0" y="1"/>
                    <a:pt x="10" y="167"/>
                    <a:pt x="111" y="167"/>
                  </a:cubicBezTo>
                  <a:lnTo>
                    <a:pt x="121" y="167"/>
                  </a:lnTo>
                  <a:cubicBezTo>
                    <a:pt x="11417" y="969"/>
                    <a:pt x="22759" y="1295"/>
                    <a:pt x="34086" y="1295"/>
                  </a:cubicBezTo>
                  <a:cubicBezTo>
                    <a:pt x="36334" y="1295"/>
                    <a:pt x="38581" y="1282"/>
                    <a:pt x="40827" y="1258"/>
                  </a:cubicBezTo>
                  <a:cubicBezTo>
                    <a:pt x="44681" y="1221"/>
                    <a:pt x="48525" y="1128"/>
                    <a:pt x="52378" y="999"/>
                  </a:cubicBezTo>
                  <a:cubicBezTo>
                    <a:pt x="52862" y="981"/>
                    <a:pt x="52868" y="241"/>
                    <a:pt x="52396" y="241"/>
                  </a:cubicBezTo>
                  <a:cubicBezTo>
                    <a:pt x="52390" y="241"/>
                    <a:pt x="52384" y="241"/>
                    <a:pt x="52378" y="241"/>
                  </a:cubicBezTo>
                  <a:cubicBezTo>
                    <a:pt x="44783" y="484"/>
                    <a:pt x="37190" y="606"/>
                    <a:pt x="29597" y="606"/>
                  </a:cubicBezTo>
                  <a:cubicBezTo>
                    <a:pt x="23620" y="606"/>
                    <a:pt x="17642" y="530"/>
                    <a:pt x="11663" y="380"/>
                  </a:cubicBezTo>
                  <a:cubicBezTo>
                    <a:pt x="7809" y="278"/>
                    <a:pt x="3965" y="149"/>
                    <a:pt x="1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755"/>
        <p:cNvGrpSpPr/>
        <p:nvPr/>
      </p:nvGrpSpPr>
      <p:grpSpPr>
        <a:xfrm>
          <a:off x="0" y="0"/>
          <a:ext cx="0" cy="0"/>
          <a:chOff x="0" y="0"/>
          <a:chExt cx="0" cy="0"/>
        </a:xfrm>
      </p:grpSpPr>
      <p:sp>
        <p:nvSpPr>
          <p:cNvPr id="756" name="Google Shape;756;p62"/>
          <p:cNvSpPr txBox="1">
            <a:spLocks noGrp="1"/>
          </p:cNvSpPr>
          <p:nvPr>
            <p:ph type="title" hasCustomPrompt="1"/>
          </p:nvPr>
        </p:nvSpPr>
        <p:spPr>
          <a:xfrm>
            <a:off x="1284000" y="1655044"/>
            <a:ext cx="65760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0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757" name="Google Shape;757;p62"/>
          <p:cNvSpPr txBox="1">
            <a:spLocks noGrp="1"/>
          </p:cNvSpPr>
          <p:nvPr>
            <p:ph type="subTitle" idx="1"/>
          </p:nvPr>
        </p:nvSpPr>
        <p:spPr>
          <a:xfrm>
            <a:off x="1284000" y="3013744"/>
            <a:ext cx="6576000" cy="54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58"/>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able of contents">
  <p:cSld name="BLANK_1">
    <p:bg>
      <p:bgPr>
        <a:blipFill>
          <a:blip r:embed="rId2">
            <a:alphaModFix/>
          </a:blip>
          <a:stretch>
            <a:fillRect/>
          </a:stretch>
        </a:blipFill>
        <a:effectLst/>
      </p:bgPr>
    </p:bg>
    <p:spTree>
      <p:nvGrpSpPr>
        <p:cNvPr id="1" name="Shape 759"/>
        <p:cNvGrpSpPr/>
        <p:nvPr/>
      </p:nvGrpSpPr>
      <p:grpSpPr>
        <a:xfrm>
          <a:off x="0" y="0"/>
          <a:ext cx="0" cy="0"/>
          <a:chOff x="0" y="0"/>
          <a:chExt cx="0" cy="0"/>
        </a:xfrm>
      </p:grpSpPr>
      <p:sp>
        <p:nvSpPr>
          <p:cNvPr id="760" name="Google Shape;760;p64"/>
          <p:cNvSpPr txBox="1">
            <a:spLocks noGrp="1"/>
          </p:cNvSpPr>
          <p:nvPr>
            <p:ph type="title"/>
          </p:nvPr>
        </p:nvSpPr>
        <p:spPr>
          <a:xfrm>
            <a:off x="1237109" y="1771430"/>
            <a:ext cx="2806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61" name="Google Shape;761;p64"/>
          <p:cNvSpPr txBox="1">
            <a:spLocks noGrp="1"/>
          </p:cNvSpPr>
          <p:nvPr>
            <p:ph type="title" idx="2" hasCustomPrompt="1"/>
          </p:nvPr>
        </p:nvSpPr>
        <p:spPr>
          <a:xfrm>
            <a:off x="2002709" y="1373636"/>
            <a:ext cx="1275300" cy="593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5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2" name="Google Shape;762;p64"/>
          <p:cNvSpPr txBox="1">
            <a:spLocks noGrp="1"/>
          </p:cNvSpPr>
          <p:nvPr>
            <p:ph type="subTitle" idx="1"/>
          </p:nvPr>
        </p:nvSpPr>
        <p:spPr>
          <a:xfrm>
            <a:off x="1237109" y="2191227"/>
            <a:ext cx="2806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2"/>
                </a:solidFill>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763" name="Google Shape;763;p64"/>
          <p:cNvSpPr txBox="1">
            <a:spLocks noGrp="1"/>
          </p:cNvSpPr>
          <p:nvPr>
            <p:ph type="title" idx="3"/>
          </p:nvPr>
        </p:nvSpPr>
        <p:spPr>
          <a:xfrm>
            <a:off x="5101054" y="1771430"/>
            <a:ext cx="2806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64" name="Google Shape;764;p64"/>
          <p:cNvSpPr txBox="1">
            <a:spLocks noGrp="1"/>
          </p:cNvSpPr>
          <p:nvPr>
            <p:ph type="title" idx="4" hasCustomPrompt="1"/>
          </p:nvPr>
        </p:nvSpPr>
        <p:spPr>
          <a:xfrm>
            <a:off x="5866654" y="1373636"/>
            <a:ext cx="1275300" cy="593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5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5" name="Google Shape;765;p64"/>
          <p:cNvSpPr txBox="1">
            <a:spLocks noGrp="1"/>
          </p:cNvSpPr>
          <p:nvPr>
            <p:ph type="subTitle" idx="5"/>
          </p:nvPr>
        </p:nvSpPr>
        <p:spPr>
          <a:xfrm>
            <a:off x="5101054" y="2191227"/>
            <a:ext cx="2806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2"/>
                </a:solidFill>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766" name="Google Shape;766;p64"/>
          <p:cNvSpPr txBox="1">
            <a:spLocks noGrp="1"/>
          </p:cNvSpPr>
          <p:nvPr>
            <p:ph type="title" idx="6"/>
          </p:nvPr>
        </p:nvSpPr>
        <p:spPr>
          <a:xfrm>
            <a:off x="1237109" y="3256030"/>
            <a:ext cx="2806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67" name="Google Shape;767;p64"/>
          <p:cNvSpPr txBox="1">
            <a:spLocks noGrp="1"/>
          </p:cNvSpPr>
          <p:nvPr>
            <p:ph type="title" idx="7" hasCustomPrompt="1"/>
          </p:nvPr>
        </p:nvSpPr>
        <p:spPr>
          <a:xfrm>
            <a:off x="2002709" y="2858237"/>
            <a:ext cx="1275300" cy="593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5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8" name="Google Shape;768;p64"/>
          <p:cNvSpPr txBox="1">
            <a:spLocks noGrp="1"/>
          </p:cNvSpPr>
          <p:nvPr>
            <p:ph type="subTitle" idx="8"/>
          </p:nvPr>
        </p:nvSpPr>
        <p:spPr>
          <a:xfrm>
            <a:off x="1237109" y="3675827"/>
            <a:ext cx="2806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2"/>
                </a:solidFill>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769" name="Google Shape;769;p64"/>
          <p:cNvSpPr txBox="1">
            <a:spLocks noGrp="1"/>
          </p:cNvSpPr>
          <p:nvPr>
            <p:ph type="title" idx="9"/>
          </p:nvPr>
        </p:nvSpPr>
        <p:spPr>
          <a:xfrm>
            <a:off x="5101054" y="3256030"/>
            <a:ext cx="2806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70" name="Google Shape;770;p64"/>
          <p:cNvSpPr txBox="1">
            <a:spLocks noGrp="1"/>
          </p:cNvSpPr>
          <p:nvPr>
            <p:ph type="title" idx="13" hasCustomPrompt="1"/>
          </p:nvPr>
        </p:nvSpPr>
        <p:spPr>
          <a:xfrm>
            <a:off x="5866654" y="2858237"/>
            <a:ext cx="1275300" cy="593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71" name="Google Shape;771;p64"/>
          <p:cNvSpPr txBox="1">
            <a:spLocks noGrp="1"/>
          </p:cNvSpPr>
          <p:nvPr>
            <p:ph type="subTitle" idx="14"/>
          </p:nvPr>
        </p:nvSpPr>
        <p:spPr>
          <a:xfrm>
            <a:off x="5101054" y="3675827"/>
            <a:ext cx="2806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2"/>
                </a:solidFill>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772" name="Google Shape;772;p64"/>
          <p:cNvSpPr txBox="1">
            <a:spLocks noGrp="1"/>
          </p:cNvSpPr>
          <p:nvPr>
            <p:ph type="title" idx="15"/>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61"/>
        <p:cNvGrpSpPr/>
        <p:nvPr/>
      </p:nvGrpSpPr>
      <p:grpSpPr>
        <a:xfrm>
          <a:off x="0" y="0"/>
          <a:ext cx="0" cy="0"/>
          <a:chOff x="0" y="0"/>
          <a:chExt cx="0" cy="0"/>
        </a:xfrm>
      </p:grpSpPr>
      <p:sp>
        <p:nvSpPr>
          <p:cNvPr id="362" name="Google Shape;362;p7"/>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363" name="Google Shape;363;p7"/>
          <p:cNvSpPr txBox="1">
            <a:spLocks noGrp="1"/>
          </p:cNvSpPr>
          <p:nvPr>
            <p:ph type="body" idx="1"/>
          </p:nvPr>
        </p:nvSpPr>
        <p:spPr>
          <a:xfrm>
            <a:off x="747925" y="1308875"/>
            <a:ext cx="2097900" cy="36171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64" name="Google Shape;364;p7"/>
          <p:cNvSpPr txBox="1">
            <a:spLocks noGrp="1"/>
          </p:cNvSpPr>
          <p:nvPr>
            <p:ph type="body" idx="2"/>
          </p:nvPr>
        </p:nvSpPr>
        <p:spPr>
          <a:xfrm>
            <a:off x="2953087" y="1308875"/>
            <a:ext cx="2097900" cy="36171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65" name="Google Shape;365;p7"/>
          <p:cNvSpPr txBox="1">
            <a:spLocks noGrp="1"/>
          </p:cNvSpPr>
          <p:nvPr>
            <p:ph type="body" idx="3"/>
          </p:nvPr>
        </p:nvSpPr>
        <p:spPr>
          <a:xfrm>
            <a:off x="5158248" y="1308875"/>
            <a:ext cx="2097900" cy="36171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grpSp>
        <p:nvGrpSpPr>
          <p:cNvPr id="366" name="Google Shape;366;p7"/>
          <p:cNvGrpSpPr/>
          <p:nvPr/>
        </p:nvGrpSpPr>
        <p:grpSpPr>
          <a:xfrm>
            <a:off x="7442902" y="-91154"/>
            <a:ext cx="1796289" cy="5330574"/>
            <a:chOff x="6023725" y="842300"/>
            <a:chExt cx="1358150" cy="4030375"/>
          </a:xfrm>
        </p:grpSpPr>
        <p:sp>
          <p:nvSpPr>
            <p:cNvPr id="367" name="Google Shape;367;p7"/>
            <p:cNvSpPr/>
            <p:nvPr/>
          </p:nvSpPr>
          <p:spPr>
            <a:xfrm>
              <a:off x="6371275" y="842300"/>
              <a:ext cx="397100" cy="492450"/>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7"/>
            <p:cNvSpPr/>
            <p:nvPr/>
          </p:nvSpPr>
          <p:spPr>
            <a:xfrm>
              <a:off x="6991200" y="2879025"/>
              <a:ext cx="390675" cy="44480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7"/>
            <p:cNvSpPr/>
            <p:nvPr/>
          </p:nvSpPr>
          <p:spPr>
            <a:xfrm>
              <a:off x="6244725" y="2547975"/>
              <a:ext cx="185275" cy="404450"/>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7"/>
            <p:cNvSpPr/>
            <p:nvPr/>
          </p:nvSpPr>
          <p:spPr>
            <a:xfrm>
              <a:off x="6823375" y="1978500"/>
              <a:ext cx="365025" cy="447525"/>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7"/>
            <p:cNvSpPr/>
            <p:nvPr/>
          </p:nvSpPr>
          <p:spPr>
            <a:xfrm>
              <a:off x="6071400" y="1791425"/>
              <a:ext cx="402625" cy="375100"/>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
            <p:cNvSpPr/>
            <p:nvPr/>
          </p:nvSpPr>
          <p:spPr>
            <a:xfrm>
              <a:off x="6902250" y="3951050"/>
              <a:ext cx="436525" cy="299875"/>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7"/>
            <p:cNvSpPr/>
            <p:nvPr/>
          </p:nvSpPr>
          <p:spPr>
            <a:xfrm>
              <a:off x="6405225" y="2154575"/>
              <a:ext cx="328325" cy="339325"/>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7"/>
            <p:cNvSpPr/>
            <p:nvPr/>
          </p:nvSpPr>
          <p:spPr>
            <a:xfrm>
              <a:off x="6537275" y="2750650"/>
              <a:ext cx="459450" cy="475050"/>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7"/>
            <p:cNvSpPr/>
            <p:nvPr/>
          </p:nvSpPr>
          <p:spPr>
            <a:xfrm>
              <a:off x="6855475" y="1544725"/>
              <a:ext cx="444800" cy="3531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7"/>
            <p:cNvSpPr/>
            <p:nvPr/>
          </p:nvSpPr>
          <p:spPr>
            <a:xfrm>
              <a:off x="6844475" y="1037625"/>
              <a:ext cx="414525" cy="38975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7"/>
            <p:cNvSpPr/>
            <p:nvPr/>
          </p:nvSpPr>
          <p:spPr>
            <a:xfrm>
              <a:off x="6553775" y="1840025"/>
              <a:ext cx="234775" cy="276975"/>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7"/>
            <p:cNvSpPr/>
            <p:nvPr/>
          </p:nvSpPr>
          <p:spPr>
            <a:xfrm>
              <a:off x="6618875" y="2550725"/>
              <a:ext cx="408125" cy="156850"/>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7"/>
            <p:cNvSpPr/>
            <p:nvPr/>
          </p:nvSpPr>
          <p:spPr>
            <a:xfrm>
              <a:off x="6336425" y="4507675"/>
              <a:ext cx="520000" cy="36500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7"/>
            <p:cNvSpPr/>
            <p:nvPr/>
          </p:nvSpPr>
          <p:spPr>
            <a:xfrm>
              <a:off x="6425400" y="3728200"/>
              <a:ext cx="342075" cy="360425"/>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7"/>
            <p:cNvSpPr/>
            <p:nvPr/>
          </p:nvSpPr>
          <p:spPr>
            <a:xfrm>
              <a:off x="6789450" y="3384325"/>
              <a:ext cx="262300" cy="186175"/>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7"/>
            <p:cNvSpPr/>
            <p:nvPr/>
          </p:nvSpPr>
          <p:spPr>
            <a:xfrm>
              <a:off x="6950850" y="4617725"/>
              <a:ext cx="254050" cy="162350"/>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6051225" y="1090800"/>
              <a:ext cx="285225" cy="283400"/>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6849975" y="3631900"/>
              <a:ext cx="270550" cy="339350"/>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a:off x="6351100" y="3281600"/>
              <a:ext cx="366850" cy="3613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
            <p:cNvSpPr/>
            <p:nvPr/>
          </p:nvSpPr>
          <p:spPr>
            <a:xfrm>
              <a:off x="6316250" y="3040425"/>
              <a:ext cx="137600" cy="122000"/>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a:off x="6879325" y="4294925"/>
              <a:ext cx="344825" cy="25497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a:off x="6114500" y="2324225"/>
              <a:ext cx="158675" cy="329225"/>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a:off x="6335525" y="1405350"/>
              <a:ext cx="442025" cy="375100"/>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a:off x="6059500" y="3516375"/>
              <a:ext cx="268700" cy="232025"/>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a:off x="6385050" y="4208725"/>
              <a:ext cx="422775" cy="298975"/>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a:off x="7121425" y="2437925"/>
              <a:ext cx="246700" cy="315500"/>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
            <p:cNvSpPr/>
            <p:nvPr/>
          </p:nvSpPr>
          <p:spPr>
            <a:xfrm>
              <a:off x="6062250" y="3853825"/>
              <a:ext cx="332900" cy="376025"/>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
            <p:cNvSpPr/>
            <p:nvPr/>
          </p:nvSpPr>
          <p:spPr>
            <a:xfrm>
              <a:off x="6023725" y="3167900"/>
              <a:ext cx="340250" cy="227450"/>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
            <p:cNvSpPr/>
            <p:nvPr/>
          </p:nvSpPr>
          <p:spPr>
            <a:xfrm>
              <a:off x="7109500" y="3449425"/>
              <a:ext cx="154100" cy="165100"/>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96" name="Google Shape;396;p7"/>
          <p:cNvCxnSpPr/>
          <p:nvPr/>
        </p:nvCxnSpPr>
        <p:spPr>
          <a:xfrm>
            <a:off x="850475" y="1031425"/>
            <a:ext cx="6037800" cy="0"/>
          </a:xfrm>
          <a:prstGeom prst="straightConnector1">
            <a:avLst/>
          </a:prstGeom>
          <a:noFill/>
          <a:ln w="19050" cap="rnd" cmpd="sng">
            <a:solidFill>
              <a:srgbClr val="A4C2F4"/>
            </a:solidFill>
            <a:prstDash val="dash"/>
            <a:round/>
            <a:headEnd type="none" w="med" len="med"/>
            <a:tailEnd type="none" w="med" len="med"/>
          </a:ln>
        </p:spPr>
      </p:cxnSp>
      <p:sp>
        <p:nvSpPr>
          <p:cNvPr id="397" name="Google Shape;397;p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Quote">
  <p:cSld name="BLANK_1_1">
    <p:bg>
      <p:bgPr>
        <a:blipFill>
          <a:blip r:embed="rId2">
            <a:alphaModFix/>
          </a:blip>
          <a:stretch>
            <a:fillRect/>
          </a:stretch>
        </a:blipFill>
        <a:effectLst/>
      </p:bgPr>
    </p:bg>
    <p:spTree>
      <p:nvGrpSpPr>
        <p:cNvPr id="1" name="Shape 773"/>
        <p:cNvGrpSpPr/>
        <p:nvPr/>
      </p:nvGrpSpPr>
      <p:grpSpPr>
        <a:xfrm>
          <a:off x="0" y="0"/>
          <a:ext cx="0" cy="0"/>
          <a:chOff x="0" y="0"/>
          <a:chExt cx="0" cy="0"/>
        </a:xfrm>
      </p:grpSpPr>
      <p:sp>
        <p:nvSpPr>
          <p:cNvPr id="774" name="Google Shape;774;p65"/>
          <p:cNvSpPr txBox="1">
            <a:spLocks noGrp="1"/>
          </p:cNvSpPr>
          <p:nvPr>
            <p:ph type="title"/>
          </p:nvPr>
        </p:nvSpPr>
        <p:spPr>
          <a:xfrm>
            <a:off x="3034838" y="3147025"/>
            <a:ext cx="4563900" cy="5319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1800"/>
              <a:buNone/>
              <a:defRPr sz="2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75" name="Google Shape;775;p65"/>
          <p:cNvSpPr txBox="1">
            <a:spLocks noGrp="1"/>
          </p:cNvSpPr>
          <p:nvPr>
            <p:ph type="subTitle" idx="1"/>
          </p:nvPr>
        </p:nvSpPr>
        <p:spPr>
          <a:xfrm>
            <a:off x="1545275" y="1962150"/>
            <a:ext cx="6053400" cy="966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p:cSld name="BLANK_1_1_1_2">
    <p:bg>
      <p:bgPr>
        <a:blipFill>
          <a:blip r:embed="rId2">
            <a:alphaModFix/>
          </a:blip>
          <a:stretch>
            <a:fillRect/>
          </a:stretch>
        </a:blipFill>
        <a:effectLst/>
      </p:bgPr>
    </p:bg>
    <p:spTree>
      <p:nvGrpSpPr>
        <p:cNvPr id="1" name="Shape 776"/>
        <p:cNvGrpSpPr/>
        <p:nvPr/>
      </p:nvGrpSpPr>
      <p:grpSpPr>
        <a:xfrm>
          <a:off x="0" y="0"/>
          <a:ext cx="0" cy="0"/>
          <a:chOff x="0" y="0"/>
          <a:chExt cx="0" cy="0"/>
        </a:xfrm>
      </p:grpSpPr>
      <p:sp>
        <p:nvSpPr>
          <p:cNvPr id="777" name="Google Shape;777;p6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8" name="Google Shape;778;p66"/>
          <p:cNvSpPr txBox="1">
            <a:spLocks noGrp="1"/>
          </p:cNvSpPr>
          <p:nvPr>
            <p:ph type="title" idx="2"/>
          </p:nvPr>
        </p:nvSpPr>
        <p:spPr>
          <a:xfrm>
            <a:off x="720000" y="277968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solidFill>
                  <a:schemeClr val="accent5"/>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79" name="Google Shape;779;p66"/>
          <p:cNvSpPr txBox="1">
            <a:spLocks noGrp="1"/>
          </p:cNvSpPr>
          <p:nvPr>
            <p:ph type="subTitle" idx="1"/>
          </p:nvPr>
        </p:nvSpPr>
        <p:spPr>
          <a:xfrm>
            <a:off x="720000" y="322294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80" name="Google Shape;780;p66"/>
          <p:cNvSpPr txBox="1">
            <a:spLocks noGrp="1"/>
          </p:cNvSpPr>
          <p:nvPr>
            <p:ph type="title" idx="3"/>
          </p:nvPr>
        </p:nvSpPr>
        <p:spPr>
          <a:xfrm>
            <a:off x="3403800" y="277968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81" name="Google Shape;781;p66"/>
          <p:cNvSpPr txBox="1">
            <a:spLocks noGrp="1"/>
          </p:cNvSpPr>
          <p:nvPr>
            <p:ph type="subTitle" idx="4"/>
          </p:nvPr>
        </p:nvSpPr>
        <p:spPr>
          <a:xfrm>
            <a:off x="3403800" y="322294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82" name="Google Shape;782;p66"/>
          <p:cNvSpPr txBox="1">
            <a:spLocks noGrp="1"/>
          </p:cNvSpPr>
          <p:nvPr>
            <p:ph type="title" idx="5"/>
          </p:nvPr>
        </p:nvSpPr>
        <p:spPr>
          <a:xfrm>
            <a:off x="6087600" y="277968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solidFill>
                  <a:schemeClr val="accent3"/>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83" name="Google Shape;783;p66"/>
          <p:cNvSpPr txBox="1">
            <a:spLocks noGrp="1"/>
          </p:cNvSpPr>
          <p:nvPr>
            <p:ph type="subTitle" idx="6"/>
          </p:nvPr>
        </p:nvSpPr>
        <p:spPr>
          <a:xfrm>
            <a:off x="6087600" y="322294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four columns">
  <p:cSld name="BLANK_1_1_1_2_1">
    <p:bg>
      <p:bgPr>
        <a:blipFill>
          <a:blip r:embed="rId2">
            <a:alphaModFix/>
          </a:blip>
          <a:stretch>
            <a:fillRect/>
          </a:stretch>
        </a:blipFill>
        <a:effectLst/>
      </p:bgPr>
    </p:bg>
    <p:spTree>
      <p:nvGrpSpPr>
        <p:cNvPr id="1" name="Shape 784"/>
        <p:cNvGrpSpPr/>
        <p:nvPr/>
      </p:nvGrpSpPr>
      <p:grpSpPr>
        <a:xfrm>
          <a:off x="0" y="0"/>
          <a:ext cx="0" cy="0"/>
          <a:chOff x="0" y="0"/>
          <a:chExt cx="0" cy="0"/>
        </a:xfrm>
      </p:grpSpPr>
      <p:sp>
        <p:nvSpPr>
          <p:cNvPr id="785" name="Google Shape;785;p6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6" name="Google Shape;786;p67"/>
          <p:cNvSpPr txBox="1">
            <a:spLocks noGrp="1"/>
          </p:cNvSpPr>
          <p:nvPr>
            <p:ph type="title" idx="2"/>
          </p:nvPr>
        </p:nvSpPr>
        <p:spPr>
          <a:xfrm>
            <a:off x="2009200" y="1677710"/>
            <a:ext cx="2106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800">
                <a:solidFill>
                  <a:schemeClr val="accent5"/>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87" name="Google Shape;787;p67"/>
          <p:cNvSpPr txBox="1">
            <a:spLocks noGrp="1"/>
          </p:cNvSpPr>
          <p:nvPr>
            <p:ph type="subTitle" idx="1"/>
          </p:nvPr>
        </p:nvSpPr>
        <p:spPr>
          <a:xfrm>
            <a:off x="2009199" y="2104578"/>
            <a:ext cx="2106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88" name="Google Shape;788;p67"/>
          <p:cNvSpPr txBox="1">
            <a:spLocks noGrp="1"/>
          </p:cNvSpPr>
          <p:nvPr>
            <p:ph type="title" idx="3"/>
          </p:nvPr>
        </p:nvSpPr>
        <p:spPr>
          <a:xfrm>
            <a:off x="6214298" y="1672050"/>
            <a:ext cx="2106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8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89" name="Google Shape;789;p67"/>
          <p:cNvSpPr txBox="1">
            <a:spLocks noGrp="1"/>
          </p:cNvSpPr>
          <p:nvPr>
            <p:ph type="subTitle" idx="4"/>
          </p:nvPr>
        </p:nvSpPr>
        <p:spPr>
          <a:xfrm>
            <a:off x="6214294" y="2097478"/>
            <a:ext cx="2106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90" name="Google Shape;790;p67"/>
          <p:cNvSpPr txBox="1">
            <a:spLocks noGrp="1"/>
          </p:cNvSpPr>
          <p:nvPr>
            <p:ph type="title" idx="5"/>
          </p:nvPr>
        </p:nvSpPr>
        <p:spPr>
          <a:xfrm>
            <a:off x="6214298" y="3085124"/>
            <a:ext cx="2106900" cy="426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800">
                <a:solidFill>
                  <a:schemeClr val="accent3"/>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91" name="Google Shape;791;p67"/>
          <p:cNvSpPr txBox="1">
            <a:spLocks noGrp="1"/>
          </p:cNvSpPr>
          <p:nvPr>
            <p:ph type="subTitle" idx="6"/>
          </p:nvPr>
        </p:nvSpPr>
        <p:spPr>
          <a:xfrm>
            <a:off x="6214294" y="3513241"/>
            <a:ext cx="2106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92" name="Google Shape;792;p67"/>
          <p:cNvSpPr txBox="1">
            <a:spLocks noGrp="1"/>
          </p:cNvSpPr>
          <p:nvPr>
            <p:ph type="title" idx="7"/>
          </p:nvPr>
        </p:nvSpPr>
        <p:spPr>
          <a:xfrm>
            <a:off x="2009200" y="3092831"/>
            <a:ext cx="2106900" cy="426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93" name="Google Shape;793;p67"/>
          <p:cNvSpPr txBox="1">
            <a:spLocks noGrp="1"/>
          </p:cNvSpPr>
          <p:nvPr>
            <p:ph type="subTitle" idx="8"/>
          </p:nvPr>
        </p:nvSpPr>
        <p:spPr>
          <a:xfrm>
            <a:off x="2009199" y="3522778"/>
            <a:ext cx="2106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six columns">
  <p:cSld name="BLANK_1_1_1_1_1">
    <p:bg>
      <p:bgPr>
        <a:blipFill>
          <a:blip r:embed="rId2">
            <a:alphaModFix/>
          </a:blip>
          <a:stretch>
            <a:fillRect/>
          </a:stretch>
        </a:blipFill>
        <a:effectLst/>
      </p:bgPr>
    </p:bg>
    <p:spTree>
      <p:nvGrpSpPr>
        <p:cNvPr id="1" name="Shape 794"/>
        <p:cNvGrpSpPr/>
        <p:nvPr/>
      </p:nvGrpSpPr>
      <p:grpSpPr>
        <a:xfrm>
          <a:off x="0" y="0"/>
          <a:ext cx="0" cy="0"/>
          <a:chOff x="0" y="0"/>
          <a:chExt cx="0" cy="0"/>
        </a:xfrm>
      </p:grpSpPr>
      <p:sp>
        <p:nvSpPr>
          <p:cNvPr id="795" name="Google Shape;795;p6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6" name="Google Shape;796;p68"/>
          <p:cNvSpPr txBox="1">
            <a:spLocks noGrp="1"/>
          </p:cNvSpPr>
          <p:nvPr>
            <p:ph type="title" idx="2"/>
          </p:nvPr>
        </p:nvSpPr>
        <p:spPr>
          <a:xfrm>
            <a:off x="720000" y="1792557"/>
            <a:ext cx="2305500" cy="37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900">
                <a:solidFill>
                  <a:schemeClr val="accent5"/>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97" name="Google Shape;797;p68"/>
          <p:cNvSpPr txBox="1">
            <a:spLocks noGrp="1"/>
          </p:cNvSpPr>
          <p:nvPr>
            <p:ph type="subTitle" idx="1"/>
          </p:nvPr>
        </p:nvSpPr>
        <p:spPr>
          <a:xfrm>
            <a:off x="720000" y="21301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98" name="Google Shape;798;p68"/>
          <p:cNvSpPr txBox="1">
            <a:spLocks noGrp="1"/>
          </p:cNvSpPr>
          <p:nvPr>
            <p:ph type="title" idx="3"/>
          </p:nvPr>
        </p:nvSpPr>
        <p:spPr>
          <a:xfrm>
            <a:off x="3419271" y="1792557"/>
            <a:ext cx="2305500" cy="37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9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99" name="Google Shape;799;p68"/>
          <p:cNvSpPr txBox="1">
            <a:spLocks noGrp="1"/>
          </p:cNvSpPr>
          <p:nvPr>
            <p:ph type="subTitle" idx="4"/>
          </p:nvPr>
        </p:nvSpPr>
        <p:spPr>
          <a:xfrm>
            <a:off x="3419270" y="21301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00" name="Google Shape;800;p68"/>
          <p:cNvSpPr txBox="1">
            <a:spLocks noGrp="1"/>
          </p:cNvSpPr>
          <p:nvPr>
            <p:ph type="title" idx="5"/>
          </p:nvPr>
        </p:nvSpPr>
        <p:spPr>
          <a:xfrm>
            <a:off x="720000" y="3274335"/>
            <a:ext cx="2305500" cy="37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01" name="Google Shape;801;p68"/>
          <p:cNvSpPr txBox="1">
            <a:spLocks noGrp="1"/>
          </p:cNvSpPr>
          <p:nvPr>
            <p:ph type="subTitle" idx="6"/>
          </p:nvPr>
        </p:nvSpPr>
        <p:spPr>
          <a:xfrm>
            <a:off x="720000" y="3601327"/>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02" name="Google Shape;802;p68"/>
          <p:cNvSpPr txBox="1">
            <a:spLocks noGrp="1"/>
          </p:cNvSpPr>
          <p:nvPr>
            <p:ph type="title" idx="7"/>
          </p:nvPr>
        </p:nvSpPr>
        <p:spPr>
          <a:xfrm>
            <a:off x="3419271" y="3274335"/>
            <a:ext cx="2305500" cy="37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900">
                <a:solidFill>
                  <a:schemeClr val="accent5"/>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03" name="Google Shape;803;p68"/>
          <p:cNvSpPr txBox="1">
            <a:spLocks noGrp="1"/>
          </p:cNvSpPr>
          <p:nvPr>
            <p:ph type="subTitle" idx="8"/>
          </p:nvPr>
        </p:nvSpPr>
        <p:spPr>
          <a:xfrm>
            <a:off x="3419270" y="3601327"/>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04" name="Google Shape;804;p68"/>
          <p:cNvSpPr txBox="1">
            <a:spLocks noGrp="1"/>
          </p:cNvSpPr>
          <p:nvPr>
            <p:ph type="title" idx="9"/>
          </p:nvPr>
        </p:nvSpPr>
        <p:spPr>
          <a:xfrm>
            <a:off x="6118549" y="1792557"/>
            <a:ext cx="2305500" cy="37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900">
                <a:solidFill>
                  <a:schemeClr val="accent3"/>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05" name="Google Shape;805;p68"/>
          <p:cNvSpPr txBox="1">
            <a:spLocks noGrp="1"/>
          </p:cNvSpPr>
          <p:nvPr>
            <p:ph type="subTitle" idx="13"/>
          </p:nvPr>
        </p:nvSpPr>
        <p:spPr>
          <a:xfrm>
            <a:off x="6118547" y="21301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06" name="Google Shape;806;p68"/>
          <p:cNvSpPr txBox="1">
            <a:spLocks noGrp="1"/>
          </p:cNvSpPr>
          <p:nvPr>
            <p:ph type="title" idx="14"/>
          </p:nvPr>
        </p:nvSpPr>
        <p:spPr>
          <a:xfrm>
            <a:off x="6118549" y="3274335"/>
            <a:ext cx="2305500" cy="37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9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07" name="Google Shape;807;p68"/>
          <p:cNvSpPr txBox="1">
            <a:spLocks noGrp="1"/>
          </p:cNvSpPr>
          <p:nvPr>
            <p:ph type="subTitle" idx="15"/>
          </p:nvPr>
        </p:nvSpPr>
        <p:spPr>
          <a:xfrm>
            <a:off x="6118547" y="3601327"/>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Numbers and text">
  <p:cSld name="BLANK_1_1_1_1_1_1">
    <p:bg>
      <p:bgPr>
        <a:blipFill>
          <a:blip r:embed="rId2">
            <a:alphaModFix/>
          </a:blip>
          <a:stretch>
            <a:fillRect/>
          </a:stretch>
        </a:blipFill>
        <a:effectLst/>
      </p:bgPr>
    </p:bg>
    <p:spTree>
      <p:nvGrpSpPr>
        <p:cNvPr id="1" name="Shape 808"/>
        <p:cNvGrpSpPr/>
        <p:nvPr/>
      </p:nvGrpSpPr>
      <p:grpSpPr>
        <a:xfrm>
          <a:off x="0" y="0"/>
          <a:ext cx="0" cy="0"/>
          <a:chOff x="0" y="0"/>
          <a:chExt cx="0" cy="0"/>
        </a:xfrm>
      </p:grpSpPr>
      <p:sp>
        <p:nvSpPr>
          <p:cNvPr id="809" name="Google Shape;809;p69"/>
          <p:cNvSpPr txBox="1">
            <a:spLocks noGrp="1"/>
          </p:cNvSpPr>
          <p:nvPr>
            <p:ph type="title" hasCustomPrompt="1"/>
          </p:nvPr>
        </p:nvSpPr>
        <p:spPr>
          <a:xfrm>
            <a:off x="714175" y="1707518"/>
            <a:ext cx="2616300" cy="705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b="1">
                <a:solidFill>
                  <a:schemeClr val="accent5"/>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810" name="Google Shape;810;p69"/>
          <p:cNvSpPr txBox="1">
            <a:spLocks noGrp="1"/>
          </p:cNvSpPr>
          <p:nvPr>
            <p:ph type="subTitle" idx="1"/>
          </p:nvPr>
        </p:nvSpPr>
        <p:spPr>
          <a:xfrm>
            <a:off x="869575" y="2561525"/>
            <a:ext cx="23055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dk2"/>
                </a:solidFill>
                <a:latin typeface="Playfair Display"/>
                <a:ea typeface="Playfair Display"/>
                <a:cs typeface="Playfair Display"/>
                <a:sym typeface="Playfair Display"/>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11" name="Google Shape;811;p69"/>
          <p:cNvSpPr txBox="1">
            <a:spLocks noGrp="1"/>
          </p:cNvSpPr>
          <p:nvPr>
            <p:ph type="title" idx="2" hasCustomPrompt="1"/>
          </p:nvPr>
        </p:nvSpPr>
        <p:spPr>
          <a:xfrm>
            <a:off x="3263850" y="1707518"/>
            <a:ext cx="2616300" cy="705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b="1">
                <a:solidFill>
                  <a:schemeClr val="accent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812" name="Google Shape;812;p69"/>
          <p:cNvSpPr txBox="1">
            <a:spLocks noGrp="1"/>
          </p:cNvSpPr>
          <p:nvPr>
            <p:ph type="subTitle" idx="3"/>
          </p:nvPr>
        </p:nvSpPr>
        <p:spPr>
          <a:xfrm>
            <a:off x="3419250" y="2561525"/>
            <a:ext cx="23055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dk2"/>
                </a:solidFill>
                <a:latin typeface="Playfair Display"/>
                <a:ea typeface="Playfair Display"/>
                <a:cs typeface="Playfair Display"/>
                <a:sym typeface="Playfair Display"/>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13" name="Google Shape;813;p69"/>
          <p:cNvSpPr txBox="1">
            <a:spLocks noGrp="1"/>
          </p:cNvSpPr>
          <p:nvPr>
            <p:ph type="title" idx="4" hasCustomPrompt="1"/>
          </p:nvPr>
        </p:nvSpPr>
        <p:spPr>
          <a:xfrm>
            <a:off x="5813525" y="1707518"/>
            <a:ext cx="2616300" cy="705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b="1">
                <a:solidFill>
                  <a:schemeClr val="accent3"/>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814" name="Google Shape;814;p69"/>
          <p:cNvSpPr txBox="1">
            <a:spLocks noGrp="1"/>
          </p:cNvSpPr>
          <p:nvPr>
            <p:ph type="subTitle" idx="5"/>
          </p:nvPr>
        </p:nvSpPr>
        <p:spPr>
          <a:xfrm>
            <a:off x="5968925" y="2561525"/>
            <a:ext cx="23055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dk2"/>
                </a:solidFill>
                <a:latin typeface="Playfair Display"/>
                <a:ea typeface="Playfair Display"/>
                <a:cs typeface="Playfair Display"/>
                <a:sym typeface="Playfair Display"/>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15" name="Google Shape;815;p69"/>
          <p:cNvSpPr txBox="1">
            <a:spLocks noGrp="1"/>
          </p:cNvSpPr>
          <p:nvPr>
            <p:ph type="subTitle" idx="6"/>
          </p:nvPr>
        </p:nvSpPr>
        <p:spPr>
          <a:xfrm>
            <a:off x="869575" y="3006725"/>
            <a:ext cx="2305500" cy="593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16" name="Google Shape;816;p69"/>
          <p:cNvSpPr txBox="1">
            <a:spLocks noGrp="1"/>
          </p:cNvSpPr>
          <p:nvPr>
            <p:ph type="subTitle" idx="7"/>
          </p:nvPr>
        </p:nvSpPr>
        <p:spPr>
          <a:xfrm>
            <a:off x="3419250" y="3006725"/>
            <a:ext cx="2305500" cy="593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17" name="Google Shape;817;p69"/>
          <p:cNvSpPr txBox="1">
            <a:spLocks noGrp="1"/>
          </p:cNvSpPr>
          <p:nvPr>
            <p:ph type="subTitle" idx="8"/>
          </p:nvPr>
        </p:nvSpPr>
        <p:spPr>
          <a:xfrm>
            <a:off x="5968925" y="3006725"/>
            <a:ext cx="2305500" cy="593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p:cSld name="CUSTOM">
    <p:bg>
      <p:bgPr>
        <a:blipFill>
          <a:blip r:embed="rId2">
            <a:alphaModFix/>
          </a:blip>
          <a:stretch>
            <a:fillRect/>
          </a:stretch>
        </a:blipFill>
        <a:effectLst/>
      </p:bgPr>
    </p:bg>
    <p:spTree>
      <p:nvGrpSpPr>
        <p:cNvPr id="1" name="Shape 818"/>
        <p:cNvGrpSpPr/>
        <p:nvPr/>
      </p:nvGrpSpPr>
      <p:grpSpPr>
        <a:xfrm>
          <a:off x="0" y="0"/>
          <a:ext cx="0" cy="0"/>
          <a:chOff x="0" y="0"/>
          <a:chExt cx="0" cy="0"/>
        </a:xfrm>
      </p:grpSpPr>
      <p:sp>
        <p:nvSpPr>
          <p:cNvPr id="819" name="Google Shape;819;p70"/>
          <p:cNvSpPr txBox="1">
            <a:spLocks noGrp="1"/>
          </p:cNvSpPr>
          <p:nvPr>
            <p:ph type="title"/>
          </p:nvPr>
        </p:nvSpPr>
        <p:spPr>
          <a:xfrm>
            <a:off x="2661200" y="1618170"/>
            <a:ext cx="3839700" cy="6291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20" name="Google Shape;820;p70"/>
          <p:cNvSpPr txBox="1">
            <a:spLocks noGrp="1"/>
          </p:cNvSpPr>
          <p:nvPr>
            <p:ph type="subTitle" idx="1"/>
          </p:nvPr>
        </p:nvSpPr>
        <p:spPr>
          <a:xfrm>
            <a:off x="2643000" y="2191200"/>
            <a:ext cx="3858000" cy="2031000"/>
          </a:xfrm>
          <a:prstGeom prst="rect">
            <a:avLst/>
          </a:prstGeom>
        </p:spPr>
        <p:txBody>
          <a:bodyPr spcFirstLastPara="1" wrap="square" lIns="91425" tIns="91425" rIns="91425" bIns="91425" anchor="t" anchorCtr="0">
            <a:noAutofit/>
          </a:bodyPr>
          <a:lstStyle>
            <a:lvl1pPr marR="50800" lvl="0" rtl="0">
              <a:lnSpc>
                <a:spcPct val="166000"/>
              </a:lnSpc>
              <a:spcBef>
                <a:spcPts val="0"/>
              </a:spcBef>
              <a:spcAft>
                <a:spcPts val="0"/>
              </a:spcAft>
              <a:buClr>
                <a:schemeClr val="dk1"/>
              </a:buClr>
              <a:buSzPts val="1400"/>
              <a:buChar char="●"/>
              <a:defRPr sz="1200"/>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821" name="Google Shape;821;p70"/>
          <p:cNvSpPr txBox="1">
            <a:spLocks noGrp="1"/>
          </p:cNvSpPr>
          <p:nvPr>
            <p:ph type="ctrTitle" idx="2"/>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1">
  <p:cSld name="CUSTOM_1">
    <p:bg>
      <p:bgPr>
        <a:blipFill>
          <a:blip r:embed="rId2">
            <a:alphaModFix/>
          </a:blip>
          <a:stretch>
            <a:fillRect/>
          </a:stretch>
        </a:blipFill>
        <a:effectLst/>
      </p:bgPr>
    </p:bg>
    <p:spTree>
      <p:nvGrpSpPr>
        <p:cNvPr id="1" name="Shape 822"/>
        <p:cNvGrpSpPr/>
        <p:nvPr/>
      </p:nvGrpSpPr>
      <p:grpSpPr>
        <a:xfrm>
          <a:off x="0" y="0"/>
          <a:ext cx="0" cy="0"/>
          <a:chOff x="0" y="0"/>
          <a:chExt cx="0" cy="0"/>
        </a:xfrm>
      </p:grpSpPr>
      <p:sp>
        <p:nvSpPr>
          <p:cNvPr id="823" name="Google Shape;823;p71"/>
          <p:cNvSpPr txBox="1">
            <a:spLocks noGrp="1"/>
          </p:cNvSpPr>
          <p:nvPr>
            <p:ph type="title"/>
          </p:nvPr>
        </p:nvSpPr>
        <p:spPr>
          <a:xfrm>
            <a:off x="732375" y="1830412"/>
            <a:ext cx="38397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24" name="Google Shape;824;p71"/>
          <p:cNvSpPr txBox="1">
            <a:spLocks noGrp="1"/>
          </p:cNvSpPr>
          <p:nvPr>
            <p:ph type="subTitle" idx="1"/>
          </p:nvPr>
        </p:nvSpPr>
        <p:spPr>
          <a:xfrm>
            <a:off x="714175" y="2374990"/>
            <a:ext cx="3857700" cy="938100"/>
          </a:xfrm>
          <a:prstGeom prst="rect">
            <a:avLst/>
          </a:prstGeom>
        </p:spPr>
        <p:txBody>
          <a:bodyPr spcFirstLastPara="1" wrap="square" lIns="91425" tIns="91425" rIns="91425" bIns="91425" anchor="t" anchorCtr="0">
            <a:noAutofit/>
          </a:bodyPr>
          <a:lstStyle>
            <a:lvl1pPr marR="50800" lvl="0" rtl="0">
              <a:lnSpc>
                <a:spcPct val="100000"/>
              </a:lnSpc>
              <a:spcBef>
                <a:spcPts val="0"/>
              </a:spcBef>
              <a:spcAft>
                <a:spcPts val="0"/>
              </a:spcAft>
              <a:buClr>
                <a:schemeClr val="dk1"/>
              </a:buClr>
              <a:buSzPts val="1400"/>
              <a:buChar char="●"/>
              <a:defRPr sz="1200"/>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825" name="Google Shape;825;p71"/>
          <p:cNvSpPr txBox="1">
            <a:spLocks noGrp="1"/>
          </p:cNvSpPr>
          <p:nvPr>
            <p:ph type="title" idx="2"/>
          </p:nvPr>
        </p:nvSpPr>
        <p:spPr>
          <a:xfrm>
            <a:off x="4571600" y="1830410"/>
            <a:ext cx="38577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26" name="Google Shape;826;p71"/>
          <p:cNvSpPr txBox="1">
            <a:spLocks noGrp="1"/>
          </p:cNvSpPr>
          <p:nvPr>
            <p:ph type="subTitle" idx="3"/>
          </p:nvPr>
        </p:nvSpPr>
        <p:spPr>
          <a:xfrm>
            <a:off x="4571600" y="2374990"/>
            <a:ext cx="3857700" cy="93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sz="1200">
                <a:solidFill>
                  <a:schemeClr val="hlink"/>
                </a:solidFill>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827" name="Google Shape;827;p71"/>
          <p:cNvSpPr txBox="1">
            <a:spLocks noGrp="1"/>
          </p:cNvSpPr>
          <p:nvPr>
            <p:ph type="ctrTitle" idx="4"/>
          </p:nvPr>
        </p:nvSpPr>
        <p:spPr>
          <a:xfrm>
            <a:off x="714175" y="373025"/>
            <a:ext cx="7717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hanks">
  <p:cSld name="BLANK_1_1_1_1_1_1_2">
    <p:bg>
      <p:bgPr>
        <a:blipFill>
          <a:blip r:embed="rId2">
            <a:alphaModFix/>
          </a:blip>
          <a:stretch>
            <a:fillRect/>
          </a:stretch>
        </a:blipFill>
        <a:effectLst/>
      </p:bgPr>
    </p:bg>
    <p:spTree>
      <p:nvGrpSpPr>
        <p:cNvPr id="1" name="Shape 828"/>
        <p:cNvGrpSpPr/>
        <p:nvPr/>
      </p:nvGrpSpPr>
      <p:grpSpPr>
        <a:xfrm>
          <a:off x="0" y="0"/>
          <a:ext cx="0" cy="0"/>
          <a:chOff x="0" y="0"/>
          <a:chExt cx="0" cy="0"/>
        </a:xfrm>
      </p:grpSpPr>
      <p:sp>
        <p:nvSpPr>
          <p:cNvPr id="829" name="Google Shape;829;p72"/>
          <p:cNvSpPr txBox="1">
            <a:spLocks noGrp="1"/>
          </p:cNvSpPr>
          <p:nvPr>
            <p:ph type="ctrTitle"/>
          </p:nvPr>
        </p:nvSpPr>
        <p:spPr>
          <a:xfrm>
            <a:off x="720000" y="588650"/>
            <a:ext cx="7704000" cy="1299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7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30" name="Google Shape;830;p72"/>
          <p:cNvSpPr txBox="1">
            <a:spLocks noGrp="1"/>
          </p:cNvSpPr>
          <p:nvPr>
            <p:ph type="subTitle" idx="1"/>
          </p:nvPr>
        </p:nvSpPr>
        <p:spPr>
          <a:xfrm>
            <a:off x="2643100" y="2382025"/>
            <a:ext cx="3857700" cy="102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1">
  <p:cSld name="TITLE_ONLY_1">
    <p:bg>
      <p:bgPr>
        <a:blipFill>
          <a:blip r:embed="rId2">
            <a:alphaModFix/>
          </a:blip>
          <a:stretch>
            <a:fillRect/>
          </a:stretch>
        </a:blipFill>
        <a:effectLst/>
      </p:bgPr>
    </p:bg>
    <p:spTree>
      <p:nvGrpSpPr>
        <p:cNvPr id="1" name="Shape 831"/>
        <p:cNvGrpSpPr/>
        <p:nvPr/>
      </p:nvGrpSpPr>
      <p:grpSpPr>
        <a:xfrm>
          <a:off x="0" y="0"/>
          <a:ext cx="0" cy="0"/>
          <a:chOff x="0" y="0"/>
          <a:chExt cx="0" cy="0"/>
        </a:xfrm>
      </p:grpSpPr>
      <p:sp>
        <p:nvSpPr>
          <p:cNvPr id="832" name="Google Shape;832;p7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2">
  <p:cSld name="TITLE_ONLY_1_1_1">
    <p:bg>
      <p:bgPr>
        <a:blipFill>
          <a:blip r:embed="rId2">
            <a:alphaModFix/>
          </a:blip>
          <a:stretch>
            <a:fillRect/>
          </a:stretch>
        </a:blipFill>
        <a:effectLst/>
      </p:bgPr>
    </p:bg>
    <p:spTree>
      <p:nvGrpSpPr>
        <p:cNvPr id="1" name="Shape 833"/>
        <p:cNvGrpSpPr/>
        <p:nvPr/>
      </p:nvGrpSpPr>
      <p:grpSpPr>
        <a:xfrm>
          <a:off x="0" y="0"/>
          <a:ext cx="0" cy="0"/>
          <a:chOff x="0" y="0"/>
          <a:chExt cx="0" cy="0"/>
        </a:xfrm>
      </p:grpSpPr>
      <p:sp>
        <p:nvSpPr>
          <p:cNvPr id="834" name="Google Shape;834;p7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8"/>
        <p:cNvGrpSpPr/>
        <p:nvPr/>
      </p:nvGrpSpPr>
      <p:grpSpPr>
        <a:xfrm>
          <a:off x="0" y="0"/>
          <a:ext cx="0" cy="0"/>
          <a:chOff x="0" y="0"/>
          <a:chExt cx="0" cy="0"/>
        </a:xfrm>
      </p:grpSpPr>
      <p:sp>
        <p:nvSpPr>
          <p:cNvPr id="399" name="Google Shape;399;p8"/>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grpSp>
        <p:nvGrpSpPr>
          <p:cNvPr id="400" name="Google Shape;400;p8"/>
          <p:cNvGrpSpPr/>
          <p:nvPr/>
        </p:nvGrpSpPr>
        <p:grpSpPr>
          <a:xfrm>
            <a:off x="7442902" y="-91154"/>
            <a:ext cx="1796289" cy="5330574"/>
            <a:chOff x="6023725" y="842300"/>
            <a:chExt cx="1358150" cy="4030375"/>
          </a:xfrm>
        </p:grpSpPr>
        <p:sp>
          <p:nvSpPr>
            <p:cNvPr id="401" name="Google Shape;401;p8"/>
            <p:cNvSpPr/>
            <p:nvPr/>
          </p:nvSpPr>
          <p:spPr>
            <a:xfrm>
              <a:off x="6371275" y="842300"/>
              <a:ext cx="397100" cy="492450"/>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a:off x="6991200" y="2879025"/>
              <a:ext cx="390675" cy="44480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a:off x="6244725" y="2547975"/>
              <a:ext cx="185275" cy="404450"/>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a:off x="6823375" y="1978500"/>
              <a:ext cx="365025" cy="447525"/>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a:off x="6071400" y="1791425"/>
              <a:ext cx="402625" cy="375100"/>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8"/>
            <p:cNvSpPr/>
            <p:nvPr/>
          </p:nvSpPr>
          <p:spPr>
            <a:xfrm>
              <a:off x="6902250" y="3951050"/>
              <a:ext cx="436525" cy="299875"/>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a:off x="6405225" y="2154575"/>
              <a:ext cx="328325" cy="339325"/>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8"/>
            <p:cNvSpPr/>
            <p:nvPr/>
          </p:nvSpPr>
          <p:spPr>
            <a:xfrm>
              <a:off x="6537275" y="2750650"/>
              <a:ext cx="459450" cy="475050"/>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a:off x="6855475" y="1544725"/>
              <a:ext cx="444800" cy="3531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8"/>
            <p:cNvSpPr/>
            <p:nvPr/>
          </p:nvSpPr>
          <p:spPr>
            <a:xfrm>
              <a:off x="6844475" y="1037625"/>
              <a:ext cx="414525" cy="38975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a:off x="6553775" y="1840025"/>
              <a:ext cx="234775" cy="276975"/>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6618875" y="2550725"/>
              <a:ext cx="408125" cy="156850"/>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a:off x="6336425" y="4507675"/>
              <a:ext cx="520000" cy="36500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a:off x="6425400" y="3728200"/>
              <a:ext cx="342075" cy="360425"/>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a:off x="6789450" y="3384325"/>
              <a:ext cx="262300" cy="186175"/>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8"/>
            <p:cNvSpPr/>
            <p:nvPr/>
          </p:nvSpPr>
          <p:spPr>
            <a:xfrm>
              <a:off x="6950850" y="4617725"/>
              <a:ext cx="254050" cy="162350"/>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8"/>
            <p:cNvSpPr/>
            <p:nvPr/>
          </p:nvSpPr>
          <p:spPr>
            <a:xfrm>
              <a:off x="6051225" y="1090800"/>
              <a:ext cx="285225" cy="283400"/>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a:off x="6849975" y="3631900"/>
              <a:ext cx="270550" cy="339350"/>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a:off x="6351100" y="3281600"/>
              <a:ext cx="366850" cy="3613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a:off x="6316250" y="3040425"/>
              <a:ext cx="137600" cy="122000"/>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a:off x="6879325" y="4294925"/>
              <a:ext cx="344825" cy="25497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6114500" y="2324225"/>
              <a:ext cx="158675" cy="329225"/>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6335525" y="1405350"/>
              <a:ext cx="442025" cy="375100"/>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a:off x="6059500" y="3516375"/>
              <a:ext cx="268700" cy="232025"/>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a:off x="6385050" y="4208725"/>
              <a:ext cx="422775" cy="298975"/>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7121425" y="2437925"/>
              <a:ext cx="246700" cy="315500"/>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a:off x="6062250" y="3853825"/>
              <a:ext cx="332900" cy="376025"/>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a:off x="6023725" y="3167900"/>
              <a:ext cx="340250" cy="227450"/>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a:off x="7109500" y="3449425"/>
              <a:ext cx="154100" cy="165100"/>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30" name="Google Shape;430;p8"/>
          <p:cNvCxnSpPr/>
          <p:nvPr/>
        </p:nvCxnSpPr>
        <p:spPr>
          <a:xfrm>
            <a:off x="850475" y="1031425"/>
            <a:ext cx="6037800" cy="0"/>
          </a:xfrm>
          <a:prstGeom prst="straightConnector1">
            <a:avLst/>
          </a:prstGeom>
          <a:noFill/>
          <a:ln w="19050" cap="rnd" cmpd="sng">
            <a:solidFill>
              <a:srgbClr val="A4C2F4"/>
            </a:solidFill>
            <a:prstDash val="dash"/>
            <a:round/>
            <a:headEnd type="none" w="med" len="med"/>
            <a:tailEnd type="none" w="med" len="med"/>
          </a:ln>
        </p:spPr>
      </p:cxnSp>
      <p:sp>
        <p:nvSpPr>
          <p:cNvPr id="431" name="Google Shape;431;p8"/>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blipFill>
          <a:blip r:embed="rId2">
            <a:alphaModFix/>
          </a:blip>
          <a:stretch>
            <a:fillRect/>
          </a:stretch>
        </a:blipFill>
        <a:effectLst/>
      </p:bgPr>
    </p:bg>
    <p:spTree>
      <p:nvGrpSpPr>
        <p:cNvPr id="1" name="Shape 835"/>
        <p:cNvGrpSpPr/>
        <p:nvPr/>
      </p:nvGrpSpPr>
      <p:grpSpPr>
        <a:xfrm>
          <a:off x="0" y="0"/>
          <a:ext cx="0" cy="0"/>
          <a:chOff x="0" y="0"/>
          <a:chExt cx="0" cy="0"/>
        </a:xfrm>
      </p:grpSpPr>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blipFill>
          <a:blip r:embed="rId2">
            <a:alphaModFix/>
          </a:blip>
          <a:stretch>
            <a:fillRect/>
          </a:stretch>
        </a:blipFill>
        <a:effectLst/>
      </p:bgPr>
    </p:bg>
    <p:spTree>
      <p:nvGrpSpPr>
        <p:cNvPr id="1" name="Shape 836"/>
        <p:cNvGrpSpPr/>
        <p:nvPr/>
      </p:nvGrpSpPr>
      <p:grpSpPr>
        <a:xfrm>
          <a:off x="0" y="0"/>
          <a:ext cx="0" cy="0"/>
          <a:chOff x="0" y="0"/>
          <a:chExt cx="0" cy="0"/>
        </a:xfrm>
      </p:grpSpPr>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2">
  <p:cSld name="BLANK_1_1_1_1_1_1_1_1_1">
    <p:bg>
      <p:bgPr>
        <a:blipFill>
          <a:blip r:embed="rId2">
            <a:alphaModFix/>
          </a:blip>
          <a:stretch>
            <a:fillRect/>
          </a:stretch>
        </a:blipFill>
        <a:effectLst/>
      </p:bgPr>
    </p:bg>
    <p:spTree>
      <p:nvGrpSpPr>
        <p:cNvPr id="1" name="Shape 837"/>
        <p:cNvGrpSpPr/>
        <p:nvPr/>
      </p:nvGrpSpPr>
      <p:grpSpPr>
        <a:xfrm>
          <a:off x="0" y="0"/>
          <a:ext cx="0" cy="0"/>
          <a:chOff x="0" y="0"/>
          <a:chExt cx="0" cy="0"/>
        </a:xfrm>
      </p:grpSpPr>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3">
  <p:cSld name="BLANK_1_1_1_1_1_1_1_1_1_1">
    <p:bg>
      <p:bgPr>
        <a:blipFill>
          <a:blip r:embed="rId2">
            <a:alphaModFix/>
          </a:blip>
          <a:stretch>
            <a:fillRect/>
          </a:stretch>
        </a:blipFill>
        <a:effectLst/>
      </p:bgPr>
    </p:bg>
    <p:spTree>
      <p:nvGrpSpPr>
        <p:cNvPr id="1" name="Shape 83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2"/>
        <p:cNvGrpSpPr/>
        <p:nvPr/>
      </p:nvGrpSpPr>
      <p:grpSpPr>
        <a:xfrm>
          <a:off x="0" y="0"/>
          <a:ext cx="0" cy="0"/>
          <a:chOff x="0" y="0"/>
          <a:chExt cx="0" cy="0"/>
        </a:xfrm>
      </p:grpSpPr>
      <p:sp>
        <p:nvSpPr>
          <p:cNvPr id="433" name="Google Shape;433;p9"/>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noAutofit/>
          </a:bodyPr>
          <a:lstStyle>
            <a:lvl1pPr marL="457200" lvl="0" indent="-228600" algn="ctr" rtl="0">
              <a:spcBef>
                <a:spcPts val="360"/>
              </a:spcBef>
              <a:spcAft>
                <a:spcPts val="0"/>
              </a:spcAft>
              <a:buSzPts val="1800"/>
              <a:buNone/>
              <a:defRPr sz="1800"/>
            </a:lvl1pPr>
          </a:lstStyle>
          <a:p>
            <a:endParaRPr/>
          </a:p>
        </p:txBody>
      </p:sp>
      <p:sp>
        <p:nvSpPr>
          <p:cNvPr id="434" name="Google Shape;434;p9"/>
          <p:cNvSpPr/>
          <p:nvPr/>
        </p:nvSpPr>
        <p:spPr>
          <a:xfrm>
            <a:off x="7302880" y="-294362"/>
            <a:ext cx="450550" cy="558734"/>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35" name="Google Shape;435;p9"/>
          <p:cNvSpPr/>
          <p:nvPr/>
        </p:nvSpPr>
        <p:spPr>
          <a:xfrm>
            <a:off x="-35374" y="3366963"/>
            <a:ext cx="443260" cy="50467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36" name="Google Shape;436;p9"/>
          <p:cNvSpPr/>
          <p:nvPr/>
        </p:nvSpPr>
        <p:spPr>
          <a:xfrm>
            <a:off x="8817948" y="34396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37" name="Google Shape;437;p9"/>
          <p:cNvSpPr/>
          <p:nvPr/>
        </p:nvSpPr>
        <p:spPr>
          <a:xfrm>
            <a:off x="8742973" y="4166677"/>
            <a:ext cx="495281" cy="340238"/>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38" name="Google Shape;438;p9"/>
          <p:cNvSpPr/>
          <p:nvPr/>
        </p:nvSpPr>
        <p:spPr>
          <a:xfrm>
            <a:off x="8360955" y="450691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39" name="Google Shape;439;p9"/>
          <p:cNvSpPr/>
          <p:nvPr/>
        </p:nvSpPr>
        <p:spPr>
          <a:xfrm>
            <a:off x="-77078" y="1488018"/>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0" name="Google Shape;440;p9"/>
          <p:cNvSpPr/>
          <p:nvPr/>
        </p:nvSpPr>
        <p:spPr>
          <a:xfrm>
            <a:off x="8052572" y="482526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1" name="Google Shape;441;p9"/>
          <p:cNvSpPr/>
          <p:nvPr/>
        </p:nvSpPr>
        <p:spPr>
          <a:xfrm>
            <a:off x="8052577" y="4132327"/>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2" name="Google Shape;442;p9"/>
          <p:cNvSpPr/>
          <p:nvPr/>
        </p:nvSpPr>
        <p:spPr>
          <a:xfrm>
            <a:off x="7430898" y="4873171"/>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3" name="Google Shape;443;p9"/>
          <p:cNvSpPr/>
          <p:nvPr/>
        </p:nvSpPr>
        <p:spPr>
          <a:xfrm>
            <a:off x="8749725" y="4950125"/>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4" name="Google Shape;444;p9"/>
          <p:cNvSpPr/>
          <p:nvPr/>
        </p:nvSpPr>
        <p:spPr>
          <a:xfrm>
            <a:off x="8522444" y="4000279"/>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5" name="Google Shape;445;p9"/>
          <p:cNvSpPr/>
          <p:nvPr/>
        </p:nvSpPr>
        <p:spPr>
          <a:xfrm>
            <a:off x="8829403" y="4583868"/>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6" name="Google Shape;446;p9"/>
          <p:cNvSpPr/>
          <p:nvPr/>
        </p:nvSpPr>
        <p:spPr>
          <a:xfrm>
            <a:off x="8963979" y="1338718"/>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7" name="Google Shape;447;p9"/>
          <p:cNvSpPr/>
          <p:nvPr/>
        </p:nvSpPr>
        <p:spPr>
          <a:xfrm rot="-2426120">
            <a:off x="7110132" y="4877011"/>
            <a:ext cx="279910" cy="357971"/>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8" name="Google Shape;448;p9"/>
          <p:cNvSpPr/>
          <p:nvPr/>
        </p:nvSpPr>
        <p:spPr>
          <a:xfrm>
            <a:off x="7659648" y="4370196"/>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9" name="Google Shape;449;p9"/>
          <p:cNvSpPr/>
          <p:nvPr/>
        </p:nvSpPr>
        <p:spPr>
          <a:xfrm>
            <a:off x="8797588" y="3078732"/>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0" name="Google Shape;450;p9"/>
          <p:cNvSpPr/>
          <p:nvPr/>
        </p:nvSpPr>
        <p:spPr>
          <a:xfrm>
            <a:off x="7782420" y="4885132"/>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1" name="Google Shape;451;p9"/>
          <p:cNvSpPr/>
          <p:nvPr/>
        </p:nvSpPr>
        <p:spPr>
          <a:xfrm>
            <a:off x="346877" y="608615"/>
            <a:ext cx="210213" cy="458889"/>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2" name="Google Shape;452;p9"/>
          <p:cNvSpPr/>
          <p:nvPr/>
        </p:nvSpPr>
        <p:spPr>
          <a:xfrm>
            <a:off x="645010" y="3559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3" name="Google Shape;453;p9"/>
          <p:cNvSpPr/>
          <p:nvPr/>
        </p:nvSpPr>
        <p:spPr>
          <a:xfrm>
            <a:off x="8318810" y="-29822"/>
            <a:ext cx="456818" cy="42558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4" name="Google Shape;454;p9"/>
          <p:cNvSpPr/>
          <p:nvPr/>
        </p:nvSpPr>
        <p:spPr>
          <a:xfrm>
            <a:off x="-8" y="101336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5" name="Google Shape;455;p9"/>
          <p:cNvSpPr/>
          <p:nvPr/>
        </p:nvSpPr>
        <p:spPr>
          <a:xfrm>
            <a:off x="8699356" y="179112"/>
            <a:ext cx="521292" cy="538992"/>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6" name="Google Shape;456;p9"/>
          <p:cNvSpPr/>
          <p:nvPr/>
        </p:nvSpPr>
        <p:spPr>
          <a:xfrm>
            <a:off x="700454" y="4557600"/>
            <a:ext cx="504670" cy="400627"/>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7" name="Google Shape;457;p9"/>
          <p:cNvSpPr/>
          <p:nvPr/>
        </p:nvSpPr>
        <p:spPr>
          <a:xfrm>
            <a:off x="258967" y="-86251"/>
            <a:ext cx="470320" cy="44221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8" name="Google Shape;458;p9"/>
          <p:cNvSpPr/>
          <p:nvPr/>
        </p:nvSpPr>
        <p:spPr>
          <a:xfrm>
            <a:off x="-35016" y="4075593"/>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9" name="Google Shape;459;p9"/>
          <p:cNvSpPr/>
          <p:nvPr/>
        </p:nvSpPr>
        <p:spPr>
          <a:xfrm>
            <a:off x="721258" y="4998019"/>
            <a:ext cx="463059" cy="177962"/>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0" name="Google Shape;460;p9"/>
          <p:cNvSpPr/>
          <p:nvPr/>
        </p:nvSpPr>
        <p:spPr>
          <a:xfrm>
            <a:off x="-243128" y="5421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1" name="Google Shape;461;p9"/>
          <p:cNvSpPr/>
          <p:nvPr/>
        </p:nvSpPr>
        <p:spPr>
          <a:xfrm>
            <a:off x="7842052" y="-100873"/>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2" name="Google Shape;462;p9"/>
          <p:cNvSpPr/>
          <p:nvPr/>
        </p:nvSpPr>
        <p:spPr>
          <a:xfrm>
            <a:off x="-38626" y="579046"/>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3" name="Google Shape;463;p9"/>
          <p:cNvSpPr/>
          <p:nvPr/>
        </p:nvSpPr>
        <p:spPr>
          <a:xfrm>
            <a:off x="1403775" y="11500"/>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4" name="Google Shape;464;p9"/>
          <p:cNvSpPr/>
          <p:nvPr/>
        </p:nvSpPr>
        <p:spPr>
          <a:xfrm>
            <a:off x="955990" y="-57166"/>
            <a:ext cx="323616" cy="321546"/>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5" name="Google Shape;465;p9"/>
          <p:cNvSpPr/>
          <p:nvPr/>
        </p:nvSpPr>
        <p:spPr>
          <a:xfrm>
            <a:off x="1333294" y="4678454"/>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6" name="Google Shape;466;p9"/>
          <p:cNvSpPr/>
          <p:nvPr/>
        </p:nvSpPr>
        <p:spPr>
          <a:xfrm>
            <a:off x="91624" y="4552927"/>
            <a:ext cx="416228" cy="409988"/>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7" name="Google Shape;467;p9"/>
          <p:cNvSpPr/>
          <p:nvPr/>
        </p:nvSpPr>
        <p:spPr>
          <a:xfrm>
            <a:off x="1525678" y="4911343"/>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8" name="Google Shape;468;p9"/>
          <p:cNvSpPr/>
          <p:nvPr/>
        </p:nvSpPr>
        <p:spPr>
          <a:xfrm>
            <a:off x="2704" y="4900231"/>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9" name="Google Shape;469;p9"/>
          <p:cNvSpPr/>
          <p:nvPr/>
        </p:nvSpPr>
        <p:spPr>
          <a:xfrm rot="1920548">
            <a:off x="8225551" y="625274"/>
            <a:ext cx="501522" cy="425557"/>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0" name="Google Shape;470;p9"/>
          <p:cNvSpPr/>
          <p:nvPr/>
        </p:nvSpPr>
        <p:spPr>
          <a:xfrm>
            <a:off x="346867" y="4064142"/>
            <a:ext cx="479681" cy="339217"/>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1" name="Google Shape;471;p9"/>
          <p:cNvSpPr/>
          <p:nvPr/>
        </p:nvSpPr>
        <p:spPr>
          <a:xfrm rot="-5400000">
            <a:off x="7996280" y="316930"/>
            <a:ext cx="279906" cy="35796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2" name="Google Shape;472;p9"/>
          <p:cNvSpPr/>
          <p:nvPr/>
        </p:nvSpPr>
        <p:spPr>
          <a:xfrm>
            <a:off x="8801760" y="790271"/>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3" name="Google Shape;473;p9"/>
          <p:cNvSpPr/>
          <p:nvPr/>
        </p:nvSpPr>
        <p:spPr>
          <a:xfrm>
            <a:off x="258963" y="4957957"/>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4" name="Google Shape;474;p9"/>
          <p:cNvSpPr/>
          <p:nvPr/>
        </p:nvSpPr>
        <p:spPr>
          <a:xfrm>
            <a:off x="8699345" y="1151407"/>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5" name="Google Shape;475;p9"/>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6"/>
        <p:cNvGrpSpPr/>
        <p:nvPr/>
      </p:nvGrpSpPr>
      <p:grpSpPr>
        <a:xfrm>
          <a:off x="0" y="0"/>
          <a:ext cx="0" cy="0"/>
          <a:chOff x="0" y="0"/>
          <a:chExt cx="0" cy="0"/>
        </a:xfrm>
      </p:grpSpPr>
      <p:sp>
        <p:nvSpPr>
          <p:cNvPr id="477" name="Google Shape;477;p10"/>
          <p:cNvSpPr/>
          <p:nvPr/>
        </p:nvSpPr>
        <p:spPr>
          <a:xfrm>
            <a:off x="7302880" y="-294362"/>
            <a:ext cx="450550" cy="558734"/>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8" name="Google Shape;478;p10"/>
          <p:cNvSpPr/>
          <p:nvPr/>
        </p:nvSpPr>
        <p:spPr>
          <a:xfrm>
            <a:off x="-35374" y="3366963"/>
            <a:ext cx="443260" cy="50467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9" name="Google Shape;479;p10"/>
          <p:cNvSpPr/>
          <p:nvPr/>
        </p:nvSpPr>
        <p:spPr>
          <a:xfrm>
            <a:off x="8817948" y="34396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0" name="Google Shape;480;p10"/>
          <p:cNvSpPr/>
          <p:nvPr/>
        </p:nvSpPr>
        <p:spPr>
          <a:xfrm>
            <a:off x="8742973" y="4166677"/>
            <a:ext cx="495281" cy="340238"/>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1" name="Google Shape;481;p10"/>
          <p:cNvSpPr/>
          <p:nvPr/>
        </p:nvSpPr>
        <p:spPr>
          <a:xfrm>
            <a:off x="8360955" y="450691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2" name="Google Shape;482;p10"/>
          <p:cNvSpPr/>
          <p:nvPr/>
        </p:nvSpPr>
        <p:spPr>
          <a:xfrm>
            <a:off x="-77078" y="1488018"/>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3" name="Google Shape;483;p10"/>
          <p:cNvSpPr/>
          <p:nvPr/>
        </p:nvSpPr>
        <p:spPr>
          <a:xfrm>
            <a:off x="8052572" y="482526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4" name="Google Shape;484;p10"/>
          <p:cNvSpPr/>
          <p:nvPr/>
        </p:nvSpPr>
        <p:spPr>
          <a:xfrm>
            <a:off x="8052577" y="4132327"/>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5" name="Google Shape;485;p10"/>
          <p:cNvSpPr/>
          <p:nvPr/>
        </p:nvSpPr>
        <p:spPr>
          <a:xfrm>
            <a:off x="7430898" y="4873171"/>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6" name="Google Shape;486;p10"/>
          <p:cNvSpPr/>
          <p:nvPr/>
        </p:nvSpPr>
        <p:spPr>
          <a:xfrm>
            <a:off x="8749725" y="4950125"/>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7" name="Google Shape;487;p10"/>
          <p:cNvSpPr/>
          <p:nvPr/>
        </p:nvSpPr>
        <p:spPr>
          <a:xfrm>
            <a:off x="8522444" y="4000279"/>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8" name="Google Shape;488;p10"/>
          <p:cNvSpPr/>
          <p:nvPr/>
        </p:nvSpPr>
        <p:spPr>
          <a:xfrm>
            <a:off x="8829403" y="4583868"/>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9" name="Google Shape;489;p10"/>
          <p:cNvSpPr/>
          <p:nvPr/>
        </p:nvSpPr>
        <p:spPr>
          <a:xfrm>
            <a:off x="8963979" y="1338718"/>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0" name="Google Shape;490;p10"/>
          <p:cNvSpPr/>
          <p:nvPr/>
        </p:nvSpPr>
        <p:spPr>
          <a:xfrm rot="-2426120">
            <a:off x="7110132" y="4877011"/>
            <a:ext cx="279910" cy="357971"/>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1" name="Google Shape;491;p10"/>
          <p:cNvSpPr/>
          <p:nvPr/>
        </p:nvSpPr>
        <p:spPr>
          <a:xfrm>
            <a:off x="7659648" y="4370196"/>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2" name="Google Shape;492;p10"/>
          <p:cNvSpPr/>
          <p:nvPr/>
        </p:nvSpPr>
        <p:spPr>
          <a:xfrm>
            <a:off x="8797588" y="3078732"/>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3" name="Google Shape;493;p10"/>
          <p:cNvSpPr/>
          <p:nvPr/>
        </p:nvSpPr>
        <p:spPr>
          <a:xfrm>
            <a:off x="7782420" y="4885132"/>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4" name="Google Shape;494;p10"/>
          <p:cNvSpPr/>
          <p:nvPr/>
        </p:nvSpPr>
        <p:spPr>
          <a:xfrm>
            <a:off x="346877" y="608615"/>
            <a:ext cx="210213" cy="458889"/>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5" name="Google Shape;495;p10"/>
          <p:cNvSpPr/>
          <p:nvPr/>
        </p:nvSpPr>
        <p:spPr>
          <a:xfrm>
            <a:off x="645010" y="3559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6" name="Google Shape;496;p10"/>
          <p:cNvSpPr/>
          <p:nvPr/>
        </p:nvSpPr>
        <p:spPr>
          <a:xfrm>
            <a:off x="8318810" y="-29822"/>
            <a:ext cx="456818" cy="42558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7" name="Google Shape;497;p10"/>
          <p:cNvSpPr/>
          <p:nvPr/>
        </p:nvSpPr>
        <p:spPr>
          <a:xfrm>
            <a:off x="-8" y="101336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8" name="Google Shape;498;p10"/>
          <p:cNvSpPr/>
          <p:nvPr/>
        </p:nvSpPr>
        <p:spPr>
          <a:xfrm>
            <a:off x="8699356" y="179112"/>
            <a:ext cx="521292" cy="538992"/>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9" name="Google Shape;499;p10"/>
          <p:cNvSpPr/>
          <p:nvPr/>
        </p:nvSpPr>
        <p:spPr>
          <a:xfrm>
            <a:off x="700454" y="4557600"/>
            <a:ext cx="504670" cy="400627"/>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0" name="Google Shape;500;p10"/>
          <p:cNvSpPr/>
          <p:nvPr/>
        </p:nvSpPr>
        <p:spPr>
          <a:xfrm>
            <a:off x="258967" y="-86251"/>
            <a:ext cx="470320" cy="44221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1" name="Google Shape;501;p10"/>
          <p:cNvSpPr/>
          <p:nvPr/>
        </p:nvSpPr>
        <p:spPr>
          <a:xfrm>
            <a:off x="-35016" y="4075593"/>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2" name="Google Shape;502;p10"/>
          <p:cNvSpPr/>
          <p:nvPr/>
        </p:nvSpPr>
        <p:spPr>
          <a:xfrm>
            <a:off x="721258" y="4998019"/>
            <a:ext cx="463059" cy="177962"/>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3" name="Google Shape;503;p10"/>
          <p:cNvSpPr/>
          <p:nvPr/>
        </p:nvSpPr>
        <p:spPr>
          <a:xfrm>
            <a:off x="-243128" y="5421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4" name="Google Shape;504;p10"/>
          <p:cNvSpPr/>
          <p:nvPr/>
        </p:nvSpPr>
        <p:spPr>
          <a:xfrm>
            <a:off x="7842052" y="-100873"/>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5" name="Google Shape;505;p10"/>
          <p:cNvSpPr/>
          <p:nvPr/>
        </p:nvSpPr>
        <p:spPr>
          <a:xfrm>
            <a:off x="-38626" y="579046"/>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6" name="Google Shape;506;p10"/>
          <p:cNvSpPr/>
          <p:nvPr/>
        </p:nvSpPr>
        <p:spPr>
          <a:xfrm>
            <a:off x="1403775" y="11500"/>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7" name="Google Shape;507;p10"/>
          <p:cNvSpPr/>
          <p:nvPr/>
        </p:nvSpPr>
        <p:spPr>
          <a:xfrm>
            <a:off x="955990" y="-57166"/>
            <a:ext cx="323616" cy="321546"/>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8" name="Google Shape;508;p10"/>
          <p:cNvSpPr/>
          <p:nvPr/>
        </p:nvSpPr>
        <p:spPr>
          <a:xfrm>
            <a:off x="1333294" y="4678454"/>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9" name="Google Shape;509;p10"/>
          <p:cNvSpPr/>
          <p:nvPr/>
        </p:nvSpPr>
        <p:spPr>
          <a:xfrm>
            <a:off x="91624" y="4552927"/>
            <a:ext cx="416228" cy="409988"/>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0" name="Google Shape;510;p10"/>
          <p:cNvSpPr/>
          <p:nvPr/>
        </p:nvSpPr>
        <p:spPr>
          <a:xfrm>
            <a:off x="1525678" y="4911343"/>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1" name="Google Shape;511;p10"/>
          <p:cNvSpPr/>
          <p:nvPr/>
        </p:nvSpPr>
        <p:spPr>
          <a:xfrm>
            <a:off x="2704" y="4900231"/>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2" name="Google Shape;512;p10"/>
          <p:cNvSpPr/>
          <p:nvPr/>
        </p:nvSpPr>
        <p:spPr>
          <a:xfrm rot="1920548">
            <a:off x="8225551" y="625274"/>
            <a:ext cx="501522" cy="425557"/>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3" name="Google Shape;513;p10"/>
          <p:cNvSpPr/>
          <p:nvPr/>
        </p:nvSpPr>
        <p:spPr>
          <a:xfrm>
            <a:off x="346867" y="4064142"/>
            <a:ext cx="479681" cy="339217"/>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4" name="Google Shape;514;p10"/>
          <p:cNvSpPr/>
          <p:nvPr/>
        </p:nvSpPr>
        <p:spPr>
          <a:xfrm rot="-5400000">
            <a:off x="7996280" y="316930"/>
            <a:ext cx="279906" cy="35796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5" name="Google Shape;515;p10"/>
          <p:cNvSpPr/>
          <p:nvPr/>
        </p:nvSpPr>
        <p:spPr>
          <a:xfrm>
            <a:off x="8801760" y="790271"/>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6" name="Google Shape;516;p10"/>
          <p:cNvSpPr/>
          <p:nvPr/>
        </p:nvSpPr>
        <p:spPr>
          <a:xfrm>
            <a:off x="258963" y="4957957"/>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7" name="Google Shape;517;p10"/>
          <p:cNvSpPr/>
          <p:nvPr/>
        </p:nvSpPr>
        <p:spPr>
          <a:xfrm>
            <a:off x="8699345" y="1151407"/>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8" name="Google Shape;518;p10"/>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jp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image" Target="../media/image3.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heme" Target="../theme/theme4.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6" y="-23"/>
            <a:ext cx="9143797" cy="5143378"/>
            <a:chOff x="239950" y="872550"/>
            <a:chExt cx="7042900" cy="3961625"/>
          </a:xfrm>
        </p:grpSpPr>
        <p:sp>
          <p:nvSpPr>
            <p:cNvPr id="7" name="Google Shape;7;p1"/>
            <p:cNvSpPr/>
            <p:nvPr/>
          </p:nvSpPr>
          <p:spPr>
            <a:xfrm>
              <a:off x="239950" y="872550"/>
              <a:ext cx="7042900" cy="3961625"/>
            </a:xfrm>
            <a:custGeom>
              <a:avLst/>
              <a:gdLst/>
              <a:ahLst/>
              <a:cxnLst/>
              <a:rect l="l" t="t" r="r" b="b"/>
              <a:pathLst>
                <a:path w="281716" h="158465" fill="none" extrusionOk="0">
                  <a:moveTo>
                    <a:pt x="0" y="0"/>
                  </a:moveTo>
                  <a:lnTo>
                    <a:pt x="281715" y="0"/>
                  </a:lnTo>
                  <a:lnTo>
                    <a:pt x="281715" y="158464"/>
                  </a:lnTo>
                  <a:lnTo>
                    <a:pt x="0" y="158464"/>
                  </a:lnTo>
                  <a:lnTo>
                    <a:pt x="0" y="0"/>
                  </a:lnTo>
                  <a:close/>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1"/>
            <p:cNvSpPr/>
            <p:nvPr/>
          </p:nvSpPr>
          <p:spPr>
            <a:xfrm>
              <a:off x="239950" y="47617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p1"/>
            <p:cNvSpPr/>
            <p:nvPr/>
          </p:nvSpPr>
          <p:spPr>
            <a:xfrm>
              <a:off x="239950" y="46901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1"/>
            <p:cNvSpPr/>
            <p:nvPr/>
          </p:nvSpPr>
          <p:spPr>
            <a:xfrm>
              <a:off x="239950" y="46177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
            <p:cNvSpPr/>
            <p:nvPr/>
          </p:nvSpPr>
          <p:spPr>
            <a:xfrm>
              <a:off x="239950" y="45462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p:nvPr/>
          </p:nvSpPr>
          <p:spPr>
            <a:xfrm>
              <a:off x="239950" y="44737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1"/>
            <p:cNvSpPr/>
            <p:nvPr/>
          </p:nvSpPr>
          <p:spPr>
            <a:xfrm>
              <a:off x="239950" y="44022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1"/>
            <p:cNvSpPr/>
            <p:nvPr/>
          </p:nvSpPr>
          <p:spPr>
            <a:xfrm>
              <a:off x="239950" y="43297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
            <p:cNvSpPr/>
            <p:nvPr/>
          </p:nvSpPr>
          <p:spPr>
            <a:xfrm>
              <a:off x="239950" y="42582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239950" y="41858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1"/>
            <p:cNvSpPr/>
            <p:nvPr/>
          </p:nvSpPr>
          <p:spPr>
            <a:xfrm>
              <a:off x="239950" y="41142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
            <p:cNvSpPr/>
            <p:nvPr/>
          </p:nvSpPr>
          <p:spPr>
            <a:xfrm>
              <a:off x="239950" y="40418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1"/>
            <p:cNvSpPr/>
            <p:nvPr/>
          </p:nvSpPr>
          <p:spPr>
            <a:xfrm>
              <a:off x="239950" y="39693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
            <p:cNvSpPr/>
            <p:nvPr/>
          </p:nvSpPr>
          <p:spPr>
            <a:xfrm>
              <a:off x="239950" y="38978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
            <p:cNvSpPr/>
            <p:nvPr/>
          </p:nvSpPr>
          <p:spPr>
            <a:xfrm>
              <a:off x="239950" y="38254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1"/>
            <p:cNvSpPr/>
            <p:nvPr/>
          </p:nvSpPr>
          <p:spPr>
            <a:xfrm>
              <a:off x="239950" y="37538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1"/>
            <p:cNvSpPr/>
            <p:nvPr/>
          </p:nvSpPr>
          <p:spPr>
            <a:xfrm>
              <a:off x="239950" y="36814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1"/>
            <p:cNvSpPr/>
            <p:nvPr/>
          </p:nvSpPr>
          <p:spPr>
            <a:xfrm>
              <a:off x="239950" y="36099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1"/>
            <p:cNvSpPr/>
            <p:nvPr/>
          </p:nvSpPr>
          <p:spPr>
            <a:xfrm>
              <a:off x="239950" y="35374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1"/>
            <p:cNvSpPr/>
            <p:nvPr/>
          </p:nvSpPr>
          <p:spPr>
            <a:xfrm>
              <a:off x="239950" y="34659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1"/>
            <p:cNvSpPr/>
            <p:nvPr/>
          </p:nvSpPr>
          <p:spPr>
            <a:xfrm>
              <a:off x="239950" y="33934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1"/>
            <p:cNvSpPr/>
            <p:nvPr/>
          </p:nvSpPr>
          <p:spPr>
            <a:xfrm>
              <a:off x="239950" y="33219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1"/>
            <p:cNvSpPr/>
            <p:nvPr/>
          </p:nvSpPr>
          <p:spPr>
            <a:xfrm>
              <a:off x="239950" y="32495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1"/>
            <p:cNvSpPr/>
            <p:nvPr/>
          </p:nvSpPr>
          <p:spPr>
            <a:xfrm>
              <a:off x="239950" y="31770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1"/>
            <p:cNvSpPr/>
            <p:nvPr/>
          </p:nvSpPr>
          <p:spPr>
            <a:xfrm>
              <a:off x="239950" y="31055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1"/>
            <p:cNvSpPr/>
            <p:nvPr/>
          </p:nvSpPr>
          <p:spPr>
            <a:xfrm>
              <a:off x="239950" y="3033100"/>
              <a:ext cx="7042900" cy="0"/>
            </a:xfrm>
            <a:custGeom>
              <a:avLst/>
              <a:gdLst/>
              <a:ahLst/>
              <a:cxnLst/>
              <a:rect l="l" t="t" r="r" b="b"/>
              <a:pathLst>
                <a:path w="281716"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1"/>
            <p:cNvSpPr/>
            <p:nvPr/>
          </p:nvSpPr>
          <p:spPr>
            <a:xfrm>
              <a:off x="239950" y="29615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1"/>
            <p:cNvSpPr/>
            <p:nvPr/>
          </p:nvSpPr>
          <p:spPr>
            <a:xfrm>
              <a:off x="239950" y="28891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1"/>
            <p:cNvSpPr/>
            <p:nvPr/>
          </p:nvSpPr>
          <p:spPr>
            <a:xfrm>
              <a:off x="239950" y="28175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1"/>
            <p:cNvSpPr/>
            <p:nvPr/>
          </p:nvSpPr>
          <p:spPr>
            <a:xfrm>
              <a:off x="239950" y="27451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1"/>
            <p:cNvSpPr/>
            <p:nvPr/>
          </p:nvSpPr>
          <p:spPr>
            <a:xfrm>
              <a:off x="239950" y="26736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1"/>
            <p:cNvSpPr/>
            <p:nvPr/>
          </p:nvSpPr>
          <p:spPr>
            <a:xfrm>
              <a:off x="239950" y="26011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1"/>
            <p:cNvSpPr/>
            <p:nvPr/>
          </p:nvSpPr>
          <p:spPr>
            <a:xfrm>
              <a:off x="239950" y="25296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1"/>
            <p:cNvSpPr/>
            <p:nvPr/>
          </p:nvSpPr>
          <p:spPr>
            <a:xfrm>
              <a:off x="239950" y="24572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1"/>
            <p:cNvSpPr/>
            <p:nvPr/>
          </p:nvSpPr>
          <p:spPr>
            <a:xfrm>
              <a:off x="239950" y="23847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1"/>
            <p:cNvSpPr/>
            <p:nvPr/>
          </p:nvSpPr>
          <p:spPr>
            <a:xfrm>
              <a:off x="239950" y="23132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1"/>
            <p:cNvSpPr/>
            <p:nvPr/>
          </p:nvSpPr>
          <p:spPr>
            <a:xfrm>
              <a:off x="239950" y="22407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1"/>
            <p:cNvSpPr/>
            <p:nvPr/>
          </p:nvSpPr>
          <p:spPr>
            <a:xfrm>
              <a:off x="239950" y="21692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1"/>
            <p:cNvSpPr/>
            <p:nvPr/>
          </p:nvSpPr>
          <p:spPr>
            <a:xfrm>
              <a:off x="239950" y="20968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1"/>
            <p:cNvSpPr/>
            <p:nvPr/>
          </p:nvSpPr>
          <p:spPr>
            <a:xfrm>
              <a:off x="239950" y="20252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1"/>
            <p:cNvSpPr/>
            <p:nvPr/>
          </p:nvSpPr>
          <p:spPr>
            <a:xfrm>
              <a:off x="239950" y="19528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
            <p:cNvSpPr/>
            <p:nvPr/>
          </p:nvSpPr>
          <p:spPr>
            <a:xfrm>
              <a:off x="239950" y="18813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1"/>
            <p:cNvSpPr/>
            <p:nvPr/>
          </p:nvSpPr>
          <p:spPr>
            <a:xfrm>
              <a:off x="239950" y="18088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
            <p:cNvSpPr/>
            <p:nvPr/>
          </p:nvSpPr>
          <p:spPr>
            <a:xfrm>
              <a:off x="239950" y="17373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1"/>
            <p:cNvSpPr/>
            <p:nvPr/>
          </p:nvSpPr>
          <p:spPr>
            <a:xfrm>
              <a:off x="239950" y="16648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
            <p:cNvSpPr/>
            <p:nvPr/>
          </p:nvSpPr>
          <p:spPr>
            <a:xfrm>
              <a:off x="239950" y="15924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
            <p:cNvSpPr/>
            <p:nvPr/>
          </p:nvSpPr>
          <p:spPr>
            <a:xfrm>
              <a:off x="239950" y="15209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
            <p:cNvSpPr/>
            <p:nvPr/>
          </p:nvSpPr>
          <p:spPr>
            <a:xfrm>
              <a:off x="239950" y="14484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
            <p:cNvSpPr/>
            <p:nvPr/>
          </p:nvSpPr>
          <p:spPr>
            <a:xfrm>
              <a:off x="239950" y="13769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
            <p:cNvSpPr/>
            <p:nvPr/>
          </p:nvSpPr>
          <p:spPr>
            <a:xfrm>
              <a:off x="239950" y="13044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
            <p:cNvSpPr/>
            <p:nvPr/>
          </p:nvSpPr>
          <p:spPr>
            <a:xfrm>
              <a:off x="239950" y="12329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
            <p:cNvSpPr/>
            <p:nvPr/>
          </p:nvSpPr>
          <p:spPr>
            <a:xfrm>
              <a:off x="239950" y="11605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
            <p:cNvSpPr/>
            <p:nvPr/>
          </p:nvSpPr>
          <p:spPr>
            <a:xfrm>
              <a:off x="239950" y="10889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
            <p:cNvSpPr/>
            <p:nvPr/>
          </p:nvSpPr>
          <p:spPr>
            <a:xfrm>
              <a:off x="239950" y="10165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
            <p:cNvSpPr/>
            <p:nvPr/>
          </p:nvSpPr>
          <p:spPr>
            <a:xfrm>
              <a:off x="239950" y="9450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
            <p:cNvSpPr/>
            <p:nvPr/>
          </p:nvSpPr>
          <p:spPr>
            <a:xfrm>
              <a:off x="72103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
            <p:cNvSpPr/>
            <p:nvPr/>
          </p:nvSpPr>
          <p:spPr>
            <a:xfrm>
              <a:off x="71379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
            <p:cNvSpPr/>
            <p:nvPr/>
          </p:nvSpPr>
          <p:spPr>
            <a:xfrm>
              <a:off x="70645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
            <p:cNvSpPr/>
            <p:nvPr/>
          </p:nvSpPr>
          <p:spPr>
            <a:xfrm>
              <a:off x="69921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
            <p:cNvSpPr/>
            <p:nvPr/>
          </p:nvSpPr>
          <p:spPr>
            <a:xfrm>
              <a:off x="69196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
            <p:cNvSpPr/>
            <p:nvPr/>
          </p:nvSpPr>
          <p:spPr>
            <a:xfrm>
              <a:off x="68472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
            <p:cNvSpPr/>
            <p:nvPr/>
          </p:nvSpPr>
          <p:spPr>
            <a:xfrm>
              <a:off x="67747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
            <p:cNvSpPr/>
            <p:nvPr/>
          </p:nvSpPr>
          <p:spPr>
            <a:xfrm>
              <a:off x="67023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
            <p:cNvSpPr/>
            <p:nvPr/>
          </p:nvSpPr>
          <p:spPr>
            <a:xfrm>
              <a:off x="66289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
            <p:cNvSpPr/>
            <p:nvPr/>
          </p:nvSpPr>
          <p:spPr>
            <a:xfrm>
              <a:off x="65565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
            <p:cNvSpPr/>
            <p:nvPr/>
          </p:nvSpPr>
          <p:spPr>
            <a:xfrm>
              <a:off x="64840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
            <p:cNvSpPr/>
            <p:nvPr/>
          </p:nvSpPr>
          <p:spPr>
            <a:xfrm>
              <a:off x="64116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
            <p:cNvSpPr/>
            <p:nvPr/>
          </p:nvSpPr>
          <p:spPr>
            <a:xfrm>
              <a:off x="63391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
            <p:cNvSpPr/>
            <p:nvPr/>
          </p:nvSpPr>
          <p:spPr>
            <a:xfrm>
              <a:off x="62667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
            <p:cNvSpPr/>
            <p:nvPr/>
          </p:nvSpPr>
          <p:spPr>
            <a:xfrm>
              <a:off x="61933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
            <p:cNvSpPr/>
            <p:nvPr/>
          </p:nvSpPr>
          <p:spPr>
            <a:xfrm>
              <a:off x="61209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
            <p:cNvSpPr/>
            <p:nvPr/>
          </p:nvSpPr>
          <p:spPr>
            <a:xfrm>
              <a:off x="60484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
            <p:cNvSpPr/>
            <p:nvPr/>
          </p:nvSpPr>
          <p:spPr>
            <a:xfrm>
              <a:off x="59760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
            <p:cNvSpPr/>
            <p:nvPr/>
          </p:nvSpPr>
          <p:spPr>
            <a:xfrm>
              <a:off x="59036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
            <p:cNvSpPr/>
            <p:nvPr/>
          </p:nvSpPr>
          <p:spPr>
            <a:xfrm>
              <a:off x="58302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
            <p:cNvSpPr/>
            <p:nvPr/>
          </p:nvSpPr>
          <p:spPr>
            <a:xfrm>
              <a:off x="57577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
            <p:cNvSpPr/>
            <p:nvPr/>
          </p:nvSpPr>
          <p:spPr>
            <a:xfrm>
              <a:off x="56853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
            <p:cNvSpPr/>
            <p:nvPr/>
          </p:nvSpPr>
          <p:spPr>
            <a:xfrm>
              <a:off x="56129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
            <p:cNvSpPr/>
            <p:nvPr/>
          </p:nvSpPr>
          <p:spPr>
            <a:xfrm>
              <a:off x="55404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
            <p:cNvSpPr/>
            <p:nvPr/>
          </p:nvSpPr>
          <p:spPr>
            <a:xfrm>
              <a:off x="54680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
            <p:cNvSpPr/>
            <p:nvPr/>
          </p:nvSpPr>
          <p:spPr>
            <a:xfrm>
              <a:off x="53946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
            <p:cNvSpPr/>
            <p:nvPr/>
          </p:nvSpPr>
          <p:spPr>
            <a:xfrm>
              <a:off x="53222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
            <p:cNvSpPr/>
            <p:nvPr/>
          </p:nvSpPr>
          <p:spPr>
            <a:xfrm>
              <a:off x="52497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
            <p:cNvSpPr/>
            <p:nvPr/>
          </p:nvSpPr>
          <p:spPr>
            <a:xfrm>
              <a:off x="51773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
            <p:cNvSpPr/>
            <p:nvPr/>
          </p:nvSpPr>
          <p:spPr>
            <a:xfrm>
              <a:off x="51048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
            <p:cNvSpPr/>
            <p:nvPr/>
          </p:nvSpPr>
          <p:spPr>
            <a:xfrm>
              <a:off x="50324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p:cNvSpPr/>
            <p:nvPr/>
          </p:nvSpPr>
          <p:spPr>
            <a:xfrm>
              <a:off x="49590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
            <p:cNvSpPr/>
            <p:nvPr/>
          </p:nvSpPr>
          <p:spPr>
            <a:xfrm>
              <a:off x="48866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
            <p:cNvSpPr/>
            <p:nvPr/>
          </p:nvSpPr>
          <p:spPr>
            <a:xfrm>
              <a:off x="48141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
            <p:cNvSpPr/>
            <p:nvPr/>
          </p:nvSpPr>
          <p:spPr>
            <a:xfrm>
              <a:off x="47417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
            <p:cNvSpPr/>
            <p:nvPr/>
          </p:nvSpPr>
          <p:spPr>
            <a:xfrm>
              <a:off x="46692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
            <p:cNvSpPr/>
            <p:nvPr/>
          </p:nvSpPr>
          <p:spPr>
            <a:xfrm>
              <a:off x="45968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
            <p:cNvSpPr/>
            <p:nvPr/>
          </p:nvSpPr>
          <p:spPr>
            <a:xfrm>
              <a:off x="45234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
            <p:cNvSpPr/>
            <p:nvPr/>
          </p:nvSpPr>
          <p:spPr>
            <a:xfrm>
              <a:off x="44510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
            <p:cNvSpPr/>
            <p:nvPr/>
          </p:nvSpPr>
          <p:spPr>
            <a:xfrm>
              <a:off x="43785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
            <p:cNvSpPr/>
            <p:nvPr/>
          </p:nvSpPr>
          <p:spPr>
            <a:xfrm>
              <a:off x="43061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
            <p:cNvSpPr/>
            <p:nvPr/>
          </p:nvSpPr>
          <p:spPr>
            <a:xfrm>
              <a:off x="42336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
            <p:cNvSpPr/>
            <p:nvPr/>
          </p:nvSpPr>
          <p:spPr>
            <a:xfrm>
              <a:off x="41603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
            <p:cNvSpPr/>
            <p:nvPr/>
          </p:nvSpPr>
          <p:spPr>
            <a:xfrm>
              <a:off x="40878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
            <p:cNvSpPr/>
            <p:nvPr/>
          </p:nvSpPr>
          <p:spPr>
            <a:xfrm>
              <a:off x="40154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
            <p:cNvSpPr/>
            <p:nvPr/>
          </p:nvSpPr>
          <p:spPr>
            <a:xfrm>
              <a:off x="39429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
            <p:cNvSpPr/>
            <p:nvPr/>
          </p:nvSpPr>
          <p:spPr>
            <a:xfrm>
              <a:off x="38705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
            <p:cNvSpPr/>
            <p:nvPr/>
          </p:nvSpPr>
          <p:spPr>
            <a:xfrm>
              <a:off x="37980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
            <p:cNvSpPr/>
            <p:nvPr/>
          </p:nvSpPr>
          <p:spPr>
            <a:xfrm>
              <a:off x="37247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
            <p:cNvSpPr/>
            <p:nvPr/>
          </p:nvSpPr>
          <p:spPr>
            <a:xfrm>
              <a:off x="36522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
            <p:cNvSpPr/>
            <p:nvPr/>
          </p:nvSpPr>
          <p:spPr>
            <a:xfrm>
              <a:off x="35798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
            <p:cNvSpPr/>
            <p:nvPr/>
          </p:nvSpPr>
          <p:spPr>
            <a:xfrm>
              <a:off x="35073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
            <p:cNvSpPr/>
            <p:nvPr/>
          </p:nvSpPr>
          <p:spPr>
            <a:xfrm>
              <a:off x="34349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
            <p:cNvSpPr/>
            <p:nvPr/>
          </p:nvSpPr>
          <p:spPr>
            <a:xfrm>
              <a:off x="33624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
            <p:cNvSpPr/>
            <p:nvPr/>
          </p:nvSpPr>
          <p:spPr>
            <a:xfrm>
              <a:off x="32891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
            <p:cNvSpPr/>
            <p:nvPr/>
          </p:nvSpPr>
          <p:spPr>
            <a:xfrm>
              <a:off x="32166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
            <p:cNvSpPr/>
            <p:nvPr/>
          </p:nvSpPr>
          <p:spPr>
            <a:xfrm>
              <a:off x="31442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
            <p:cNvSpPr/>
            <p:nvPr/>
          </p:nvSpPr>
          <p:spPr>
            <a:xfrm>
              <a:off x="30717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
            <p:cNvSpPr/>
            <p:nvPr/>
          </p:nvSpPr>
          <p:spPr>
            <a:xfrm>
              <a:off x="29993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
            <p:cNvSpPr/>
            <p:nvPr/>
          </p:nvSpPr>
          <p:spPr>
            <a:xfrm>
              <a:off x="29259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
            <p:cNvSpPr/>
            <p:nvPr/>
          </p:nvSpPr>
          <p:spPr>
            <a:xfrm>
              <a:off x="28535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
            <p:cNvSpPr/>
            <p:nvPr/>
          </p:nvSpPr>
          <p:spPr>
            <a:xfrm>
              <a:off x="27810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
            <p:cNvSpPr/>
            <p:nvPr/>
          </p:nvSpPr>
          <p:spPr>
            <a:xfrm>
              <a:off x="27086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
            <p:cNvSpPr/>
            <p:nvPr/>
          </p:nvSpPr>
          <p:spPr>
            <a:xfrm>
              <a:off x="26361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
            <p:cNvSpPr/>
            <p:nvPr/>
          </p:nvSpPr>
          <p:spPr>
            <a:xfrm>
              <a:off x="25637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
            <p:cNvSpPr/>
            <p:nvPr/>
          </p:nvSpPr>
          <p:spPr>
            <a:xfrm>
              <a:off x="24903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
            <p:cNvSpPr/>
            <p:nvPr/>
          </p:nvSpPr>
          <p:spPr>
            <a:xfrm>
              <a:off x="24179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
            <p:cNvSpPr/>
            <p:nvPr/>
          </p:nvSpPr>
          <p:spPr>
            <a:xfrm>
              <a:off x="23454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
            <p:cNvSpPr/>
            <p:nvPr/>
          </p:nvSpPr>
          <p:spPr>
            <a:xfrm>
              <a:off x="22730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
            <p:cNvSpPr/>
            <p:nvPr/>
          </p:nvSpPr>
          <p:spPr>
            <a:xfrm>
              <a:off x="22005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
            <p:cNvSpPr/>
            <p:nvPr/>
          </p:nvSpPr>
          <p:spPr>
            <a:xfrm>
              <a:off x="21281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
            <p:cNvSpPr/>
            <p:nvPr/>
          </p:nvSpPr>
          <p:spPr>
            <a:xfrm>
              <a:off x="20547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
            <p:cNvSpPr/>
            <p:nvPr/>
          </p:nvSpPr>
          <p:spPr>
            <a:xfrm>
              <a:off x="19823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
            <p:cNvSpPr/>
            <p:nvPr/>
          </p:nvSpPr>
          <p:spPr>
            <a:xfrm>
              <a:off x="19098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
            <p:cNvSpPr/>
            <p:nvPr/>
          </p:nvSpPr>
          <p:spPr>
            <a:xfrm>
              <a:off x="18374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
            <p:cNvSpPr/>
            <p:nvPr/>
          </p:nvSpPr>
          <p:spPr>
            <a:xfrm>
              <a:off x="17649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
            <p:cNvSpPr/>
            <p:nvPr/>
          </p:nvSpPr>
          <p:spPr>
            <a:xfrm>
              <a:off x="16925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
            <p:cNvSpPr/>
            <p:nvPr/>
          </p:nvSpPr>
          <p:spPr>
            <a:xfrm>
              <a:off x="16191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
            <p:cNvSpPr/>
            <p:nvPr/>
          </p:nvSpPr>
          <p:spPr>
            <a:xfrm>
              <a:off x="15467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
            <p:cNvSpPr/>
            <p:nvPr/>
          </p:nvSpPr>
          <p:spPr>
            <a:xfrm>
              <a:off x="14742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
            <p:cNvSpPr/>
            <p:nvPr/>
          </p:nvSpPr>
          <p:spPr>
            <a:xfrm>
              <a:off x="14018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
            <p:cNvSpPr/>
            <p:nvPr/>
          </p:nvSpPr>
          <p:spPr>
            <a:xfrm>
              <a:off x="13294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
            <p:cNvSpPr/>
            <p:nvPr/>
          </p:nvSpPr>
          <p:spPr>
            <a:xfrm>
              <a:off x="12560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
            <p:cNvSpPr/>
            <p:nvPr/>
          </p:nvSpPr>
          <p:spPr>
            <a:xfrm>
              <a:off x="11835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
            <p:cNvSpPr/>
            <p:nvPr/>
          </p:nvSpPr>
          <p:spPr>
            <a:xfrm>
              <a:off x="11111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
            <p:cNvSpPr/>
            <p:nvPr/>
          </p:nvSpPr>
          <p:spPr>
            <a:xfrm>
              <a:off x="10387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
            <p:cNvSpPr/>
            <p:nvPr/>
          </p:nvSpPr>
          <p:spPr>
            <a:xfrm>
              <a:off x="9662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
            <p:cNvSpPr/>
            <p:nvPr/>
          </p:nvSpPr>
          <p:spPr>
            <a:xfrm>
              <a:off x="8938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
            <p:cNvSpPr/>
            <p:nvPr/>
          </p:nvSpPr>
          <p:spPr>
            <a:xfrm>
              <a:off x="8204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
            <p:cNvSpPr/>
            <p:nvPr/>
          </p:nvSpPr>
          <p:spPr>
            <a:xfrm>
              <a:off x="7479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
            <p:cNvSpPr/>
            <p:nvPr/>
          </p:nvSpPr>
          <p:spPr>
            <a:xfrm>
              <a:off x="6755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
            <p:cNvSpPr/>
            <p:nvPr/>
          </p:nvSpPr>
          <p:spPr>
            <a:xfrm>
              <a:off x="6031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
            <p:cNvSpPr/>
            <p:nvPr/>
          </p:nvSpPr>
          <p:spPr>
            <a:xfrm>
              <a:off x="5306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
            <p:cNvSpPr/>
            <p:nvPr/>
          </p:nvSpPr>
          <p:spPr>
            <a:xfrm>
              <a:off x="4582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
            <p:cNvSpPr/>
            <p:nvPr/>
          </p:nvSpPr>
          <p:spPr>
            <a:xfrm>
              <a:off x="3848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
            <p:cNvSpPr/>
            <p:nvPr/>
          </p:nvSpPr>
          <p:spPr>
            <a:xfrm>
              <a:off x="3124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1"/>
          <p:cNvSpPr txBox="1">
            <a:spLocks noGrp="1"/>
          </p:cNvSpPr>
          <p:nvPr>
            <p:ph type="title"/>
          </p:nvPr>
        </p:nvSpPr>
        <p:spPr>
          <a:xfrm>
            <a:off x="747925" y="225025"/>
            <a:ext cx="6791700" cy="857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1pPr>
            <a:lvl2pPr lvl="1" rt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2pPr>
            <a:lvl3pPr lvl="2" rt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3pPr>
            <a:lvl4pPr lvl="3" rt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4pPr>
            <a:lvl5pPr lvl="4" rt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5pPr>
            <a:lvl6pPr lvl="5" rt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6pPr>
            <a:lvl7pPr lvl="6" rt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7pPr>
            <a:lvl8pPr lvl="7" rt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8pPr>
            <a:lvl9pPr lvl="8" rt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9pPr>
          </a:lstStyle>
          <a:p>
            <a:endParaRPr/>
          </a:p>
        </p:txBody>
      </p:sp>
      <p:sp>
        <p:nvSpPr>
          <p:cNvPr id="159" name="Google Shape;159;p1"/>
          <p:cNvSpPr txBox="1">
            <a:spLocks noGrp="1"/>
          </p:cNvSpPr>
          <p:nvPr>
            <p:ph type="body" idx="1"/>
          </p:nvPr>
        </p:nvSpPr>
        <p:spPr>
          <a:xfrm>
            <a:off x="747925" y="1314900"/>
            <a:ext cx="6791700" cy="3610800"/>
          </a:xfrm>
          <a:prstGeom prst="rect">
            <a:avLst/>
          </a:prstGeom>
          <a:noFill/>
          <a:ln>
            <a:noFill/>
          </a:ln>
        </p:spPr>
        <p:txBody>
          <a:bodyPr spcFirstLastPara="1" wrap="square" lIns="91425" tIns="91425" rIns="91425" bIns="91425" anchor="t" anchorCtr="0">
            <a:noAutofit/>
          </a:bodyPr>
          <a:lstStyle>
            <a:lvl1pPr marL="457200" lvl="0" indent="-393700" rtl="0">
              <a:spcBef>
                <a:spcPts val="600"/>
              </a:spcBef>
              <a:spcAft>
                <a:spcPts val="0"/>
              </a:spcAft>
              <a:buClr>
                <a:schemeClr val="dk1"/>
              </a:buClr>
              <a:buSzPts val="2600"/>
              <a:buFont typeface="Dosis"/>
              <a:buChar char="✘"/>
              <a:defRPr sz="2600">
                <a:solidFill>
                  <a:schemeClr val="dk1"/>
                </a:solidFill>
                <a:latin typeface="Dosis"/>
                <a:ea typeface="Dosis"/>
                <a:cs typeface="Dosis"/>
                <a:sym typeface="Dosis"/>
              </a:defRPr>
            </a:lvl1pPr>
            <a:lvl2pPr marL="914400" lvl="1" indent="-355600" rtl="0">
              <a:spcBef>
                <a:spcPts val="0"/>
              </a:spcBef>
              <a:spcAft>
                <a:spcPts val="0"/>
              </a:spcAft>
              <a:buClr>
                <a:schemeClr val="dk1"/>
              </a:buClr>
              <a:buSzPts val="2000"/>
              <a:buFont typeface="Dosis"/>
              <a:buChar char="✗"/>
              <a:defRPr sz="2000">
                <a:solidFill>
                  <a:schemeClr val="dk1"/>
                </a:solidFill>
                <a:latin typeface="Dosis"/>
                <a:ea typeface="Dosis"/>
                <a:cs typeface="Dosis"/>
                <a:sym typeface="Dosis"/>
              </a:defRPr>
            </a:lvl2pPr>
            <a:lvl3pPr marL="1371600" lvl="2" indent="-355600" rtl="0">
              <a:spcBef>
                <a:spcPts val="0"/>
              </a:spcBef>
              <a:spcAft>
                <a:spcPts val="0"/>
              </a:spcAft>
              <a:buClr>
                <a:schemeClr val="dk1"/>
              </a:buClr>
              <a:buSzPts val="2000"/>
              <a:buFont typeface="Dosis"/>
              <a:buChar char="■"/>
              <a:defRPr sz="2000">
                <a:solidFill>
                  <a:schemeClr val="dk1"/>
                </a:solidFill>
                <a:latin typeface="Dosis"/>
                <a:ea typeface="Dosis"/>
                <a:cs typeface="Dosis"/>
                <a:sym typeface="Dosis"/>
              </a:defRPr>
            </a:lvl3pPr>
            <a:lvl4pPr marL="1828800" lvl="3" indent="-342900" rtl="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4pPr>
            <a:lvl5pPr marL="2286000" lvl="4" indent="-342900" rtl="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5pPr>
            <a:lvl6pPr marL="2743200" lvl="5" indent="-342900" rtl="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6pPr>
            <a:lvl7pPr marL="3200400" lvl="6" indent="-342900" rtl="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7pPr>
            <a:lvl8pPr marL="3657600" lvl="7" indent="-342900" rtl="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8pPr>
            <a:lvl9pPr marL="4114800" lvl="8" indent="-342900" rtl="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9pPr>
          </a:lstStyle>
          <a:p>
            <a:endParaRPr/>
          </a:p>
        </p:txBody>
      </p:sp>
      <p:sp>
        <p:nvSpPr>
          <p:cNvPr id="160" name="Google Shape;160;p1"/>
          <p:cNvSpPr txBox="1">
            <a:spLocks noGrp="1"/>
          </p:cNvSpPr>
          <p:nvPr>
            <p:ph type="sldNum" idx="12"/>
          </p:nvPr>
        </p:nvSpPr>
        <p:spPr>
          <a:xfrm>
            <a:off x="90619" y="4722737"/>
            <a:ext cx="548700" cy="393600"/>
          </a:xfrm>
          <a:prstGeom prst="rect">
            <a:avLst/>
          </a:prstGeom>
          <a:noFill/>
          <a:ln>
            <a:noFill/>
          </a:ln>
        </p:spPr>
        <p:txBody>
          <a:bodyPr spcFirstLastPara="1" wrap="square" lIns="91425" tIns="91425" rIns="91425" bIns="91425" anchor="t" anchorCtr="0">
            <a:noAutofit/>
          </a:bodyPr>
          <a:lstStyle>
            <a:lvl1pPr lvl="0" rtl="0">
              <a:buNone/>
              <a:defRPr sz="1200">
                <a:solidFill>
                  <a:schemeClr val="accent1"/>
                </a:solidFill>
                <a:latin typeface="Sniglet"/>
                <a:ea typeface="Sniglet"/>
                <a:cs typeface="Sniglet"/>
                <a:sym typeface="Sniglet"/>
              </a:defRPr>
            </a:lvl1pPr>
            <a:lvl2pPr lvl="1" rtl="0">
              <a:buNone/>
              <a:defRPr sz="1200">
                <a:solidFill>
                  <a:schemeClr val="accent1"/>
                </a:solidFill>
                <a:latin typeface="Sniglet"/>
                <a:ea typeface="Sniglet"/>
                <a:cs typeface="Sniglet"/>
                <a:sym typeface="Sniglet"/>
              </a:defRPr>
            </a:lvl2pPr>
            <a:lvl3pPr lvl="2" rtl="0">
              <a:buNone/>
              <a:defRPr sz="1200">
                <a:solidFill>
                  <a:schemeClr val="accent1"/>
                </a:solidFill>
                <a:latin typeface="Sniglet"/>
                <a:ea typeface="Sniglet"/>
                <a:cs typeface="Sniglet"/>
                <a:sym typeface="Sniglet"/>
              </a:defRPr>
            </a:lvl3pPr>
            <a:lvl4pPr lvl="3" rtl="0">
              <a:buNone/>
              <a:defRPr sz="1200">
                <a:solidFill>
                  <a:schemeClr val="accent1"/>
                </a:solidFill>
                <a:latin typeface="Sniglet"/>
                <a:ea typeface="Sniglet"/>
                <a:cs typeface="Sniglet"/>
                <a:sym typeface="Sniglet"/>
              </a:defRPr>
            </a:lvl4pPr>
            <a:lvl5pPr lvl="4" rtl="0">
              <a:buNone/>
              <a:defRPr sz="1200">
                <a:solidFill>
                  <a:schemeClr val="accent1"/>
                </a:solidFill>
                <a:latin typeface="Sniglet"/>
                <a:ea typeface="Sniglet"/>
                <a:cs typeface="Sniglet"/>
                <a:sym typeface="Sniglet"/>
              </a:defRPr>
            </a:lvl5pPr>
            <a:lvl6pPr lvl="5" rtl="0">
              <a:buNone/>
              <a:defRPr sz="1200">
                <a:solidFill>
                  <a:schemeClr val="accent1"/>
                </a:solidFill>
                <a:latin typeface="Sniglet"/>
                <a:ea typeface="Sniglet"/>
                <a:cs typeface="Sniglet"/>
                <a:sym typeface="Sniglet"/>
              </a:defRPr>
            </a:lvl6pPr>
            <a:lvl7pPr lvl="6" rtl="0">
              <a:buNone/>
              <a:defRPr sz="1200">
                <a:solidFill>
                  <a:schemeClr val="accent1"/>
                </a:solidFill>
                <a:latin typeface="Sniglet"/>
                <a:ea typeface="Sniglet"/>
                <a:cs typeface="Sniglet"/>
                <a:sym typeface="Sniglet"/>
              </a:defRPr>
            </a:lvl7pPr>
            <a:lvl8pPr lvl="7" rtl="0">
              <a:buNone/>
              <a:defRPr sz="1200">
                <a:solidFill>
                  <a:schemeClr val="accent1"/>
                </a:solidFill>
                <a:latin typeface="Sniglet"/>
                <a:ea typeface="Sniglet"/>
                <a:cs typeface="Sniglet"/>
                <a:sym typeface="Sniglet"/>
              </a:defRPr>
            </a:lvl8pPr>
            <a:lvl9pPr lvl="8" rtl="0">
              <a:buNone/>
              <a:defRPr sz="1200">
                <a:solidFill>
                  <a:schemeClr val="accent1"/>
                </a:solidFill>
                <a:latin typeface="Sniglet"/>
                <a:ea typeface="Sniglet"/>
                <a:cs typeface="Sniglet"/>
                <a:sym typeface="Sniglet"/>
              </a:defRPr>
            </a:lvl9pPr>
          </a:lstStyle>
          <a:p>
            <a:pPr marL="0" lvl="0" indent="0" algn="l"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62"/>
        <p:cNvGrpSpPr/>
        <p:nvPr/>
      </p:nvGrpSpPr>
      <p:grpSpPr>
        <a:xfrm>
          <a:off x="0" y="0"/>
          <a:ext cx="0" cy="0"/>
          <a:chOff x="0" y="0"/>
          <a:chExt cx="0" cy="0"/>
        </a:xfrm>
      </p:grpSpPr>
      <p:sp>
        <p:nvSpPr>
          <p:cNvPr id="563" name="Google Shape;563;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64" name="Google Shape;564;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565" name="Google Shape;565;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07"/>
        <p:cNvGrpSpPr/>
        <p:nvPr/>
      </p:nvGrpSpPr>
      <p:grpSpPr>
        <a:xfrm>
          <a:off x="0" y="0"/>
          <a:ext cx="0" cy="0"/>
          <a:chOff x="0" y="0"/>
          <a:chExt cx="0" cy="0"/>
        </a:xfrm>
      </p:grpSpPr>
      <p:sp>
        <p:nvSpPr>
          <p:cNvPr id="608" name="Google Shape;608;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Viga"/>
              <a:buNone/>
              <a:defRPr sz="2800">
                <a:solidFill>
                  <a:schemeClr val="dk1"/>
                </a:solidFill>
                <a:latin typeface="Viga"/>
                <a:ea typeface="Viga"/>
                <a:cs typeface="Viga"/>
                <a:sym typeface="Vig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609" name="Google Shape;609;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Ubuntu"/>
              <a:buChar char="●"/>
              <a:defRPr sz="1800">
                <a:solidFill>
                  <a:schemeClr val="dk2"/>
                </a:solidFill>
                <a:latin typeface="Ubuntu"/>
                <a:ea typeface="Ubuntu"/>
                <a:cs typeface="Ubuntu"/>
                <a:sym typeface="Ubuntu"/>
              </a:defRPr>
            </a:lvl1pPr>
            <a:lvl2pPr marL="914400" lvl="1" indent="-317500" rtl="0">
              <a:lnSpc>
                <a:spcPct val="115000"/>
              </a:lnSpc>
              <a:spcBef>
                <a:spcPts val="1600"/>
              </a:spcBef>
              <a:spcAft>
                <a:spcPts val="0"/>
              </a:spcAft>
              <a:buClr>
                <a:schemeClr val="dk2"/>
              </a:buClr>
              <a:buSzPts val="1400"/>
              <a:buFont typeface="Ubuntu"/>
              <a:buChar char="○"/>
              <a:defRPr>
                <a:solidFill>
                  <a:schemeClr val="dk2"/>
                </a:solidFill>
                <a:latin typeface="Ubuntu"/>
                <a:ea typeface="Ubuntu"/>
                <a:cs typeface="Ubuntu"/>
                <a:sym typeface="Ubuntu"/>
              </a:defRPr>
            </a:lvl2pPr>
            <a:lvl3pPr marL="1371600" lvl="2" indent="-317500" rtl="0">
              <a:lnSpc>
                <a:spcPct val="115000"/>
              </a:lnSpc>
              <a:spcBef>
                <a:spcPts val="1600"/>
              </a:spcBef>
              <a:spcAft>
                <a:spcPts val="0"/>
              </a:spcAft>
              <a:buClr>
                <a:schemeClr val="dk2"/>
              </a:buClr>
              <a:buSzPts val="1400"/>
              <a:buFont typeface="Ubuntu"/>
              <a:buChar char="■"/>
              <a:defRPr>
                <a:solidFill>
                  <a:schemeClr val="dk2"/>
                </a:solidFill>
                <a:latin typeface="Ubuntu"/>
                <a:ea typeface="Ubuntu"/>
                <a:cs typeface="Ubuntu"/>
                <a:sym typeface="Ubuntu"/>
              </a:defRPr>
            </a:lvl3pPr>
            <a:lvl4pPr marL="1828800" lvl="3" indent="-317500" rtl="0">
              <a:lnSpc>
                <a:spcPct val="115000"/>
              </a:lnSpc>
              <a:spcBef>
                <a:spcPts val="1600"/>
              </a:spcBef>
              <a:spcAft>
                <a:spcPts val="0"/>
              </a:spcAft>
              <a:buClr>
                <a:schemeClr val="dk2"/>
              </a:buClr>
              <a:buSzPts val="1400"/>
              <a:buFont typeface="Ubuntu"/>
              <a:buChar char="●"/>
              <a:defRPr>
                <a:solidFill>
                  <a:schemeClr val="dk2"/>
                </a:solidFill>
                <a:latin typeface="Ubuntu"/>
                <a:ea typeface="Ubuntu"/>
                <a:cs typeface="Ubuntu"/>
                <a:sym typeface="Ubuntu"/>
              </a:defRPr>
            </a:lvl4pPr>
            <a:lvl5pPr marL="2286000" lvl="4" indent="-317500" rtl="0">
              <a:lnSpc>
                <a:spcPct val="115000"/>
              </a:lnSpc>
              <a:spcBef>
                <a:spcPts val="1600"/>
              </a:spcBef>
              <a:spcAft>
                <a:spcPts val="0"/>
              </a:spcAft>
              <a:buClr>
                <a:schemeClr val="dk2"/>
              </a:buClr>
              <a:buSzPts val="1400"/>
              <a:buFont typeface="Ubuntu"/>
              <a:buChar char="○"/>
              <a:defRPr>
                <a:solidFill>
                  <a:schemeClr val="dk2"/>
                </a:solidFill>
                <a:latin typeface="Ubuntu"/>
                <a:ea typeface="Ubuntu"/>
                <a:cs typeface="Ubuntu"/>
                <a:sym typeface="Ubuntu"/>
              </a:defRPr>
            </a:lvl5pPr>
            <a:lvl6pPr marL="2743200" lvl="5" indent="-317500" rtl="0">
              <a:lnSpc>
                <a:spcPct val="115000"/>
              </a:lnSpc>
              <a:spcBef>
                <a:spcPts val="1600"/>
              </a:spcBef>
              <a:spcAft>
                <a:spcPts val="0"/>
              </a:spcAft>
              <a:buClr>
                <a:schemeClr val="dk2"/>
              </a:buClr>
              <a:buSzPts val="1400"/>
              <a:buFont typeface="Ubuntu"/>
              <a:buChar char="■"/>
              <a:defRPr>
                <a:solidFill>
                  <a:schemeClr val="dk2"/>
                </a:solidFill>
                <a:latin typeface="Ubuntu"/>
                <a:ea typeface="Ubuntu"/>
                <a:cs typeface="Ubuntu"/>
                <a:sym typeface="Ubuntu"/>
              </a:defRPr>
            </a:lvl6pPr>
            <a:lvl7pPr marL="3200400" lvl="6" indent="-317500" rtl="0">
              <a:lnSpc>
                <a:spcPct val="115000"/>
              </a:lnSpc>
              <a:spcBef>
                <a:spcPts val="1600"/>
              </a:spcBef>
              <a:spcAft>
                <a:spcPts val="0"/>
              </a:spcAft>
              <a:buClr>
                <a:schemeClr val="dk2"/>
              </a:buClr>
              <a:buSzPts val="1400"/>
              <a:buFont typeface="Ubuntu"/>
              <a:buChar char="●"/>
              <a:defRPr>
                <a:solidFill>
                  <a:schemeClr val="dk2"/>
                </a:solidFill>
                <a:latin typeface="Ubuntu"/>
                <a:ea typeface="Ubuntu"/>
                <a:cs typeface="Ubuntu"/>
                <a:sym typeface="Ubuntu"/>
              </a:defRPr>
            </a:lvl7pPr>
            <a:lvl8pPr marL="3657600" lvl="7" indent="-317500" rtl="0">
              <a:lnSpc>
                <a:spcPct val="115000"/>
              </a:lnSpc>
              <a:spcBef>
                <a:spcPts val="1600"/>
              </a:spcBef>
              <a:spcAft>
                <a:spcPts val="0"/>
              </a:spcAft>
              <a:buClr>
                <a:schemeClr val="dk2"/>
              </a:buClr>
              <a:buSzPts val="1400"/>
              <a:buFont typeface="Ubuntu"/>
              <a:buChar char="○"/>
              <a:defRPr>
                <a:solidFill>
                  <a:schemeClr val="dk2"/>
                </a:solidFill>
                <a:latin typeface="Ubuntu"/>
                <a:ea typeface="Ubuntu"/>
                <a:cs typeface="Ubuntu"/>
                <a:sym typeface="Ubuntu"/>
              </a:defRPr>
            </a:lvl8pPr>
            <a:lvl9pPr marL="4114800" lvl="8" indent="-317500" rtl="0">
              <a:lnSpc>
                <a:spcPct val="115000"/>
              </a:lnSpc>
              <a:spcBef>
                <a:spcPts val="1600"/>
              </a:spcBef>
              <a:spcAft>
                <a:spcPts val="1600"/>
              </a:spcAft>
              <a:buClr>
                <a:schemeClr val="dk2"/>
              </a:buClr>
              <a:buSzPts val="1400"/>
              <a:buFont typeface="Ubuntu"/>
              <a:buChar char="■"/>
              <a:defRPr>
                <a:solidFill>
                  <a:schemeClr val="dk2"/>
                </a:solidFill>
                <a:latin typeface="Ubuntu"/>
                <a:ea typeface="Ubuntu"/>
                <a:cs typeface="Ubuntu"/>
                <a:sym typeface="Ubuntu"/>
              </a:defRPr>
            </a:lvl9pPr>
          </a:lstStyle>
          <a:p>
            <a:endParaRPr/>
          </a:p>
        </p:txBody>
      </p:sp>
      <p:sp>
        <p:nvSpPr>
          <p:cNvPr id="610" name="Google Shape;610;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
    <p:bg>
      <p:bgPr>
        <a:blipFill>
          <a:blip r:embed="rId12">
            <a:alphaModFix/>
          </a:blip>
          <a:stretch>
            <a:fillRect/>
          </a:stretch>
        </a:blipFill>
        <a:effectLst/>
      </p:bgPr>
    </p:bg>
    <p:spTree>
      <p:nvGrpSpPr>
        <p:cNvPr id="1" name="Shape 652"/>
        <p:cNvGrpSpPr/>
        <p:nvPr/>
      </p:nvGrpSpPr>
      <p:grpSpPr>
        <a:xfrm>
          <a:off x="0" y="0"/>
          <a:ext cx="0" cy="0"/>
          <a:chOff x="0" y="0"/>
          <a:chExt cx="0" cy="0"/>
        </a:xfrm>
      </p:grpSpPr>
      <p:sp>
        <p:nvSpPr>
          <p:cNvPr id="653" name="Google Shape;653;p41"/>
          <p:cNvSpPr txBox="1">
            <a:spLocks noGrp="1"/>
          </p:cNvSpPr>
          <p:nvPr>
            <p:ph type="title"/>
          </p:nvPr>
        </p:nvSpPr>
        <p:spPr>
          <a:xfrm>
            <a:off x="786150" y="308120"/>
            <a:ext cx="7571700" cy="7026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1pPr>
            <a:lvl2pPr lvl="1" rtl="0">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2pPr>
            <a:lvl3pPr lvl="2" rtl="0">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3pPr>
            <a:lvl4pPr lvl="3" rtl="0">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4pPr>
            <a:lvl5pPr lvl="4" rtl="0">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5pPr>
            <a:lvl6pPr lvl="5" rtl="0">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6pPr>
            <a:lvl7pPr lvl="6" rtl="0">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7pPr>
            <a:lvl8pPr lvl="7" rtl="0">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8pPr>
            <a:lvl9pPr lvl="8" rtl="0">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9pPr>
          </a:lstStyle>
          <a:p>
            <a:endParaRPr/>
          </a:p>
        </p:txBody>
      </p:sp>
      <p:sp>
        <p:nvSpPr>
          <p:cNvPr id="654" name="Google Shape;654;p41"/>
          <p:cNvSpPr txBox="1">
            <a:spLocks noGrp="1"/>
          </p:cNvSpPr>
          <p:nvPr>
            <p:ph type="body" idx="1"/>
          </p:nvPr>
        </p:nvSpPr>
        <p:spPr>
          <a:xfrm>
            <a:off x="786150" y="1261700"/>
            <a:ext cx="7571700" cy="3573600"/>
          </a:xfrm>
          <a:prstGeom prst="rect">
            <a:avLst/>
          </a:prstGeom>
          <a:noFill/>
          <a:ln>
            <a:noFill/>
          </a:ln>
        </p:spPr>
        <p:txBody>
          <a:bodyPr spcFirstLastPara="1" wrap="square" lIns="91425" tIns="91425" rIns="91425" bIns="91425" anchor="t" anchorCtr="0">
            <a:noAutofit/>
          </a:bodyPr>
          <a:lstStyle>
            <a:lvl1pPr marL="457200" lvl="0" indent="-419100" rtl="0">
              <a:spcBef>
                <a:spcPts val="600"/>
              </a:spcBef>
              <a:spcAft>
                <a:spcPts val="0"/>
              </a:spcAft>
              <a:buClr>
                <a:schemeClr val="accent4"/>
              </a:buClr>
              <a:buSzPts val="3000"/>
              <a:buFont typeface="Source Sans Pro"/>
              <a:buChar char="◎"/>
              <a:defRPr sz="3000">
                <a:solidFill>
                  <a:schemeClr val="dk1"/>
                </a:solidFill>
                <a:latin typeface="Source Sans Pro"/>
                <a:ea typeface="Source Sans Pro"/>
                <a:cs typeface="Source Sans Pro"/>
                <a:sym typeface="Source Sans Pro"/>
              </a:defRPr>
            </a:lvl1pPr>
            <a:lvl2pPr marL="914400" lvl="1" indent="-381000" rtl="0">
              <a:spcBef>
                <a:spcPts val="0"/>
              </a:spcBef>
              <a:spcAft>
                <a:spcPts val="0"/>
              </a:spcAft>
              <a:buClr>
                <a:schemeClr val="accent4"/>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rtl="0">
              <a:spcBef>
                <a:spcPts val="0"/>
              </a:spcBef>
              <a:spcAft>
                <a:spcPts val="0"/>
              </a:spcAft>
              <a:buClr>
                <a:schemeClr val="accent4"/>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42900" rtl="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4pPr>
            <a:lvl5pPr marL="2286000" lvl="4" indent="-342900" rtl="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5pPr>
            <a:lvl6pPr marL="2743200" lvl="5" indent="-342900" rtl="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6pPr>
            <a:lvl7pPr marL="3200400" lvl="6" indent="-342900" rtl="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7pPr>
            <a:lvl8pPr marL="3657600" lvl="7" indent="-342900" rtl="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8pPr>
            <a:lvl9pPr marL="4114800" lvl="8" indent="-342900" rtl="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9pPr>
          </a:lstStyle>
          <a:p>
            <a:endParaRPr/>
          </a:p>
        </p:txBody>
      </p:sp>
      <p:sp>
        <p:nvSpPr>
          <p:cNvPr id="655" name="Google Shape;655;p41"/>
          <p:cNvSpPr txBox="1">
            <a:spLocks noGrp="1"/>
          </p:cNvSpPr>
          <p:nvPr>
            <p:ph type="sldNum" idx="12"/>
          </p:nvPr>
        </p:nvSpPr>
        <p:spPr>
          <a:xfrm>
            <a:off x="8404384" y="4749851"/>
            <a:ext cx="548700" cy="393600"/>
          </a:xfrm>
          <a:prstGeom prst="rect">
            <a:avLst/>
          </a:prstGeom>
          <a:noFill/>
          <a:ln>
            <a:noFill/>
          </a:ln>
        </p:spPr>
        <p:txBody>
          <a:bodyPr spcFirstLastPara="1" wrap="square" lIns="91425" tIns="91425" rIns="91425" bIns="91425" anchor="t" anchorCtr="0">
            <a:noAutofit/>
          </a:bodyPr>
          <a:lstStyle>
            <a:lvl1pPr lvl="0" algn="r" rtl="0">
              <a:buNone/>
              <a:defRPr sz="1300" b="1">
                <a:solidFill>
                  <a:schemeClr val="accent1"/>
                </a:solidFill>
                <a:latin typeface="Source Sans Pro"/>
                <a:ea typeface="Source Sans Pro"/>
                <a:cs typeface="Source Sans Pro"/>
                <a:sym typeface="Source Sans Pro"/>
              </a:defRPr>
            </a:lvl1pPr>
            <a:lvl2pPr lvl="1" algn="r" rtl="0">
              <a:buNone/>
              <a:defRPr sz="1300" b="1">
                <a:solidFill>
                  <a:schemeClr val="accent1"/>
                </a:solidFill>
                <a:latin typeface="Source Sans Pro"/>
                <a:ea typeface="Source Sans Pro"/>
                <a:cs typeface="Source Sans Pro"/>
                <a:sym typeface="Source Sans Pro"/>
              </a:defRPr>
            </a:lvl2pPr>
            <a:lvl3pPr lvl="2" algn="r" rtl="0">
              <a:buNone/>
              <a:defRPr sz="1300" b="1">
                <a:solidFill>
                  <a:schemeClr val="accent1"/>
                </a:solidFill>
                <a:latin typeface="Source Sans Pro"/>
                <a:ea typeface="Source Sans Pro"/>
                <a:cs typeface="Source Sans Pro"/>
                <a:sym typeface="Source Sans Pro"/>
              </a:defRPr>
            </a:lvl3pPr>
            <a:lvl4pPr lvl="3" algn="r" rtl="0">
              <a:buNone/>
              <a:defRPr sz="1300" b="1">
                <a:solidFill>
                  <a:schemeClr val="accent1"/>
                </a:solidFill>
                <a:latin typeface="Source Sans Pro"/>
                <a:ea typeface="Source Sans Pro"/>
                <a:cs typeface="Source Sans Pro"/>
                <a:sym typeface="Source Sans Pro"/>
              </a:defRPr>
            </a:lvl4pPr>
            <a:lvl5pPr lvl="4" algn="r" rtl="0">
              <a:buNone/>
              <a:defRPr sz="1300" b="1">
                <a:solidFill>
                  <a:schemeClr val="accent1"/>
                </a:solidFill>
                <a:latin typeface="Source Sans Pro"/>
                <a:ea typeface="Source Sans Pro"/>
                <a:cs typeface="Source Sans Pro"/>
                <a:sym typeface="Source Sans Pro"/>
              </a:defRPr>
            </a:lvl5pPr>
            <a:lvl6pPr lvl="5" algn="r" rtl="0">
              <a:buNone/>
              <a:defRPr sz="1300" b="1">
                <a:solidFill>
                  <a:schemeClr val="accent1"/>
                </a:solidFill>
                <a:latin typeface="Source Sans Pro"/>
                <a:ea typeface="Source Sans Pro"/>
                <a:cs typeface="Source Sans Pro"/>
                <a:sym typeface="Source Sans Pro"/>
              </a:defRPr>
            </a:lvl6pPr>
            <a:lvl7pPr lvl="6" algn="r" rtl="0">
              <a:buNone/>
              <a:defRPr sz="1300" b="1">
                <a:solidFill>
                  <a:schemeClr val="accent1"/>
                </a:solidFill>
                <a:latin typeface="Source Sans Pro"/>
                <a:ea typeface="Source Sans Pro"/>
                <a:cs typeface="Source Sans Pro"/>
                <a:sym typeface="Source Sans Pro"/>
              </a:defRPr>
            </a:lvl7pPr>
            <a:lvl8pPr lvl="7" algn="r" rtl="0">
              <a:buNone/>
              <a:defRPr sz="1300" b="1">
                <a:solidFill>
                  <a:schemeClr val="accent1"/>
                </a:solidFill>
                <a:latin typeface="Source Sans Pro"/>
                <a:ea typeface="Source Sans Pro"/>
                <a:cs typeface="Source Sans Pro"/>
                <a:sym typeface="Source Sans Pro"/>
              </a:defRPr>
            </a:lvl8pPr>
            <a:lvl9pPr lvl="8" algn="r" rtl="0">
              <a:buNone/>
              <a:defRPr sz="1300" b="1">
                <a:solidFill>
                  <a:schemeClr val="accen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‹N°›</a:t>
            </a:fld>
            <a:endParaRPr>
              <a:latin typeface="Roboto Slab"/>
              <a:ea typeface="Roboto Slab"/>
              <a:cs typeface="Roboto Slab"/>
              <a:sym typeface="Roboto Slab"/>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13"/>
        <p:cNvGrpSpPr/>
        <p:nvPr/>
      </p:nvGrpSpPr>
      <p:grpSpPr>
        <a:xfrm>
          <a:off x="0" y="0"/>
          <a:ext cx="0" cy="0"/>
          <a:chOff x="0" y="0"/>
          <a:chExt cx="0" cy="0"/>
        </a:xfrm>
      </p:grpSpPr>
      <p:sp>
        <p:nvSpPr>
          <p:cNvPr id="714" name="Google Shape;714;p5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Abril Fatface"/>
              <a:buNone/>
              <a:defRPr sz="2800">
                <a:solidFill>
                  <a:schemeClr val="dk1"/>
                </a:solidFill>
                <a:latin typeface="Abril Fatface"/>
                <a:ea typeface="Abril Fatface"/>
                <a:cs typeface="Abril Fatface"/>
                <a:sym typeface="Abril Fatface"/>
              </a:defRPr>
            </a:lvl1pPr>
            <a:lvl2pPr lvl="1" rtl="0">
              <a:spcBef>
                <a:spcPts val="0"/>
              </a:spcBef>
              <a:spcAft>
                <a:spcPts val="0"/>
              </a:spcAft>
              <a:buClr>
                <a:schemeClr val="dk1"/>
              </a:buClr>
              <a:buSzPts val="2800"/>
              <a:buFont typeface="Abril Fatface"/>
              <a:buNone/>
              <a:defRPr sz="28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2800"/>
              <a:buFont typeface="Abril Fatface"/>
              <a:buNone/>
              <a:defRPr sz="28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2800"/>
              <a:buFont typeface="Abril Fatface"/>
              <a:buNone/>
              <a:defRPr sz="28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2800"/>
              <a:buFont typeface="Abril Fatface"/>
              <a:buNone/>
              <a:defRPr sz="28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2800"/>
              <a:buFont typeface="Abril Fatface"/>
              <a:buNone/>
              <a:defRPr sz="28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2800"/>
              <a:buFont typeface="Abril Fatface"/>
              <a:buNone/>
              <a:defRPr sz="28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2800"/>
              <a:buFont typeface="Abril Fatface"/>
              <a:buNone/>
              <a:defRPr sz="28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2800"/>
              <a:buFont typeface="Abril Fatface"/>
              <a:buNone/>
              <a:defRPr sz="2800">
                <a:solidFill>
                  <a:schemeClr val="dk1"/>
                </a:solidFill>
                <a:latin typeface="Abril Fatface"/>
                <a:ea typeface="Abril Fatface"/>
                <a:cs typeface="Abril Fatface"/>
                <a:sym typeface="Abril Fatface"/>
              </a:defRPr>
            </a:lvl9pPr>
          </a:lstStyle>
          <a:p>
            <a:endParaRPr/>
          </a:p>
        </p:txBody>
      </p:sp>
      <p:sp>
        <p:nvSpPr>
          <p:cNvPr id="715" name="Google Shape;715;p5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00000"/>
              </a:lnSpc>
              <a:spcBef>
                <a:spcPts val="0"/>
              </a:spcBef>
              <a:spcAft>
                <a:spcPts val="0"/>
              </a:spcAft>
              <a:buClr>
                <a:srgbClr val="434343"/>
              </a:buClr>
              <a:buSzPts val="1800"/>
              <a:buFont typeface="Roboto"/>
              <a:buChar char="●"/>
              <a:defRPr sz="1800">
                <a:solidFill>
                  <a:srgbClr val="434343"/>
                </a:solidFill>
                <a:latin typeface="Roboto"/>
                <a:ea typeface="Roboto"/>
                <a:cs typeface="Roboto"/>
                <a:sym typeface="Roboto"/>
              </a:defRPr>
            </a:lvl1pPr>
            <a:lvl2pPr marL="914400" lvl="1" indent="-317500" rtl="0">
              <a:lnSpc>
                <a:spcPct val="100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2pPr>
            <a:lvl3pPr marL="1371600" lvl="2" indent="-317500" rtl="0">
              <a:lnSpc>
                <a:spcPct val="100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3pPr>
            <a:lvl4pPr marL="1828800" lvl="3" indent="-317500" rtl="0">
              <a:lnSpc>
                <a:spcPct val="100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4pPr>
            <a:lvl5pPr marL="2286000" lvl="4" indent="-317500" rtl="0">
              <a:lnSpc>
                <a:spcPct val="100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5pPr>
            <a:lvl6pPr marL="2743200" lvl="5" indent="-317500" rtl="0">
              <a:lnSpc>
                <a:spcPct val="100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6pPr>
            <a:lvl7pPr marL="3200400" lvl="6" indent="-317500" rtl="0">
              <a:lnSpc>
                <a:spcPct val="100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7pPr>
            <a:lvl8pPr marL="3657600" lvl="7" indent="-317500" rtl="0">
              <a:lnSpc>
                <a:spcPct val="100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8pPr>
            <a:lvl9pPr marL="4114800" lvl="8" indent="-317500" rtl="0">
              <a:lnSpc>
                <a:spcPct val="100000"/>
              </a:lnSpc>
              <a:spcBef>
                <a:spcPts val="1600"/>
              </a:spcBef>
              <a:spcAft>
                <a:spcPts val="1600"/>
              </a:spcAft>
              <a:buClr>
                <a:srgbClr val="434343"/>
              </a:buClr>
              <a:buSzPts val="1400"/>
              <a:buFont typeface="Roboto"/>
              <a:buChar char="■"/>
              <a:defRPr>
                <a:solidFill>
                  <a:srgbClr val="434343"/>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equipe@recitmst.qc.ca" TargetMode="External"/><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25.png"/><Relationship Id="rId5" Type="http://schemas.openxmlformats.org/officeDocument/2006/relationships/hyperlink" Target="http://recitmst.qc.ca" TargetMode="External"/><Relationship Id="rId10" Type="http://schemas.openxmlformats.org/officeDocument/2006/relationships/hyperlink" Target="https://creativecommons.org/licenses/by-nc-sa/4.0/" TargetMode="External"/><Relationship Id="rId4" Type="http://schemas.openxmlformats.org/officeDocument/2006/relationships/hyperlink" Target="https://bit.ly/mst5janv22" TargetMode="External"/><Relationship Id="rId9" Type="http://schemas.openxmlformats.org/officeDocument/2006/relationships/hyperlink" Target="http://creativecommons.org/licenses/by-nc-sa/4.0/"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49.jpg"/><Relationship Id="rId13" Type="http://schemas.openxmlformats.org/officeDocument/2006/relationships/hyperlink" Target="http://recit.org/ul/q97" TargetMode="External"/><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hyperlink" Target="https://docs.google.com/document/d/1262cKAOLyDEZCC_Q2Qfnne7XebWSG0RqQXKtWmHV6JI/edit?usp=sharing"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hyperlink" Target="https://docs.google.com/document/d/1N5CcRRn1JojEY99MjjQqD7Lqjjg1qzwZmKU43snsAIM/edit?usp=sharing" TargetMode="External"/><Relationship Id="rId5" Type="http://schemas.openxmlformats.org/officeDocument/2006/relationships/hyperlink" Target="https://docs.google.com/document/d/141n7ehcWmp8l8bs99doCSwdGKnxq5GIBRyON1mXdnaI/edit?usp=sharing" TargetMode="External"/><Relationship Id="rId4" Type="http://schemas.openxmlformats.org/officeDocument/2006/relationships/hyperlink" Target="https://drive.google.com/file/d/1lanM2t23sVoULphdndM8xR8BawtJ8XVl/view?usp=sharin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hyperlink" Target="https://www.recitus.qc.ca/ressources/primaire/publications/categorie/primaire/technologie/programmation" TargetMode="External"/><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57.jp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hyperlink" Target="mailto:sonya.fiset@recitmst.qc.ca"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hyperlink" Target="https://recitmst.qc.ca/" TargetMode="External"/><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41.xml"/><Relationship Id="rId6" Type="http://schemas.openxmlformats.org/officeDocument/2006/relationships/hyperlink" Target="http://creativecommons.org/licenses/by-nc-sa/4.0/" TargetMode="External"/><Relationship Id="rId5" Type="http://schemas.openxmlformats.org/officeDocument/2006/relationships/hyperlink" Target="mailto:equipe@recitmst.qc.ca" TargetMode="Externa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53.xml"/><Relationship Id="rId5" Type="http://schemas.openxmlformats.org/officeDocument/2006/relationships/image" Target="../media/image62.gif"/><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hyperlink" Target="https://recit.qc.ca/" TargetMode="External"/><Relationship Id="rId7" Type="http://schemas.openxmlformats.org/officeDocument/2006/relationships/hyperlink" Target="https://www.identitenumerique.org/les-algorithmes" TargetMode="External"/><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64.jpg"/><Relationship Id="rId11" Type="http://schemas.openxmlformats.org/officeDocument/2006/relationships/hyperlink" Target="https://www.citnum.ca/" TargetMode="External"/><Relationship Id="rId5" Type="http://schemas.openxmlformats.org/officeDocument/2006/relationships/hyperlink" Target="http://www.youtube.com/watch?v=H8eL-uE5slQ" TargetMode="External"/><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hyperlink" Target="https://creativecommons.org/licenses/by/4.0/deed.fr?fbclid=IwAR2PCH7BXUs08sKWVNmWhPgBXDYdSyXr8_k9k_G0hs19a7Wcy_1wiecyb9Q"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robot-tic.qc.ca/" TargetMode="External"/><Relationship Id="rId13" Type="http://schemas.openxmlformats.org/officeDocument/2006/relationships/hyperlink" Target="https://recitas.ca/robotique/" TargetMode="External"/><Relationship Id="rId3" Type="http://schemas.openxmlformats.org/officeDocument/2006/relationships/hyperlink" Target="https://campus.recit.qc.ca/" TargetMode="External"/><Relationship Id="rId7" Type="http://schemas.openxmlformats.org/officeDocument/2006/relationships/hyperlink" Target="https://recitmst.qc.ca/" TargetMode="External"/><Relationship Id="rId12" Type="http://schemas.openxmlformats.org/officeDocument/2006/relationships/hyperlink" Target="https://recitpresco.qc.ca/fr/robotique"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68.png"/><Relationship Id="rId11" Type="http://schemas.openxmlformats.org/officeDocument/2006/relationships/hyperlink" Target="https://recit.qc.ca/parcours-de-formation-combos-numeriques-robotique1/" TargetMode="External"/><Relationship Id="rId5" Type="http://schemas.openxmlformats.org/officeDocument/2006/relationships/hyperlink" Target="https://campus.recit.qc.ca/course/index.php?categoryid=33" TargetMode="External"/><Relationship Id="rId10" Type="http://schemas.openxmlformats.org/officeDocument/2006/relationships/hyperlink" Target="https://sites.google.com/site/robotiquefga" TargetMode="External"/><Relationship Id="rId4" Type="http://schemas.openxmlformats.org/officeDocument/2006/relationships/image" Target="../media/image67.gif"/><Relationship Id="rId9" Type="http://schemas.openxmlformats.org/officeDocument/2006/relationships/hyperlink" Target="https://laboratoirecreatif.recit.org/" TargetMode="External"/><Relationship Id="rId14" Type="http://schemas.openxmlformats.org/officeDocument/2006/relationships/hyperlink" Target="https://www.recitus.qc.ca/technologie/publication/code-u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geogebra.org/" TargetMode="External"/><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69.png"/><Relationship Id="rId4" Type="http://schemas.openxmlformats.org/officeDocument/2006/relationships/hyperlink" Target="http://recitmst.qc.ca/ecv-zoom"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campus.recit.qc.ca/" TargetMode="External"/><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70.png"/><Relationship Id="rId4" Type="http://schemas.openxmlformats.org/officeDocument/2006/relationships/hyperlink" Target="https://campus.recit.qc.ca/mod/page/view.php?id=12756"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forms.office.com/Pages/ResponsePage.aspx?id=dSmlrZ1VlEeI7lwRevOvSAy9Kvjv3SpCspbPx6A9yVRUQ0VDNE1LOEpRMUlOQU9VR1hTVkZJTVNIQy4u" TargetMode="External"/><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hyperlink" Target="https://pixabay.com/fr/illustrations/liste-de-contr%c3%b4le-presse-papiers-1622517/" TargetMode="Externa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hyperlink" Target="https://www.youtube.com/channel/UC7IcadI_rZFwso9N81PYqFg" TargetMode="External"/><Relationship Id="rId3" Type="http://schemas.openxmlformats.org/officeDocument/2006/relationships/image" Target="../media/image26.png"/><Relationship Id="rId7" Type="http://schemas.openxmlformats.org/officeDocument/2006/relationships/hyperlink" Target="https://twitter.com/recitmst" TargetMode="External"/><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hyperlink" Target="https://www.facebook.com/RECITMST2020/" TargetMode="External"/><Relationship Id="rId11" Type="http://schemas.openxmlformats.org/officeDocument/2006/relationships/image" Target="../media/image25.png"/><Relationship Id="rId5" Type="http://schemas.openxmlformats.org/officeDocument/2006/relationships/hyperlink" Target="mailto:equipe@recitmst.qc.ca" TargetMode="External"/><Relationship Id="rId10" Type="http://schemas.openxmlformats.org/officeDocument/2006/relationships/hyperlink" Target="http://creativecommons.org/licenses/by-nc-sa/4.0/" TargetMode="External"/><Relationship Id="rId4" Type="http://schemas.openxmlformats.org/officeDocument/2006/relationships/hyperlink" Target="mailto:sonya.fiset@recitmst.qc.ca" TargetMode="External"/><Relationship Id="rId9" Type="http://schemas.openxmlformats.org/officeDocument/2006/relationships/hyperlink" Target="https://bit.ly/mst5janv22"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www.education.gouv.qc.ca/dossiers-thematiques/plan-daction-numerique/"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www.education.gouv.qc.ca/dossiers-thematiques/plan-daction-numerique/cadre-de-reference-de-la-competence-numerique/" TargetMode="External"/><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www.education.gouv.qc.ca/dossiers-thematiques/plan-daction-numerique/programmation-informatique/" TargetMode="External"/><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www.education.gouv.qc.ca/fileadmin/site_web/documents/ministere/Usage-pedagogique-programmation-informatique.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pic>
        <p:nvPicPr>
          <p:cNvPr id="843" name="Google Shape;843;p79"/>
          <p:cNvPicPr preferRelativeResize="0"/>
          <p:nvPr/>
        </p:nvPicPr>
        <p:blipFill>
          <a:blip r:embed="rId3">
            <a:alphaModFix/>
          </a:blip>
          <a:stretch>
            <a:fillRect/>
          </a:stretch>
        </p:blipFill>
        <p:spPr>
          <a:xfrm>
            <a:off x="0" y="1"/>
            <a:ext cx="9144003" cy="5143484"/>
          </a:xfrm>
          <a:prstGeom prst="rect">
            <a:avLst/>
          </a:prstGeom>
          <a:noFill/>
          <a:ln>
            <a:noFill/>
          </a:ln>
        </p:spPr>
      </p:pic>
      <p:sp>
        <p:nvSpPr>
          <p:cNvPr id="844" name="Google Shape;844;p79"/>
          <p:cNvSpPr txBox="1"/>
          <p:nvPr/>
        </p:nvSpPr>
        <p:spPr>
          <a:xfrm>
            <a:off x="124925" y="505350"/>
            <a:ext cx="5559900" cy="1376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3600">
                <a:solidFill>
                  <a:schemeClr val="lt1"/>
                </a:solidFill>
                <a:latin typeface="Viga"/>
                <a:ea typeface="Viga"/>
                <a:cs typeface="Viga"/>
                <a:sym typeface="Viga"/>
              </a:rPr>
              <a:t>Robots </a:t>
            </a:r>
            <a:endParaRPr sz="3600">
              <a:solidFill>
                <a:schemeClr val="lt1"/>
              </a:solidFill>
              <a:latin typeface="Viga"/>
              <a:ea typeface="Viga"/>
              <a:cs typeface="Viga"/>
              <a:sym typeface="Viga"/>
            </a:endParaRPr>
          </a:p>
          <a:p>
            <a:pPr marL="0" lvl="0" indent="0" algn="l" rtl="0">
              <a:lnSpc>
                <a:spcPct val="115000"/>
              </a:lnSpc>
              <a:spcBef>
                <a:spcPts val="0"/>
              </a:spcBef>
              <a:spcAft>
                <a:spcPts val="0"/>
              </a:spcAft>
              <a:buClr>
                <a:schemeClr val="dk1"/>
              </a:buClr>
              <a:buSzPts val="1100"/>
              <a:buFont typeface="Arial"/>
              <a:buNone/>
            </a:pPr>
            <a:r>
              <a:rPr lang="en" sz="3600">
                <a:solidFill>
                  <a:schemeClr val="lt1"/>
                </a:solidFill>
                <a:latin typeface="Viga"/>
                <a:ea typeface="Viga"/>
                <a:cs typeface="Viga"/>
                <a:sym typeface="Viga"/>
              </a:rPr>
              <a:t>On fait quoi avec ça?</a:t>
            </a:r>
            <a:endParaRPr sz="3600">
              <a:solidFill>
                <a:schemeClr val="lt1"/>
              </a:solidFill>
              <a:latin typeface="Viga"/>
              <a:ea typeface="Viga"/>
              <a:cs typeface="Viga"/>
              <a:sym typeface="Viga"/>
            </a:endParaRPr>
          </a:p>
        </p:txBody>
      </p:sp>
      <p:sp>
        <p:nvSpPr>
          <p:cNvPr id="845" name="Google Shape;845;p79"/>
          <p:cNvSpPr txBox="1"/>
          <p:nvPr/>
        </p:nvSpPr>
        <p:spPr>
          <a:xfrm>
            <a:off x="5684825" y="3346175"/>
            <a:ext cx="3459300" cy="1385400"/>
          </a:xfrm>
          <a:prstGeom prst="rect">
            <a:avLst/>
          </a:prstGeom>
          <a:noFill/>
          <a:ln>
            <a:noFill/>
          </a:ln>
        </p:spPr>
        <p:txBody>
          <a:bodyPr spcFirstLastPara="1" wrap="square" lIns="91425" tIns="91425" rIns="91425" bIns="91425" anchor="t" anchorCtr="0">
            <a:spAutoFit/>
          </a:bodyPr>
          <a:lstStyle/>
          <a:p>
            <a:pPr marL="107999" lvl="0" indent="0" algn="l" rtl="0">
              <a:spcBef>
                <a:spcPts val="0"/>
              </a:spcBef>
              <a:spcAft>
                <a:spcPts val="0"/>
              </a:spcAft>
              <a:buNone/>
            </a:pPr>
            <a:r>
              <a:rPr lang="en" sz="1800">
                <a:solidFill>
                  <a:schemeClr val="lt1"/>
                </a:solidFill>
                <a:latin typeface="Ubuntu"/>
                <a:ea typeface="Ubuntu"/>
                <a:cs typeface="Ubuntu"/>
                <a:sym typeface="Ubuntu"/>
              </a:rPr>
              <a:t>5 janvier </a:t>
            </a:r>
            <a:endParaRPr sz="1800">
              <a:solidFill>
                <a:schemeClr val="lt1"/>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r>
              <a:rPr lang="en" sz="1800">
                <a:solidFill>
                  <a:schemeClr val="accent4"/>
                </a:solidFill>
                <a:latin typeface="Ubuntu"/>
                <a:ea typeface="Ubuntu"/>
                <a:cs typeface="Ubuntu"/>
                <a:sym typeface="Ubuntu"/>
              </a:rPr>
              <a:t> </a:t>
            </a:r>
            <a:r>
              <a:rPr lang="en" sz="3000" b="1" u="sng">
                <a:solidFill>
                  <a:srgbClr val="FAA22A"/>
                </a:solidFill>
                <a:latin typeface="Ubuntu"/>
                <a:ea typeface="Ubuntu"/>
                <a:cs typeface="Ubuntu"/>
                <a:sym typeface="Ubuntu"/>
                <a:hlinkClick r:id="rId4">
                  <a:extLst>
                    <a:ext uri="{A12FA001-AC4F-418D-AE19-62706E023703}">
                      <ahyp:hlinkClr xmlns:ahyp="http://schemas.microsoft.com/office/drawing/2018/hyperlinkcolor" val="tx"/>
                    </a:ext>
                  </a:extLst>
                </a:hlinkClick>
              </a:rPr>
              <a:t>bit.ly/mst5janv22</a:t>
            </a:r>
            <a:endParaRPr b="1">
              <a:solidFill>
                <a:srgbClr val="FAA22A"/>
              </a:solidFill>
              <a:latin typeface="Ubuntu"/>
              <a:ea typeface="Ubuntu"/>
              <a:cs typeface="Ubuntu"/>
              <a:sym typeface="Ubuntu"/>
            </a:endParaRPr>
          </a:p>
          <a:p>
            <a:pPr marL="0" lvl="0" indent="0" algn="l" rtl="0">
              <a:spcBef>
                <a:spcPts val="0"/>
              </a:spcBef>
              <a:spcAft>
                <a:spcPts val="0"/>
              </a:spcAft>
              <a:buNone/>
            </a:pPr>
            <a:endParaRPr sz="1800">
              <a:solidFill>
                <a:schemeClr val="lt1"/>
              </a:solidFill>
              <a:latin typeface="Ubuntu"/>
              <a:ea typeface="Ubuntu"/>
              <a:cs typeface="Ubuntu"/>
              <a:sym typeface="Ubuntu"/>
            </a:endParaRPr>
          </a:p>
          <a:p>
            <a:pPr marL="0" lvl="0" indent="0" algn="l" rtl="0">
              <a:spcBef>
                <a:spcPts val="0"/>
              </a:spcBef>
              <a:spcAft>
                <a:spcPts val="0"/>
              </a:spcAft>
              <a:buNone/>
            </a:pPr>
            <a:endParaRPr sz="1200"/>
          </a:p>
        </p:txBody>
      </p:sp>
      <p:sp>
        <p:nvSpPr>
          <p:cNvPr id="846" name="Google Shape;846;p79"/>
          <p:cNvSpPr txBox="1"/>
          <p:nvPr/>
        </p:nvSpPr>
        <p:spPr>
          <a:xfrm>
            <a:off x="124925" y="4811100"/>
            <a:ext cx="1683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333333"/>
                </a:solidFill>
                <a:latin typeface="Ubuntu"/>
                <a:ea typeface="Ubuntu"/>
                <a:cs typeface="Ubuntu"/>
                <a:sym typeface="Ubuntu"/>
              </a:rPr>
              <a:t>Site : </a:t>
            </a:r>
            <a:r>
              <a:rPr lang="en" sz="1200" u="sng">
                <a:solidFill>
                  <a:schemeClr val="hlink"/>
                </a:solidFill>
                <a:latin typeface="Ubuntu"/>
                <a:ea typeface="Ubuntu"/>
                <a:cs typeface="Ubuntu"/>
                <a:sym typeface="Ubuntu"/>
                <a:hlinkClick r:id="rId5"/>
              </a:rPr>
              <a:t>recitmst.qc.ca</a:t>
            </a:r>
            <a:endParaRPr sz="1200">
              <a:solidFill>
                <a:srgbClr val="FAA22A"/>
              </a:solidFill>
              <a:latin typeface="Ubuntu"/>
              <a:ea typeface="Ubuntu"/>
              <a:cs typeface="Ubuntu"/>
              <a:sym typeface="Ubuntu"/>
            </a:endParaRPr>
          </a:p>
        </p:txBody>
      </p:sp>
      <p:pic>
        <p:nvPicPr>
          <p:cNvPr id="847" name="Google Shape;847;p79"/>
          <p:cNvPicPr preferRelativeResize="0"/>
          <p:nvPr/>
        </p:nvPicPr>
        <p:blipFill rotWithShape="1">
          <a:blip r:embed="rId6">
            <a:alphaModFix/>
          </a:blip>
          <a:srcRect t="18540" b="15829"/>
          <a:stretch/>
        </p:blipFill>
        <p:spPr>
          <a:xfrm>
            <a:off x="203625" y="4147575"/>
            <a:ext cx="737050" cy="780650"/>
          </a:xfrm>
          <a:prstGeom prst="rect">
            <a:avLst/>
          </a:prstGeom>
          <a:noFill/>
          <a:ln>
            <a:noFill/>
          </a:ln>
        </p:spPr>
      </p:pic>
      <p:pic>
        <p:nvPicPr>
          <p:cNvPr id="848" name="Google Shape;848;p79"/>
          <p:cNvPicPr preferRelativeResize="0"/>
          <p:nvPr/>
        </p:nvPicPr>
        <p:blipFill>
          <a:blip r:embed="rId7">
            <a:alphaModFix/>
          </a:blip>
          <a:stretch>
            <a:fillRect/>
          </a:stretch>
        </p:blipFill>
        <p:spPr>
          <a:xfrm>
            <a:off x="5960814" y="157025"/>
            <a:ext cx="3037036" cy="1046700"/>
          </a:xfrm>
          <a:prstGeom prst="rect">
            <a:avLst/>
          </a:prstGeom>
          <a:noFill/>
          <a:ln>
            <a:noFill/>
          </a:ln>
        </p:spPr>
      </p:pic>
      <p:sp>
        <p:nvSpPr>
          <p:cNvPr id="849" name="Google Shape;849;p79"/>
          <p:cNvSpPr txBox="1"/>
          <p:nvPr/>
        </p:nvSpPr>
        <p:spPr>
          <a:xfrm>
            <a:off x="1039025" y="4053475"/>
            <a:ext cx="20865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Ubuntu"/>
                <a:ea typeface="Ubuntu"/>
                <a:cs typeface="Ubuntu"/>
                <a:sym typeface="Ubuntu"/>
              </a:rPr>
              <a:t>Domaine de la mathématique, de la science et de la technologie (MST)</a:t>
            </a:r>
            <a:endParaRPr sz="1200">
              <a:latin typeface="Dosis"/>
              <a:ea typeface="Dosis"/>
              <a:cs typeface="Dosis"/>
              <a:sym typeface="Dosis"/>
            </a:endParaRPr>
          </a:p>
        </p:txBody>
      </p:sp>
      <p:sp>
        <p:nvSpPr>
          <p:cNvPr id="850" name="Google Shape;850;p79"/>
          <p:cNvSpPr txBox="1"/>
          <p:nvPr/>
        </p:nvSpPr>
        <p:spPr>
          <a:xfrm>
            <a:off x="3177150" y="4687800"/>
            <a:ext cx="4946100" cy="4926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1100">
                <a:solidFill>
                  <a:schemeClr val="lt1"/>
                </a:solidFill>
                <a:latin typeface="Ubuntu"/>
                <a:ea typeface="Ubuntu"/>
                <a:cs typeface="Ubuntu"/>
                <a:sym typeface="Ubuntu"/>
              </a:rPr>
              <a:t>Présentation </a:t>
            </a:r>
            <a:r>
              <a:rPr lang="en" sz="1100" u="sng">
                <a:solidFill>
                  <a:srgbClr val="F8BB00"/>
                </a:solidFill>
                <a:latin typeface="Ubuntu"/>
                <a:ea typeface="Ubuntu"/>
                <a:cs typeface="Ubuntu"/>
                <a:sym typeface="Ubuntu"/>
                <a:hlinkClick r:id="rId4">
                  <a:extLst>
                    <a:ext uri="{A12FA001-AC4F-418D-AE19-62706E023703}">
                      <ahyp:hlinkClr xmlns:ahyp="http://schemas.microsoft.com/office/drawing/2018/hyperlinkcolor" val="tx"/>
                    </a:ext>
                  </a:extLst>
                </a:hlinkClick>
              </a:rPr>
              <a:t>bit.ly/mst5janv22</a:t>
            </a:r>
            <a:r>
              <a:rPr lang="en" sz="1100">
                <a:solidFill>
                  <a:schemeClr val="lt1"/>
                </a:solidFill>
                <a:latin typeface="Ubuntu"/>
                <a:ea typeface="Ubuntu"/>
                <a:cs typeface="Ubuntu"/>
                <a:sym typeface="Ubuntu"/>
              </a:rPr>
              <a:t> </a:t>
            </a:r>
            <a:r>
              <a:rPr lang="en" sz="1100">
                <a:solidFill>
                  <a:srgbClr val="FAA22A"/>
                </a:solidFill>
                <a:latin typeface="Ubuntu"/>
                <a:ea typeface="Ubuntu"/>
                <a:cs typeface="Ubuntu"/>
                <a:sym typeface="Ubuntu"/>
              </a:rPr>
              <a:t> </a:t>
            </a:r>
            <a:r>
              <a:rPr lang="en" sz="1100">
                <a:solidFill>
                  <a:schemeClr val="lt1"/>
                </a:solidFill>
                <a:latin typeface="Ubuntu"/>
                <a:ea typeface="Ubuntu"/>
                <a:cs typeface="Ubuntu"/>
                <a:sym typeface="Ubuntu"/>
              </a:rPr>
              <a:t>du </a:t>
            </a:r>
            <a:r>
              <a:rPr lang="en" sz="1100" u="sng">
                <a:solidFill>
                  <a:schemeClr val="lt1"/>
                </a:solidFill>
                <a:latin typeface="Ubuntu"/>
                <a:ea typeface="Ubuntu"/>
                <a:cs typeface="Ubuntu"/>
                <a:sym typeface="Ubuntu"/>
                <a:hlinkClick r:id="rId8">
                  <a:extLst>
                    <a:ext uri="{A12FA001-AC4F-418D-AE19-62706E023703}">
                      <ahyp:hlinkClr xmlns:ahyp="http://schemas.microsoft.com/office/drawing/2018/hyperlinkcolor" val="tx"/>
                    </a:ext>
                  </a:extLst>
                </a:hlinkClick>
              </a:rPr>
              <a:t>RÉCIT MST</a:t>
            </a:r>
            <a:r>
              <a:rPr lang="en" sz="1100">
                <a:solidFill>
                  <a:schemeClr val="lt1"/>
                </a:solidFill>
                <a:latin typeface="Ubuntu"/>
                <a:ea typeface="Ubuntu"/>
                <a:cs typeface="Ubuntu"/>
                <a:sym typeface="Ubuntu"/>
              </a:rPr>
              <a:t> est mise à disposition, sauf exception, selon les termes de la </a:t>
            </a:r>
            <a:r>
              <a:rPr lang="en" sz="1100" u="sng">
                <a:solidFill>
                  <a:schemeClr val="lt1"/>
                </a:solidFill>
                <a:latin typeface="Ubuntu"/>
                <a:ea typeface="Ubuntu"/>
                <a:cs typeface="Ubuntu"/>
                <a:sym typeface="Ubuntu"/>
                <a:hlinkClick r:id="rId9">
                  <a:extLst>
                    <a:ext uri="{A12FA001-AC4F-418D-AE19-62706E023703}">
                      <ahyp:hlinkClr xmlns:ahyp="http://schemas.microsoft.com/office/drawing/2018/hyperlinkcolor" val="tx"/>
                    </a:ext>
                  </a:extLst>
                </a:hlinkClick>
              </a:rPr>
              <a:t>Licence CC</a:t>
            </a:r>
            <a:r>
              <a:rPr lang="en">
                <a:solidFill>
                  <a:schemeClr val="lt1"/>
                </a:solidFill>
                <a:latin typeface="Dosis"/>
                <a:ea typeface="Dosis"/>
                <a:cs typeface="Dosis"/>
                <a:sym typeface="Dosis"/>
              </a:rPr>
              <a:t>.</a:t>
            </a:r>
            <a:endParaRPr>
              <a:solidFill>
                <a:schemeClr val="lt1"/>
              </a:solidFill>
              <a:latin typeface="Dosis"/>
              <a:ea typeface="Dosis"/>
              <a:cs typeface="Dosis"/>
              <a:sym typeface="Dosis"/>
            </a:endParaRPr>
          </a:p>
        </p:txBody>
      </p:sp>
      <p:pic>
        <p:nvPicPr>
          <p:cNvPr id="851" name="Google Shape;851;p79">
            <a:hlinkClick r:id="rId10"/>
          </p:cNvPr>
          <p:cNvPicPr preferRelativeResize="0"/>
          <p:nvPr/>
        </p:nvPicPr>
        <p:blipFill rotWithShape="1">
          <a:blip r:embed="rId11">
            <a:alphaModFix/>
          </a:blip>
          <a:srcRect/>
          <a:stretch/>
        </p:blipFill>
        <p:spPr>
          <a:xfrm>
            <a:off x="8191950" y="4754257"/>
            <a:ext cx="952050" cy="33311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88"/>
          <p:cNvSpPr txBox="1"/>
          <p:nvPr/>
        </p:nvSpPr>
        <p:spPr>
          <a:xfrm>
            <a:off x="335500" y="1275925"/>
            <a:ext cx="6878700" cy="3130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rgbClr val="434343"/>
                </a:solidFill>
                <a:latin typeface="Ubuntu"/>
                <a:ea typeface="Ubuntu"/>
                <a:cs typeface="Ubuntu"/>
                <a:sym typeface="Ubuntu"/>
              </a:rPr>
              <a:t>Combien de robots pour la classe? Pour l’école?</a:t>
            </a:r>
            <a:endParaRPr sz="1600">
              <a:solidFill>
                <a:srgbClr val="434343"/>
              </a:solidFill>
              <a:latin typeface="Ubuntu"/>
              <a:ea typeface="Ubuntu"/>
              <a:cs typeface="Ubuntu"/>
              <a:sym typeface="Ubuntu"/>
            </a:endParaRPr>
          </a:p>
          <a:p>
            <a:pPr marL="457200" lvl="0" indent="0" algn="l" rtl="0">
              <a:lnSpc>
                <a:spcPct val="115000"/>
              </a:lnSpc>
              <a:spcBef>
                <a:spcPts val="0"/>
              </a:spcBef>
              <a:spcAft>
                <a:spcPts val="0"/>
              </a:spcAft>
              <a:buNone/>
            </a:pPr>
            <a:r>
              <a:rPr lang="en" sz="1200" i="1">
                <a:solidFill>
                  <a:srgbClr val="434343"/>
                </a:solidFill>
                <a:latin typeface="Ubuntu"/>
                <a:ea typeface="Ubuntu"/>
                <a:cs typeface="Ubuntu"/>
                <a:sym typeface="Ubuntu"/>
              </a:rPr>
              <a:t>(1 par élève, équipe de 2 ou 3, pour l’année complète vs pour une activité précise, etc.)</a:t>
            </a:r>
            <a:endParaRPr sz="1200" i="1">
              <a:solidFill>
                <a:srgbClr val="434343"/>
              </a:solidFill>
              <a:latin typeface="Ubuntu"/>
              <a:ea typeface="Ubuntu"/>
              <a:cs typeface="Ubuntu"/>
              <a:sym typeface="Ubuntu"/>
            </a:endParaRPr>
          </a:p>
          <a:p>
            <a:pPr marL="457200" lvl="0" indent="0" algn="l" rtl="0">
              <a:lnSpc>
                <a:spcPct val="115000"/>
              </a:lnSpc>
              <a:spcBef>
                <a:spcPts val="0"/>
              </a:spcBef>
              <a:spcAft>
                <a:spcPts val="0"/>
              </a:spcAft>
              <a:buNone/>
            </a:pPr>
            <a:endParaRPr sz="1200">
              <a:solidFill>
                <a:srgbClr val="434343"/>
              </a:solidFill>
              <a:latin typeface="Ubuntu"/>
              <a:ea typeface="Ubuntu"/>
              <a:cs typeface="Ubuntu"/>
              <a:sym typeface="Ubuntu"/>
            </a:endParaRPr>
          </a:p>
          <a:p>
            <a:pPr marL="0" lvl="0" indent="0" algn="l" rtl="0">
              <a:lnSpc>
                <a:spcPct val="115000"/>
              </a:lnSpc>
              <a:spcBef>
                <a:spcPts val="0"/>
              </a:spcBef>
              <a:spcAft>
                <a:spcPts val="0"/>
              </a:spcAft>
              <a:buNone/>
            </a:pPr>
            <a:r>
              <a:rPr lang="en" sz="1600">
                <a:solidFill>
                  <a:srgbClr val="434343"/>
                </a:solidFill>
                <a:latin typeface="Ubuntu"/>
                <a:ea typeface="Ubuntu"/>
                <a:cs typeface="Ubuntu"/>
                <a:sym typeface="Ubuntu"/>
              </a:rPr>
              <a:t>Types d’élève?</a:t>
            </a:r>
            <a:endParaRPr sz="1600">
              <a:solidFill>
                <a:srgbClr val="434343"/>
              </a:solidFill>
              <a:latin typeface="Ubuntu"/>
              <a:ea typeface="Ubuntu"/>
              <a:cs typeface="Ubuntu"/>
              <a:sym typeface="Ubuntu"/>
            </a:endParaRPr>
          </a:p>
          <a:p>
            <a:pPr marL="0" lvl="0" indent="457200" algn="l" rtl="0">
              <a:lnSpc>
                <a:spcPct val="115000"/>
              </a:lnSpc>
              <a:spcBef>
                <a:spcPts val="0"/>
              </a:spcBef>
              <a:spcAft>
                <a:spcPts val="0"/>
              </a:spcAft>
              <a:buNone/>
            </a:pPr>
            <a:r>
              <a:rPr lang="en" sz="1200" i="1">
                <a:solidFill>
                  <a:srgbClr val="434343"/>
                </a:solidFill>
                <a:latin typeface="Ubuntu"/>
                <a:ea typeface="Ubuntu"/>
                <a:cs typeface="Ubuntu"/>
                <a:sym typeface="Ubuntu"/>
              </a:rPr>
              <a:t>(non-lecteurs, débutants vs avancés, etc.)</a:t>
            </a:r>
            <a:endParaRPr sz="1200">
              <a:solidFill>
                <a:srgbClr val="434343"/>
              </a:solidFill>
              <a:latin typeface="Ubuntu"/>
              <a:ea typeface="Ubuntu"/>
              <a:cs typeface="Ubuntu"/>
              <a:sym typeface="Ubuntu"/>
            </a:endParaRPr>
          </a:p>
          <a:p>
            <a:pPr marL="0" lvl="0" indent="0" algn="l" rtl="0">
              <a:lnSpc>
                <a:spcPct val="115000"/>
              </a:lnSpc>
              <a:spcBef>
                <a:spcPts val="0"/>
              </a:spcBef>
              <a:spcAft>
                <a:spcPts val="0"/>
              </a:spcAft>
              <a:buNone/>
            </a:pPr>
            <a:endParaRPr>
              <a:solidFill>
                <a:srgbClr val="434343"/>
              </a:solidFill>
              <a:latin typeface="Ubuntu"/>
              <a:ea typeface="Ubuntu"/>
              <a:cs typeface="Ubuntu"/>
              <a:sym typeface="Ubuntu"/>
            </a:endParaRPr>
          </a:p>
          <a:p>
            <a:pPr marL="0" lvl="0" indent="0" algn="l" rtl="0">
              <a:lnSpc>
                <a:spcPct val="115000"/>
              </a:lnSpc>
              <a:spcBef>
                <a:spcPts val="0"/>
              </a:spcBef>
              <a:spcAft>
                <a:spcPts val="0"/>
              </a:spcAft>
              <a:buNone/>
            </a:pPr>
            <a:r>
              <a:rPr lang="en" sz="1600">
                <a:solidFill>
                  <a:srgbClr val="434343"/>
                </a:solidFill>
                <a:latin typeface="Ubuntu"/>
                <a:ea typeface="Ubuntu"/>
                <a:cs typeface="Ubuntu"/>
                <a:sym typeface="Ubuntu"/>
              </a:rPr>
              <a:t>Des modèles qui favorisent la créativité (application &amp; robot)? </a:t>
            </a:r>
            <a:endParaRPr sz="1600">
              <a:solidFill>
                <a:srgbClr val="434343"/>
              </a:solidFill>
              <a:highlight>
                <a:srgbClr val="FFFF00"/>
              </a:highlight>
              <a:latin typeface="Ubuntu"/>
              <a:ea typeface="Ubuntu"/>
              <a:cs typeface="Ubuntu"/>
              <a:sym typeface="Ubuntu"/>
            </a:endParaRPr>
          </a:p>
          <a:p>
            <a:pPr marL="457200" lvl="0" indent="0" algn="l" rtl="0">
              <a:lnSpc>
                <a:spcPct val="115000"/>
              </a:lnSpc>
              <a:spcBef>
                <a:spcPts val="0"/>
              </a:spcBef>
              <a:spcAft>
                <a:spcPts val="0"/>
              </a:spcAft>
              <a:buNone/>
            </a:pPr>
            <a:r>
              <a:rPr lang="en" sz="1200" i="1">
                <a:solidFill>
                  <a:srgbClr val="434343"/>
                </a:solidFill>
                <a:latin typeface="Ubuntu"/>
                <a:ea typeface="Ubuntu"/>
                <a:cs typeface="Ubuntu"/>
                <a:sym typeface="Ubuntu"/>
              </a:rPr>
              <a:t>(pièces à monter, accessoires et capteurs variés, intégration à d’autre équipement, etc.)</a:t>
            </a:r>
            <a:endParaRPr sz="1200" i="1">
              <a:solidFill>
                <a:srgbClr val="434343"/>
              </a:solidFill>
              <a:latin typeface="Ubuntu"/>
              <a:ea typeface="Ubuntu"/>
              <a:cs typeface="Ubuntu"/>
              <a:sym typeface="Ubuntu"/>
            </a:endParaRPr>
          </a:p>
          <a:p>
            <a:pPr marL="457200" lvl="0" indent="0" algn="l" rtl="0">
              <a:lnSpc>
                <a:spcPct val="115000"/>
              </a:lnSpc>
              <a:spcBef>
                <a:spcPts val="0"/>
              </a:spcBef>
              <a:spcAft>
                <a:spcPts val="0"/>
              </a:spcAft>
              <a:buNone/>
            </a:pPr>
            <a:endParaRPr>
              <a:solidFill>
                <a:srgbClr val="434343"/>
              </a:solidFill>
              <a:latin typeface="Ubuntu"/>
              <a:ea typeface="Ubuntu"/>
              <a:cs typeface="Ubuntu"/>
              <a:sym typeface="Ubuntu"/>
            </a:endParaRPr>
          </a:p>
          <a:p>
            <a:pPr marL="0" lvl="0" indent="0" algn="l" rtl="0">
              <a:lnSpc>
                <a:spcPct val="115000"/>
              </a:lnSpc>
              <a:spcBef>
                <a:spcPts val="0"/>
              </a:spcBef>
              <a:spcAft>
                <a:spcPts val="0"/>
              </a:spcAft>
              <a:buNone/>
            </a:pPr>
            <a:r>
              <a:rPr lang="en" sz="1600">
                <a:solidFill>
                  <a:srgbClr val="434343"/>
                </a:solidFill>
                <a:latin typeface="Ubuntu"/>
                <a:ea typeface="Ubuntu"/>
                <a:cs typeface="Ubuntu"/>
                <a:sym typeface="Ubuntu"/>
              </a:rPr>
              <a:t>Robot avec une plateforme à plusieurs niveaux de programmation et/ou un modèle évolutif pour penser à un continuum?</a:t>
            </a:r>
            <a:endParaRPr sz="1600">
              <a:solidFill>
                <a:srgbClr val="434343"/>
              </a:solidFill>
              <a:latin typeface="Ubuntu"/>
              <a:ea typeface="Ubuntu"/>
              <a:cs typeface="Ubuntu"/>
              <a:sym typeface="Ubuntu"/>
            </a:endParaRPr>
          </a:p>
          <a:p>
            <a:pPr marL="0" lvl="0" indent="457200" algn="l" rtl="0">
              <a:lnSpc>
                <a:spcPct val="115000"/>
              </a:lnSpc>
              <a:spcBef>
                <a:spcPts val="0"/>
              </a:spcBef>
              <a:spcAft>
                <a:spcPts val="0"/>
              </a:spcAft>
              <a:buNone/>
            </a:pPr>
            <a:r>
              <a:rPr lang="en" sz="1200" i="1">
                <a:solidFill>
                  <a:srgbClr val="434343"/>
                </a:solidFill>
                <a:latin typeface="Ubuntu"/>
                <a:ea typeface="Ubuntu"/>
                <a:cs typeface="Ubuntu"/>
                <a:sym typeface="Ubuntu"/>
              </a:rPr>
              <a:t>(sans appareils, programmation visuelle ou textuelle, famille de robots)</a:t>
            </a:r>
            <a:endParaRPr>
              <a:solidFill>
                <a:srgbClr val="434343"/>
              </a:solidFill>
              <a:latin typeface="Ubuntu"/>
              <a:ea typeface="Ubuntu"/>
              <a:cs typeface="Ubuntu"/>
              <a:sym typeface="Ubuntu"/>
            </a:endParaRPr>
          </a:p>
        </p:txBody>
      </p:sp>
      <p:sp>
        <p:nvSpPr>
          <p:cNvPr id="929" name="Google Shape;929;p88"/>
          <p:cNvSpPr txBox="1"/>
          <p:nvPr/>
        </p:nvSpPr>
        <p:spPr>
          <a:xfrm>
            <a:off x="810400" y="363850"/>
            <a:ext cx="446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Dosis"/>
              <a:ea typeface="Dosis"/>
              <a:cs typeface="Dosis"/>
              <a:sym typeface="Dosis"/>
            </a:endParaRPr>
          </a:p>
        </p:txBody>
      </p:sp>
      <p:sp>
        <p:nvSpPr>
          <p:cNvPr id="930" name="Google Shape;930;p88"/>
          <p:cNvSpPr txBox="1"/>
          <p:nvPr/>
        </p:nvSpPr>
        <p:spPr>
          <a:xfrm>
            <a:off x="464925" y="57550"/>
            <a:ext cx="6878700" cy="1035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500" b="1">
                <a:solidFill>
                  <a:schemeClr val="dk2"/>
                </a:solidFill>
                <a:latin typeface="Viga"/>
                <a:ea typeface="Viga"/>
                <a:cs typeface="Viga"/>
                <a:sym typeface="Viga"/>
              </a:rPr>
              <a:t>Pistes de réflexion...</a:t>
            </a:r>
            <a:endParaRPr sz="3500" b="1">
              <a:solidFill>
                <a:schemeClr val="dk2"/>
              </a:solidFill>
              <a:latin typeface="Viga"/>
              <a:ea typeface="Viga"/>
              <a:cs typeface="Viga"/>
              <a:sym typeface="Viga"/>
            </a:endParaRPr>
          </a:p>
          <a:p>
            <a:pPr marL="0" lvl="0" indent="0" algn="l" rtl="0">
              <a:lnSpc>
                <a:spcPct val="115000"/>
              </a:lnSpc>
              <a:spcBef>
                <a:spcPts val="0"/>
              </a:spcBef>
              <a:spcAft>
                <a:spcPts val="0"/>
              </a:spcAft>
              <a:buNone/>
            </a:pPr>
            <a:r>
              <a:rPr lang="en" sz="1500" b="1" i="1">
                <a:solidFill>
                  <a:srgbClr val="0069BF"/>
                </a:solidFill>
                <a:latin typeface="Viga"/>
                <a:ea typeface="Viga"/>
                <a:cs typeface="Viga"/>
                <a:sym typeface="Viga"/>
              </a:rPr>
              <a:t>Gestion de classe et intention pédagogique</a:t>
            </a:r>
            <a:endParaRPr sz="1500" i="1">
              <a:solidFill>
                <a:srgbClr val="0069BF"/>
              </a:solidFill>
              <a:latin typeface="Viga"/>
              <a:ea typeface="Viga"/>
              <a:cs typeface="Viga"/>
              <a:sym typeface="Vig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89"/>
          <p:cNvSpPr txBox="1"/>
          <p:nvPr/>
        </p:nvSpPr>
        <p:spPr>
          <a:xfrm>
            <a:off x="348450" y="1164525"/>
            <a:ext cx="6755700" cy="3617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rgbClr val="434343"/>
                </a:solidFill>
                <a:latin typeface="Ubuntu"/>
                <a:ea typeface="Ubuntu"/>
                <a:cs typeface="Ubuntu"/>
                <a:sym typeface="Ubuntu"/>
              </a:rPr>
              <a:t>Plusieurs ressources disponibles?</a:t>
            </a:r>
            <a:endParaRPr sz="1600">
              <a:solidFill>
                <a:srgbClr val="434343"/>
              </a:solidFill>
              <a:latin typeface="Ubuntu"/>
              <a:ea typeface="Ubuntu"/>
              <a:cs typeface="Ubuntu"/>
              <a:sym typeface="Ubuntu"/>
            </a:endParaRPr>
          </a:p>
          <a:p>
            <a:pPr marL="457200" lvl="0" indent="0" algn="l" rtl="0">
              <a:lnSpc>
                <a:spcPct val="115000"/>
              </a:lnSpc>
              <a:spcBef>
                <a:spcPts val="0"/>
              </a:spcBef>
              <a:spcAft>
                <a:spcPts val="0"/>
              </a:spcAft>
              <a:buNone/>
            </a:pPr>
            <a:r>
              <a:rPr lang="en" sz="1200" i="1">
                <a:solidFill>
                  <a:srgbClr val="434343"/>
                </a:solidFill>
                <a:latin typeface="Ubuntu"/>
                <a:ea typeface="Ubuntu"/>
                <a:cs typeface="Ubuntu"/>
                <a:sym typeface="Ubuntu"/>
              </a:rPr>
              <a:t>(plans de conception et/ou programmation, parcours d’appropriation, activités pédagogiques, communautés de partage, autoformation, expertise locale, etc.)</a:t>
            </a:r>
            <a:endParaRPr sz="1200" i="1">
              <a:solidFill>
                <a:srgbClr val="434343"/>
              </a:solidFill>
              <a:latin typeface="Ubuntu"/>
              <a:ea typeface="Ubuntu"/>
              <a:cs typeface="Ubuntu"/>
              <a:sym typeface="Ubuntu"/>
            </a:endParaRPr>
          </a:p>
          <a:p>
            <a:pPr marL="0" lvl="0" indent="0" algn="l" rtl="0">
              <a:lnSpc>
                <a:spcPct val="115000"/>
              </a:lnSpc>
              <a:spcBef>
                <a:spcPts val="0"/>
              </a:spcBef>
              <a:spcAft>
                <a:spcPts val="0"/>
              </a:spcAft>
              <a:buNone/>
            </a:pPr>
            <a:endParaRPr>
              <a:solidFill>
                <a:srgbClr val="434343"/>
              </a:solidFill>
              <a:latin typeface="Ubuntu"/>
              <a:ea typeface="Ubuntu"/>
              <a:cs typeface="Ubuntu"/>
              <a:sym typeface="Ubuntu"/>
            </a:endParaRPr>
          </a:p>
          <a:p>
            <a:pPr marL="0" lvl="0" indent="0" algn="l" rtl="0">
              <a:lnSpc>
                <a:spcPct val="115000"/>
              </a:lnSpc>
              <a:spcBef>
                <a:spcPts val="0"/>
              </a:spcBef>
              <a:spcAft>
                <a:spcPts val="0"/>
              </a:spcAft>
              <a:buNone/>
            </a:pPr>
            <a:r>
              <a:rPr lang="en" sz="1600">
                <a:solidFill>
                  <a:srgbClr val="434343"/>
                </a:solidFill>
                <a:latin typeface="Ubuntu"/>
                <a:ea typeface="Ubuntu"/>
                <a:cs typeface="Ubuntu"/>
                <a:sym typeface="Ubuntu"/>
              </a:rPr>
              <a:t>Les élèves participent à des concours/événements?</a:t>
            </a:r>
            <a:endParaRPr sz="1600">
              <a:solidFill>
                <a:srgbClr val="434343"/>
              </a:solidFill>
              <a:latin typeface="Ubuntu"/>
              <a:ea typeface="Ubuntu"/>
              <a:cs typeface="Ubuntu"/>
              <a:sym typeface="Ubuntu"/>
            </a:endParaRPr>
          </a:p>
          <a:p>
            <a:pPr marL="0" lvl="0" indent="0" algn="l" rtl="0">
              <a:lnSpc>
                <a:spcPct val="115000"/>
              </a:lnSpc>
              <a:spcBef>
                <a:spcPts val="0"/>
              </a:spcBef>
              <a:spcAft>
                <a:spcPts val="0"/>
              </a:spcAft>
              <a:buNone/>
            </a:pPr>
            <a:endParaRPr>
              <a:solidFill>
                <a:srgbClr val="434343"/>
              </a:solidFill>
              <a:latin typeface="Ubuntu"/>
              <a:ea typeface="Ubuntu"/>
              <a:cs typeface="Ubuntu"/>
              <a:sym typeface="Ubuntu"/>
            </a:endParaRPr>
          </a:p>
          <a:p>
            <a:pPr marL="0" lvl="0" indent="0" algn="l" rtl="0">
              <a:lnSpc>
                <a:spcPct val="115000"/>
              </a:lnSpc>
              <a:spcBef>
                <a:spcPts val="0"/>
              </a:spcBef>
              <a:spcAft>
                <a:spcPts val="0"/>
              </a:spcAft>
              <a:buNone/>
            </a:pPr>
            <a:r>
              <a:rPr lang="en" sz="1600">
                <a:solidFill>
                  <a:srgbClr val="434343"/>
                </a:solidFill>
                <a:latin typeface="Ubuntu"/>
                <a:ea typeface="Ubuntu"/>
                <a:cs typeface="Ubuntu"/>
                <a:sym typeface="Ubuntu"/>
              </a:rPr>
              <a:t>Répond-il à mes intentions disciplinaires?</a:t>
            </a:r>
            <a:endParaRPr sz="1600">
              <a:solidFill>
                <a:srgbClr val="434343"/>
              </a:solidFill>
              <a:latin typeface="Ubuntu"/>
              <a:ea typeface="Ubuntu"/>
              <a:cs typeface="Ubuntu"/>
              <a:sym typeface="Ubuntu"/>
            </a:endParaRPr>
          </a:p>
          <a:p>
            <a:pPr marL="457200" lvl="0" indent="0" algn="l" rtl="0">
              <a:lnSpc>
                <a:spcPct val="115000"/>
              </a:lnSpc>
              <a:spcBef>
                <a:spcPts val="0"/>
              </a:spcBef>
              <a:spcAft>
                <a:spcPts val="0"/>
              </a:spcAft>
              <a:buNone/>
            </a:pPr>
            <a:r>
              <a:rPr lang="en" sz="1200">
                <a:solidFill>
                  <a:srgbClr val="434343"/>
                </a:solidFill>
                <a:latin typeface="Ubuntu"/>
                <a:ea typeface="Ubuntu"/>
                <a:cs typeface="Ubuntu"/>
                <a:sym typeface="Ubuntu"/>
              </a:rPr>
              <a:t>(mathématique = calculs/précision, science =  capteurs/montage, art = crayon/musique, langues = enregistrement, etc.)</a:t>
            </a:r>
            <a:endParaRPr sz="1200">
              <a:solidFill>
                <a:srgbClr val="434343"/>
              </a:solidFill>
              <a:latin typeface="Ubuntu"/>
              <a:ea typeface="Ubuntu"/>
              <a:cs typeface="Ubuntu"/>
              <a:sym typeface="Ubuntu"/>
            </a:endParaRPr>
          </a:p>
          <a:p>
            <a:pPr marL="0" lvl="0" indent="0" algn="l" rtl="0">
              <a:lnSpc>
                <a:spcPct val="115000"/>
              </a:lnSpc>
              <a:spcBef>
                <a:spcPts val="0"/>
              </a:spcBef>
              <a:spcAft>
                <a:spcPts val="0"/>
              </a:spcAft>
              <a:buNone/>
            </a:pPr>
            <a:endParaRPr>
              <a:solidFill>
                <a:srgbClr val="434343"/>
              </a:solidFill>
              <a:latin typeface="Ubuntu"/>
              <a:ea typeface="Ubuntu"/>
              <a:cs typeface="Ubuntu"/>
              <a:sym typeface="Ubuntu"/>
            </a:endParaRPr>
          </a:p>
          <a:p>
            <a:pPr marL="0" lvl="0" indent="0" algn="l" rtl="0">
              <a:lnSpc>
                <a:spcPct val="115000"/>
              </a:lnSpc>
              <a:spcBef>
                <a:spcPts val="0"/>
              </a:spcBef>
              <a:spcAft>
                <a:spcPts val="0"/>
              </a:spcAft>
              <a:buNone/>
            </a:pPr>
            <a:r>
              <a:rPr lang="en" sz="1600">
                <a:solidFill>
                  <a:srgbClr val="434343"/>
                </a:solidFill>
                <a:latin typeface="Ubuntu"/>
                <a:ea typeface="Ubuntu"/>
                <a:cs typeface="Ubuntu"/>
                <a:sym typeface="Ubuntu"/>
              </a:rPr>
              <a:t>Simulateurs disponibles pour les élèves?</a:t>
            </a:r>
            <a:endParaRPr sz="1600">
              <a:solidFill>
                <a:srgbClr val="434343"/>
              </a:solidFill>
              <a:latin typeface="Ubuntu"/>
              <a:ea typeface="Ubuntu"/>
              <a:cs typeface="Ubuntu"/>
              <a:sym typeface="Ubuntu"/>
            </a:endParaRPr>
          </a:p>
          <a:p>
            <a:pPr marL="457200" lvl="0" indent="0" algn="l" rtl="0">
              <a:lnSpc>
                <a:spcPct val="115000"/>
              </a:lnSpc>
              <a:spcBef>
                <a:spcPts val="0"/>
              </a:spcBef>
              <a:spcAft>
                <a:spcPts val="0"/>
              </a:spcAft>
              <a:buNone/>
            </a:pPr>
            <a:r>
              <a:rPr lang="en" sz="1200">
                <a:solidFill>
                  <a:srgbClr val="434343"/>
                </a:solidFill>
                <a:latin typeface="Ubuntu"/>
                <a:ea typeface="Ubuntu"/>
                <a:cs typeface="Ubuntu"/>
                <a:sym typeface="Ubuntu"/>
              </a:rPr>
              <a:t>(travail à distance, équipement limité, introduction de concepts, etc.)</a:t>
            </a:r>
            <a:endParaRPr sz="1200">
              <a:solidFill>
                <a:srgbClr val="434343"/>
              </a:solidFill>
              <a:latin typeface="Ubuntu"/>
              <a:ea typeface="Ubuntu"/>
              <a:cs typeface="Ubuntu"/>
              <a:sym typeface="Ubuntu"/>
            </a:endParaRPr>
          </a:p>
          <a:p>
            <a:pPr marL="0" lvl="0" indent="0" algn="l" rtl="0">
              <a:lnSpc>
                <a:spcPct val="115000"/>
              </a:lnSpc>
              <a:spcBef>
                <a:spcPts val="0"/>
              </a:spcBef>
              <a:spcAft>
                <a:spcPts val="0"/>
              </a:spcAft>
              <a:buNone/>
            </a:pPr>
            <a:endParaRPr>
              <a:solidFill>
                <a:srgbClr val="434343"/>
              </a:solidFill>
              <a:latin typeface="Ubuntu"/>
              <a:ea typeface="Ubuntu"/>
              <a:cs typeface="Ubuntu"/>
              <a:sym typeface="Ubuntu"/>
            </a:endParaRPr>
          </a:p>
          <a:p>
            <a:pPr marL="0" lvl="0" indent="0" algn="l" rtl="0">
              <a:lnSpc>
                <a:spcPct val="115000"/>
              </a:lnSpc>
              <a:spcBef>
                <a:spcPts val="0"/>
              </a:spcBef>
              <a:spcAft>
                <a:spcPts val="0"/>
              </a:spcAft>
              <a:buNone/>
            </a:pPr>
            <a:r>
              <a:rPr lang="en" sz="1600">
                <a:solidFill>
                  <a:srgbClr val="434343"/>
                </a:solidFill>
                <a:latin typeface="Ubuntu"/>
                <a:ea typeface="Ubuntu"/>
                <a:cs typeface="Ubuntu"/>
                <a:sym typeface="Ubuntu"/>
              </a:rPr>
              <a:t>Voulez-vous une variété de robots pour un laboratoire créatif?</a:t>
            </a:r>
            <a:endParaRPr sz="1600">
              <a:solidFill>
                <a:srgbClr val="434343"/>
              </a:solidFill>
              <a:latin typeface="Ubuntu"/>
              <a:ea typeface="Ubuntu"/>
              <a:cs typeface="Ubuntu"/>
              <a:sym typeface="Ubuntu"/>
            </a:endParaRPr>
          </a:p>
        </p:txBody>
      </p:sp>
      <p:sp>
        <p:nvSpPr>
          <p:cNvPr id="936" name="Google Shape;936;p89"/>
          <p:cNvSpPr txBox="1"/>
          <p:nvPr/>
        </p:nvSpPr>
        <p:spPr>
          <a:xfrm>
            <a:off x="810400" y="363850"/>
            <a:ext cx="446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Dosis"/>
              <a:ea typeface="Dosis"/>
              <a:cs typeface="Dosis"/>
              <a:sym typeface="Dosis"/>
            </a:endParaRPr>
          </a:p>
        </p:txBody>
      </p:sp>
      <p:sp>
        <p:nvSpPr>
          <p:cNvPr id="937" name="Google Shape;937;p89"/>
          <p:cNvSpPr txBox="1"/>
          <p:nvPr/>
        </p:nvSpPr>
        <p:spPr>
          <a:xfrm>
            <a:off x="455175" y="57550"/>
            <a:ext cx="6812100" cy="1035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500" b="1">
                <a:solidFill>
                  <a:schemeClr val="dk2"/>
                </a:solidFill>
                <a:latin typeface="Viga"/>
                <a:ea typeface="Viga"/>
                <a:cs typeface="Viga"/>
                <a:sym typeface="Viga"/>
              </a:rPr>
              <a:t>Pistes de réflexion...</a:t>
            </a:r>
            <a:endParaRPr sz="3500" b="1">
              <a:solidFill>
                <a:schemeClr val="dk2"/>
              </a:solidFill>
              <a:latin typeface="Viga"/>
              <a:ea typeface="Viga"/>
              <a:cs typeface="Viga"/>
              <a:sym typeface="Viga"/>
            </a:endParaRPr>
          </a:p>
          <a:p>
            <a:pPr marL="0" lvl="0" indent="0" algn="l" rtl="0">
              <a:lnSpc>
                <a:spcPct val="115000"/>
              </a:lnSpc>
              <a:spcBef>
                <a:spcPts val="0"/>
              </a:spcBef>
              <a:spcAft>
                <a:spcPts val="0"/>
              </a:spcAft>
              <a:buNone/>
            </a:pPr>
            <a:r>
              <a:rPr lang="en" sz="1500" b="1" i="1">
                <a:solidFill>
                  <a:srgbClr val="0069BF"/>
                </a:solidFill>
                <a:latin typeface="Viga"/>
                <a:ea typeface="Viga"/>
                <a:cs typeface="Viga"/>
                <a:sym typeface="Viga"/>
              </a:rPr>
              <a:t>Gestion de classe et intention pédagogique</a:t>
            </a:r>
            <a:endParaRPr sz="1500" i="1">
              <a:solidFill>
                <a:srgbClr val="0069BF"/>
              </a:solidFill>
              <a:latin typeface="Viga"/>
              <a:ea typeface="Viga"/>
              <a:cs typeface="Viga"/>
              <a:sym typeface="Vig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90"/>
          <p:cNvSpPr txBox="1">
            <a:spLocks noGrp="1"/>
          </p:cNvSpPr>
          <p:nvPr>
            <p:ph type="ctrTitle" idx="4294967295"/>
          </p:nvPr>
        </p:nvSpPr>
        <p:spPr>
          <a:xfrm>
            <a:off x="235500" y="238125"/>
            <a:ext cx="8520600" cy="7347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 sz="3500">
                <a:solidFill>
                  <a:schemeClr val="dk2"/>
                </a:solidFill>
                <a:latin typeface="Viga"/>
                <a:ea typeface="Viga"/>
                <a:cs typeface="Viga"/>
                <a:sym typeface="Viga"/>
              </a:rPr>
              <a:t>Types de programmation</a:t>
            </a:r>
            <a:endParaRPr sz="3500">
              <a:solidFill>
                <a:schemeClr val="dk2"/>
              </a:solidFill>
              <a:latin typeface="Viga"/>
              <a:ea typeface="Viga"/>
              <a:cs typeface="Viga"/>
              <a:sym typeface="Viga"/>
            </a:endParaRPr>
          </a:p>
          <a:p>
            <a:pPr marL="0" lvl="0" indent="0" algn="ctr" rtl="0">
              <a:spcBef>
                <a:spcPts val="0"/>
              </a:spcBef>
              <a:spcAft>
                <a:spcPts val="0"/>
              </a:spcAft>
              <a:buNone/>
            </a:pPr>
            <a:r>
              <a:rPr lang="en" sz="1700" i="1">
                <a:solidFill>
                  <a:schemeClr val="dk2"/>
                </a:solidFill>
                <a:latin typeface="Viga"/>
                <a:ea typeface="Viga"/>
                <a:cs typeface="Viga"/>
                <a:sym typeface="Viga"/>
              </a:rPr>
              <a:t>Robotique éducative</a:t>
            </a:r>
            <a:endParaRPr sz="1700" i="1">
              <a:solidFill>
                <a:schemeClr val="dk2"/>
              </a:solidFill>
              <a:latin typeface="Viga"/>
              <a:ea typeface="Viga"/>
              <a:cs typeface="Viga"/>
              <a:sym typeface="Viga"/>
            </a:endParaRPr>
          </a:p>
        </p:txBody>
      </p:sp>
      <p:graphicFrame>
        <p:nvGraphicFramePr>
          <p:cNvPr id="943" name="Google Shape;943;p90"/>
          <p:cNvGraphicFramePr/>
          <p:nvPr/>
        </p:nvGraphicFramePr>
        <p:xfrm>
          <a:off x="311700" y="1112975"/>
          <a:ext cx="3000000" cy="3000000"/>
        </p:xfrm>
        <a:graphic>
          <a:graphicData uri="http://schemas.openxmlformats.org/drawingml/2006/table">
            <a:tbl>
              <a:tblPr>
                <a:noFill/>
                <a:tableStyleId>{1F69C4B6-3218-4EAA-BA11-93A175400231}</a:tableStyleId>
              </a:tblPr>
              <a:tblGrid>
                <a:gridCol w="2095525">
                  <a:extLst>
                    <a:ext uri="{9D8B030D-6E8A-4147-A177-3AD203B41FA5}">
                      <a16:colId xmlns:a16="http://schemas.microsoft.com/office/drawing/2014/main" val="20000"/>
                    </a:ext>
                  </a:extLst>
                </a:gridCol>
                <a:gridCol w="2095525">
                  <a:extLst>
                    <a:ext uri="{9D8B030D-6E8A-4147-A177-3AD203B41FA5}">
                      <a16:colId xmlns:a16="http://schemas.microsoft.com/office/drawing/2014/main" val="20001"/>
                    </a:ext>
                  </a:extLst>
                </a:gridCol>
                <a:gridCol w="2095525">
                  <a:extLst>
                    <a:ext uri="{9D8B030D-6E8A-4147-A177-3AD203B41FA5}">
                      <a16:colId xmlns:a16="http://schemas.microsoft.com/office/drawing/2014/main" val="20002"/>
                    </a:ext>
                  </a:extLst>
                </a:gridCol>
                <a:gridCol w="2095525">
                  <a:extLst>
                    <a:ext uri="{9D8B030D-6E8A-4147-A177-3AD203B41FA5}">
                      <a16:colId xmlns:a16="http://schemas.microsoft.com/office/drawing/2014/main" val="20003"/>
                    </a:ext>
                  </a:extLst>
                </a:gridCol>
              </a:tblGrid>
              <a:tr h="605875">
                <a:tc>
                  <a:txBody>
                    <a:bodyPr/>
                    <a:lstStyle/>
                    <a:p>
                      <a:pPr marL="0" lvl="0" indent="0" algn="ctr" rtl="0">
                        <a:spcBef>
                          <a:spcPts val="0"/>
                        </a:spcBef>
                        <a:spcAft>
                          <a:spcPts val="0"/>
                        </a:spcAft>
                        <a:buNone/>
                      </a:pPr>
                      <a:r>
                        <a:rPr lang="en" sz="1500">
                          <a:solidFill>
                            <a:schemeClr val="dk2"/>
                          </a:solidFill>
                          <a:latin typeface="Viga"/>
                          <a:ea typeface="Viga"/>
                          <a:cs typeface="Viga"/>
                          <a:sym typeface="Viga"/>
                        </a:rPr>
                        <a:t>Activités</a:t>
                      </a:r>
                      <a:endParaRPr sz="1500">
                        <a:solidFill>
                          <a:schemeClr val="dk2"/>
                        </a:solidFill>
                        <a:latin typeface="Viga"/>
                        <a:ea typeface="Viga"/>
                        <a:cs typeface="Viga"/>
                        <a:sym typeface="Viga"/>
                      </a:endParaRPr>
                    </a:p>
                    <a:p>
                      <a:pPr marL="0" lvl="0" indent="0" algn="ctr" rtl="0">
                        <a:spcBef>
                          <a:spcPts val="0"/>
                        </a:spcBef>
                        <a:spcAft>
                          <a:spcPts val="0"/>
                        </a:spcAft>
                        <a:buNone/>
                      </a:pPr>
                      <a:r>
                        <a:rPr lang="en" sz="1500">
                          <a:solidFill>
                            <a:schemeClr val="dk2"/>
                          </a:solidFill>
                          <a:latin typeface="Viga"/>
                          <a:ea typeface="Viga"/>
                          <a:cs typeface="Viga"/>
                          <a:sym typeface="Viga"/>
                        </a:rPr>
                        <a:t>débranchées</a:t>
                      </a:r>
                      <a:endParaRPr sz="1500">
                        <a:solidFill>
                          <a:schemeClr val="dk2"/>
                        </a:solidFill>
                        <a:latin typeface="Viga"/>
                        <a:ea typeface="Viga"/>
                        <a:cs typeface="Viga"/>
                        <a:sym typeface="Viga"/>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500">
                          <a:solidFill>
                            <a:schemeClr val="dk2"/>
                          </a:solidFill>
                          <a:latin typeface="Viga"/>
                          <a:ea typeface="Viga"/>
                          <a:cs typeface="Viga"/>
                          <a:sym typeface="Viga"/>
                        </a:rPr>
                        <a:t>Sans</a:t>
                      </a:r>
                      <a:endParaRPr sz="1500">
                        <a:solidFill>
                          <a:schemeClr val="dk2"/>
                        </a:solidFill>
                        <a:latin typeface="Viga"/>
                        <a:ea typeface="Viga"/>
                        <a:cs typeface="Viga"/>
                        <a:sym typeface="Viga"/>
                      </a:endParaRPr>
                    </a:p>
                    <a:p>
                      <a:pPr marL="0" lvl="0" indent="0" algn="ctr" rtl="0">
                        <a:spcBef>
                          <a:spcPts val="0"/>
                        </a:spcBef>
                        <a:spcAft>
                          <a:spcPts val="0"/>
                        </a:spcAft>
                        <a:buNone/>
                      </a:pPr>
                      <a:r>
                        <a:rPr lang="en" sz="1500">
                          <a:solidFill>
                            <a:schemeClr val="dk2"/>
                          </a:solidFill>
                          <a:latin typeface="Viga"/>
                          <a:ea typeface="Viga"/>
                          <a:cs typeface="Viga"/>
                          <a:sym typeface="Viga"/>
                        </a:rPr>
                        <a:t>appareils</a:t>
                      </a:r>
                      <a:endParaRPr sz="1500">
                        <a:solidFill>
                          <a:schemeClr val="dk2"/>
                        </a:solidFill>
                        <a:latin typeface="Viga"/>
                        <a:ea typeface="Viga"/>
                        <a:cs typeface="Viga"/>
                        <a:sym typeface="Viga"/>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500">
                          <a:solidFill>
                            <a:schemeClr val="dk2"/>
                          </a:solidFill>
                          <a:latin typeface="Viga"/>
                          <a:ea typeface="Viga"/>
                          <a:cs typeface="Viga"/>
                          <a:sym typeface="Viga"/>
                        </a:rPr>
                        <a:t>Visuelle</a:t>
                      </a:r>
                      <a:endParaRPr sz="1500">
                        <a:solidFill>
                          <a:schemeClr val="dk2"/>
                        </a:solidFill>
                        <a:latin typeface="Viga"/>
                        <a:ea typeface="Viga"/>
                        <a:cs typeface="Viga"/>
                        <a:sym typeface="Viga"/>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500">
                          <a:solidFill>
                            <a:schemeClr val="dk2"/>
                          </a:solidFill>
                          <a:latin typeface="Viga"/>
                          <a:ea typeface="Viga"/>
                          <a:cs typeface="Viga"/>
                          <a:sym typeface="Viga"/>
                        </a:rPr>
                        <a:t>Textuelle</a:t>
                      </a:r>
                      <a:endParaRPr sz="1500">
                        <a:solidFill>
                          <a:schemeClr val="dk2"/>
                        </a:solidFill>
                        <a:latin typeface="Viga"/>
                        <a:ea typeface="Viga"/>
                        <a:cs typeface="Viga"/>
                        <a:sym typeface="Viga"/>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accent6"/>
                    </a:solidFill>
                  </a:tcPr>
                </a:tc>
                <a:extLst>
                  <a:ext uri="{0D108BD9-81ED-4DB2-BD59-A6C34878D82A}">
                    <a16:rowId xmlns:a16="http://schemas.microsoft.com/office/drawing/2014/main" val="10000"/>
                  </a:ext>
                </a:extLst>
              </a:tr>
              <a:tr h="1502925">
                <a:tc>
                  <a:txBody>
                    <a:bodyPr/>
                    <a:lstStyle/>
                    <a:p>
                      <a:pPr marL="0" lvl="0" indent="0" algn="ctr" rtl="0">
                        <a:spcBef>
                          <a:spcPts val="0"/>
                        </a:spcBef>
                        <a:spcAft>
                          <a:spcPts val="0"/>
                        </a:spcAft>
                        <a:buNone/>
                      </a:pPr>
                      <a:r>
                        <a:rPr lang="en">
                          <a:solidFill>
                            <a:schemeClr val="dk2"/>
                          </a:solidFill>
                          <a:latin typeface="Ubuntu"/>
                          <a:ea typeface="Ubuntu"/>
                          <a:cs typeface="Ubuntu"/>
                          <a:sym typeface="Ubuntu"/>
                        </a:rPr>
                        <a:t>Activités ou jeux réalisés sans technologie.</a:t>
                      </a:r>
                      <a:endParaRPr>
                        <a:solidFill>
                          <a:schemeClr val="dk2"/>
                        </a:solidFill>
                        <a:latin typeface="Ubuntu"/>
                        <a:ea typeface="Ubuntu"/>
                        <a:cs typeface="Ubuntu"/>
                        <a:sym typeface="Ubuntu"/>
                      </a:endParaRPr>
                    </a:p>
                  </a:txBody>
                  <a:tcPr marL="91425" marR="91425" marT="91425" marB="91425">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a:solidFill>
                            <a:schemeClr val="dk2"/>
                          </a:solidFill>
                          <a:latin typeface="Ubuntu"/>
                          <a:ea typeface="Ubuntu"/>
                          <a:cs typeface="Ubuntu"/>
                          <a:sym typeface="Ubuntu"/>
                        </a:rPr>
                        <a:t>On programme directement sur le robot (ou manette) ou à l’aide d’accessoires (cartes, cubes, crayons de couleur, etc.).</a:t>
                      </a:r>
                      <a:endParaRPr>
                        <a:solidFill>
                          <a:schemeClr val="dk2"/>
                        </a:solidFill>
                        <a:latin typeface="Ubuntu"/>
                        <a:ea typeface="Ubuntu"/>
                        <a:cs typeface="Ubuntu"/>
                        <a:sym typeface="Ubuntu"/>
                      </a:endParaRPr>
                    </a:p>
                  </a:txBody>
                  <a:tcPr marL="91425" marR="91425" marT="91425" marB="91425">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a:solidFill>
                            <a:schemeClr val="dk2"/>
                          </a:solidFill>
                          <a:latin typeface="Ubuntu"/>
                          <a:ea typeface="Ubuntu"/>
                          <a:cs typeface="Ubuntu"/>
                          <a:sym typeface="Ubuntu"/>
                        </a:rPr>
                        <a:t>Offre un langage de programmation  sous forme de blocs/pictogrammes classés par couleur. </a:t>
                      </a:r>
                      <a:endParaRPr>
                        <a:solidFill>
                          <a:schemeClr val="dk2"/>
                        </a:solidFill>
                        <a:latin typeface="Ubuntu"/>
                        <a:ea typeface="Ubuntu"/>
                        <a:cs typeface="Ubuntu"/>
                        <a:sym typeface="Ubuntu"/>
                      </a:endParaRPr>
                    </a:p>
                  </a:txBody>
                  <a:tcPr marL="91425" marR="91425" marT="91425" marB="91425">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a:solidFill>
                            <a:schemeClr val="dk2"/>
                          </a:solidFill>
                          <a:latin typeface="Ubuntu"/>
                          <a:ea typeface="Ubuntu"/>
                          <a:cs typeface="Ubuntu"/>
                          <a:sym typeface="Ubuntu"/>
                        </a:rPr>
                        <a:t>Codage sous forme textuelle respectant une syntaxe normalisée (Python, Java, Swift, etc.).</a:t>
                      </a:r>
                      <a:endParaRPr>
                        <a:solidFill>
                          <a:schemeClr val="dk2"/>
                        </a:solidFill>
                        <a:latin typeface="Ubuntu"/>
                        <a:ea typeface="Ubuntu"/>
                        <a:cs typeface="Ubuntu"/>
                        <a:sym typeface="Ubuntu"/>
                      </a:endParaRPr>
                    </a:p>
                  </a:txBody>
                  <a:tcPr marL="91425" marR="91425" marT="91425" marB="91425">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944" name="Google Shape;944;p90"/>
          <p:cNvSpPr txBox="1"/>
          <p:nvPr/>
        </p:nvSpPr>
        <p:spPr>
          <a:xfrm>
            <a:off x="2818825" y="3709950"/>
            <a:ext cx="1689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2"/>
                </a:solidFill>
                <a:latin typeface="Ubuntu"/>
                <a:ea typeface="Ubuntu"/>
                <a:cs typeface="Ubuntu"/>
                <a:sym typeface="Ubuntu"/>
              </a:rPr>
              <a:t>Appropriation rapide avec un codage simple.</a:t>
            </a:r>
            <a:endParaRPr sz="1200" b="1">
              <a:solidFill>
                <a:schemeClr val="dk2"/>
              </a:solidFill>
              <a:latin typeface="Ubuntu"/>
              <a:ea typeface="Ubuntu"/>
              <a:cs typeface="Ubuntu"/>
              <a:sym typeface="Ubuntu"/>
            </a:endParaRPr>
          </a:p>
        </p:txBody>
      </p:sp>
      <p:sp>
        <p:nvSpPr>
          <p:cNvPr id="945" name="Google Shape;945;p90"/>
          <p:cNvSpPr/>
          <p:nvPr/>
        </p:nvSpPr>
        <p:spPr>
          <a:xfrm>
            <a:off x="235500" y="3508950"/>
            <a:ext cx="2252700" cy="1080900"/>
          </a:xfrm>
          <a:prstGeom prst="chevron">
            <a:avLst>
              <a:gd name="adj" fmla="val 27075"/>
            </a:avLst>
          </a:prstGeom>
          <a:solidFill>
            <a:schemeClr val="lt1"/>
          </a:solidFill>
          <a:ln w="1905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90"/>
          <p:cNvSpPr txBox="1"/>
          <p:nvPr/>
        </p:nvSpPr>
        <p:spPr>
          <a:xfrm>
            <a:off x="704850" y="3695275"/>
            <a:ext cx="1476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2"/>
                </a:solidFill>
                <a:latin typeface="Ubuntu"/>
                <a:ea typeface="Ubuntu"/>
                <a:cs typeface="Ubuntu"/>
                <a:sym typeface="Ubuntu"/>
              </a:rPr>
              <a:t>Introduction de concepts de programmation.</a:t>
            </a:r>
            <a:endParaRPr sz="1500" b="1">
              <a:solidFill>
                <a:schemeClr val="dk2"/>
              </a:solidFill>
              <a:latin typeface="Ubuntu"/>
              <a:ea typeface="Ubuntu"/>
              <a:cs typeface="Ubuntu"/>
              <a:sym typeface="Ubuntu"/>
            </a:endParaRPr>
          </a:p>
        </p:txBody>
      </p:sp>
      <p:sp>
        <p:nvSpPr>
          <p:cNvPr id="947" name="Google Shape;947;p90"/>
          <p:cNvSpPr/>
          <p:nvPr/>
        </p:nvSpPr>
        <p:spPr>
          <a:xfrm>
            <a:off x="2388150" y="3508950"/>
            <a:ext cx="2252700" cy="1080900"/>
          </a:xfrm>
          <a:prstGeom prst="chevron">
            <a:avLst>
              <a:gd name="adj" fmla="val 27075"/>
            </a:avLst>
          </a:prstGeom>
          <a:solidFill>
            <a:schemeClr val="lt1"/>
          </a:solidFill>
          <a:ln w="1905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90"/>
          <p:cNvSpPr/>
          <p:nvPr/>
        </p:nvSpPr>
        <p:spPr>
          <a:xfrm>
            <a:off x="4521125" y="3508950"/>
            <a:ext cx="2252700" cy="1080900"/>
          </a:xfrm>
          <a:prstGeom prst="chevron">
            <a:avLst>
              <a:gd name="adj" fmla="val 27075"/>
            </a:avLst>
          </a:prstGeom>
          <a:solidFill>
            <a:schemeClr val="lt1"/>
          </a:solidFill>
          <a:ln w="1905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90"/>
          <p:cNvSpPr/>
          <p:nvPr/>
        </p:nvSpPr>
        <p:spPr>
          <a:xfrm>
            <a:off x="6611475" y="3508950"/>
            <a:ext cx="2252700" cy="1080900"/>
          </a:xfrm>
          <a:prstGeom prst="chevron">
            <a:avLst>
              <a:gd name="adj" fmla="val 27075"/>
            </a:avLst>
          </a:prstGeom>
          <a:solidFill>
            <a:schemeClr val="lt1"/>
          </a:solidFill>
          <a:ln w="1905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90"/>
          <p:cNvSpPr txBox="1"/>
          <p:nvPr/>
        </p:nvSpPr>
        <p:spPr>
          <a:xfrm>
            <a:off x="2818825" y="3709950"/>
            <a:ext cx="1689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2"/>
                </a:solidFill>
                <a:latin typeface="Ubuntu"/>
                <a:ea typeface="Ubuntu"/>
                <a:cs typeface="Ubuntu"/>
                <a:sym typeface="Ubuntu"/>
              </a:rPr>
              <a:t>Appropriation rapide avec un codage simple.</a:t>
            </a:r>
            <a:endParaRPr sz="1200" b="1">
              <a:solidFill>
                <a:schemeClr val="dk2"/>
              </a:solidFill>
              <a:latin typeface="Ubuntu"/>
              <a:ea typeface="Ubuntu"/>
              <a:cs typeface="Ubuntu"/>
              <a:sym typeface="Ubuntu"/>
            </a:endParaRPr>
          </a:p>
        </p:txBody>
      </p:sp>
      <p:sp>
        <p:nvSpPr>
          <p:cNvPr id="951" name="Google Shape;951;p90"/>
          <p:cNvSpPr txBox="1"/>
          <p:nvPr/>
        </p:nvSpPr>
        <p:spPr>
          <a:xfrm>
            <a:off x="7067025" y="3709950"/>
            <a:ext cx="1689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2"/>
                </a:solidFill>
                <a:latin typeface="Ubuntu"/>
                <a:ea typeface="Ubuntu"/>
                <a:cs typeface="Ubuntu"/>
                <a:sym typeface="Ubuntu"/>
              </a:rPr>
              <a:t>Usage plus avancé et varié de la programmation.</a:t>
            </a:r>
            <a:endParaRPr b="1"/>
          </a:p>
        </p:txBody>
      </p:sp>
      <p:sp>
        <p:nvSpPr>
          <p:cNvPr id="952" name="Google Shape;952;p90"/>
          <p:cNvSpPr txBox="1"/>
          <p:nvPr/>
        </p:nvSpPr>
        <p:spPr>
          <a:xfrm>
            <a:off x="4915050" y="3604525"/>
            <a:ext cx="1781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2"/>
                </a:solidFill>
                <a:latin typeface="Ubuntu"/>
                <a:ea typeface="Ubuntu"/>
                <a:cs typeface="Ubuntu"/>
                <a:sym typeface="Ubuntu"/>
              </a:rPr>
              <a:t>Programmation intuitive en réduisant les barrières d’un codage complexe.</a:t>
            </a:r>
            <a:endParaRPr sz="1200" b="1">
              <a:solidFill>
                <a:schemeClr val="dk2"/>
              </a:solidFill>
              <a:latin typeface="Ubuntu"/>
              <a:ea typeface="Ubuntu"/>
              <a:cs typeface="Ubuntu"/>
              <a:sym typeface="Ubuntu"/>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91"/>
          <p:cNvSpPr txBox="1">
            <a:spLocks noGrp="1"/>
          </p:cNvSpPr>
          <p:nvPr>
            <p:ph type="ctrTitle" idx="4294967295"/>
          </p:nvPr>
        </p:nvSpPr>
        <p:spPr>
          <a:xfrm>
            <a:off x="235500" y="542925"/>
            <a:ext cx="8520600" cy="7347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 sz="3500">
                <a:solidFill>
                  <a:schemeClr val="dk2"/>
                </a:solidFill>
                <a:latin typeface="Viga"/>
                <a:ea typeface="Viga"/>
                <a:cs typeface="Viga"/>
                <a:sym typeface="Viga"/>
              </a:rPr>
              <a:t>Types de robot</a:t>
            </a:r>
            <a:endParaRPr sz="3500">
              <a:solidFill>
                <a:schemeClr val="dk2"/>
              </a:solidFill>
              <a:latin typeface="Viga"/>
              <a:ea typeface="Viga"/>
              <a:cs typeface="Viga"/>
              <a:sym typeface="Viga"/>
            </a:endParaRPr>
          </a:p>
          <a:p>
            <a:pPr marL="0" lvl="0" indent="0" algn="ctr" rtl="0">
              <a:spcBef>
                <a:spcPts val="0"/>
              </a:spcBef>
              <a:spcAft>
                <a:spcPts val="0"/>
              </a:spcAft>
              <a:buNone/>
            </a:pPr>
            <a:r>
              <a:rPr lang="en" sz="1700" i="1">
                <a:solidFill>
                  <a:schemeClr val="dk2"/>
                </a:solidFill>
                <a:latin typeface="Viga"/>
                <a:ea typeface="Viga"/>
                <a:cs typeface="Viga"/>
                <a:sym typeface="Viga"/>
              </a:rPr>
              <a:t>Robotique éducative</a:t>
            </a:r>
            <a:endParaRPr sz="1700" i="1">
              <a:solidFill>
                <a:schemeClr val="dk2"/>
              </a:solidFill>
              <a:latin typeface="Viga"/>
              <a:ea typeface="Viga"/>
              <a:cs typeface="Viga"/>
              <a:sym typeface="Viga"/>
            </a:endParaRPr>
          </a:p>
        </p:txBody>
      </p:sp>
      <p:graphicFrame>
        <p:nvGraphicFramePr>
          <p:cNvPr id="958" name="Google Shape;958;p91"/>
          <p:cNvGraphicFramePr/>
          <p:nvPr/>
        </p:nvGraphicFramePr>
        <p:xfrm>
          <a:off x="304750" y="1519025"/>
          <a:ext cx="3000000" cy="3000000"/>
        </p:xfrm>
        <a:graphic>
          <a:graphicData uri="http://schemas.openxmlformats.org/drawingml/2006/table">
            <a:tbl>
              <a:tblPr>
                <a:noFill/>
                <a:tableStyleId>{1F69C4B6-3218-4EAA-BA11-93A175400231}</a:tableStyleId>
              </a:tblPr>
              <a:tblGrid>
                <a:gridCol w="2095525">
                  <a:extLst>
                    <a:ext uri="{9D8B030D-6E8A-4147-A177-3AD203B41FA5}">
                      <a16:colId xmlns:a16="http://schemas.microsoft.com/office/drawing/2014/main" val="20000"/>
                    </a:ext>
                  </a:extLst>
                </a:gridCol>
                <a:gridCol w="2095525">
                  <a:extLst>
                    <a:ext uri="{9D8B030D-6E8A-4147-A177-3AD203B41FA5}">
                      <a16:colId xmlns:a16="http://schemas.microsoft.com/office/drawing/2014/main" val="20001"/>
                    </a:ext>
                  </a:extLst>
                </a:gridCol>
                <a:gridCol w="2095525">
                  <a:extLst>
                    <a:ext uri="{9D8B030D-6E8A-4147-A177-3AD203B41FA5}">
                      <a16:colId xmlns:a16="http://schemas.microsoft.com/office/drawing/2014/main" val="20002"/>
                    </a:ext>
                  </a:extLst>
                </a:gridCol>
                <a:gridCol w="2095525">
                  <a:extLst>
                    <a:ext uri="{9D8B030D-6E8A-4147-A177-3AD203B41FA5}">
                      <a16:colId xmlns:a16="http://schemas.microsoft.com/office/drawing/2014/main" val="20003"/>
                    </a:ext>
                  </a:extLst>
                </a:gridCol>
              </a:tblGrid>
              <a:tr h="525250">
                <a:tc>
                  <a:txBody>
                    <a:bodyPr/>
                    <a:lstStyle/>
                    <a:p>
                      <a:pPr marL="0" lvl="0" indent="0" algn="ctr" rtl="0">
                        <a:spcBef>
                          <a:spcPts val="0"/>
                        </a:spcBef>
                        <a:spcAft>
                          <a:spcPts val="0"/>
                        </a:spcAft>
                        <a:buNone/>
                      </a:pPr>
                      <a:r>
                        <a:rPr lang="en" sz="1500">
                          <a:solidFill>
                            <a:schemeClr val="dk2"/>
                          </a:solidFill>
                          <a:latin typeface="Viga"/>
                          <a:ea typeface="Viga"/>
                          <a:cs typeface="Viga"/>
                          <a:sym typeface="Viga"/>
                        </a:rPr>
                        <a:t>Sans montage</a:t>
                      </a:r>
                      <a:endParaRPr sz="1500">
                        <a:solidFill>
                          <a:schemeClr val="dk2"/>
                        </a:solidFill>
                        <a:latin typeface="Viga"/>
                        <a:ea typeface="Viga"/>
                        <a:cs typeface="Viga"/>
                        <a:sym typeface="Viga"/>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500">
                          <a:solidFill>
                            <a:schemeClr val="dk2"/>
                          </a:solidFill>
                          <a:latin typeface="Viga"/>
                          <a:ea typeface="Viga"/>
                          <a:cs typeface="Viga"/>
                          <a:sym typeface="Viga"/>
                        </a:rPr>
                        <a:t>Avec montage</a:t>
                      </a:r>
                      <a:endParaRPr sz="1500">
                        <a:solidFill>
                          <a:schemeClr val="dk2"/>
                        </a:solidFill>
                        <a:latin typeface="Viga"/>
                        <a:ea typeface="Viga"/>
                        <a:cs typeface="Viga"/>
                        <a:sym typeface="Viga"/>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500">
                          <a:solidFill>
                            <a:schemeClr val="dk2"/>
                          </a:solidFill>
                          <a:latin typeface="Viga"/>
                          <a:ea typeface="Viga"/>
                          <a:cs typeface="Viga"/>
                          <a:sym typeface="Viga"/>
                        </a:rPr>
                        <a:t>Éducation vs maison</a:t>
                      </a:r>
                      <a:endParaRPr sz="1500">
                        <a:solidFill>
                          <a:schemeClr val="dk2"/>
                        </a:solidFill>
                        <a:latin typeface="Viga"/>
                        <a:ea typeface="Viga"/>
                        <a:cs typeface="Viga"/>
                        <a:sym typeface="Viga"/>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500">
                          <a:solidFill>
                            <a:schemeClr val="dk2"/>
                          </a:solidFill>
                          <a:latin typeface="Viga"/>
                          <a:ea typeface="Viga"/>
                          <a:cs typeface="Viga"/>
                          <a:sym typeface="Viga"/>
                        </a:rPr>
                        <a:t>Famille de robots</a:t>
                      </a:r>
                      <a:endParaRPr sz="1500">
                        <a:solidFill>
                          <a:schemeClr val="dk2"/>
                        </a:solidFill>
                        <a:latin typeface="Viga"/>
                        <a:ea typeface="Viga"/>
                        <a:cs typeface="Viga"/>
                        <a:sym typeface="Viga"/>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accent6"/>
                    </a:solidFill>
                  </a:tcPr>
                </a:tc>
                <a:extLst>
                  <a:ext uri="{0D108BD9-81ED-4DB2-BD59-A6C34878D82A}">
                    <a16:rowId xmlns:a16="http://schemas.microsoft.com/office/drawing/2014/main" val="10000"/>
                  </a:ext>
                </a:extLst>
              </a:tr>
              <a:tr h="1580200">
                <a:tc>
                  <a:txBody>
                    <a:bodyPr/>
                    <a:lstStyle/>
                    <a:p>
                      <a:pPr marL="0" lvl="0" indent="0" algn="l" rtl="0">
                        <a:spcBef>
                          <a:spcPts val="0"/>
                        </a:spcBef>
                        <a:spcAft>
                          <a:spcPts val="0"/>
                        </a:spcAft>
                        <a:buNone/>
                      </a:pPr>
                      <a:r>
                        <a:rPr lang="en">
                          <a:solidFill>
                            <a:schemeClr val="dk2"/>
                          </a:solidFill>
                          <a:latin typeface="Ubuntu"/>
                          <a:ea typeface="Ubuntu"/>
                          <a:cs typeface="Ubuntu"/>
                          <a:sym typeface="Ubuntu"/>
                        </a:rPr>
                        <a:t>Utilisation sans assemblage complexe.</a:t>
                      </a:r>
                      <a:endParaRPr>
                        <a:solidFill>
                          <a:schemeClr val="dk2"/>
                        </a:solidFill>
                        <a:latin typeface="Ubuntu"/>
                        <a:ea typeface="Ubuntu"/>
                        <a:cs typeface="Ubuntu"/>
                        <a:sym typeface="Ubuntu"/>
                      </a:endParaRPr>
                    </a:p>
                    <a:p>
                      <a:pPr marL="0" lvl="0" indent="0" algn="l" rtl="0">
                        <a:spcBef>
                          <a:spcPts val="0"/>
                        </a:spcBef>
                        <a:spcAft>
                          <a:spcPts val="0"/>
                        </a:spcAft>
                        <a:buNone/>
                      </a:pPr>
                      <a:r>
                        <a:rPr lang="en">
                          <a:solidFill>
                            <a:schemeClr val="dk2"/>
                          </a:solidFill>
                          <a:latin typeface="Ubuntu"/>
                          <a:ea typeface="Ubuntu"/>
                          <a:cs typeface="Ubuntu"/>
                          <a:sym typeface="Ubuntu"/>
                        </a:rPr>
                        <a:t>Modifications mineures possibles avec certains modèles.</a:t>
                      </a:r>
                      <a:endParaRPr>
                        <a:solidFill>
                          <a:schemeClr val="dk2"/>
                        </a:solidFill>
                        <a:latin typeface="Ubuntu"/>
                        <a:ea typeface="Ubuntu"/>
                        <a:cs typeface="Ubuntu"/>
                        <a:sym typeface="Ubuntu"/>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a:solidFill>
                            <a:schemeClr val="dk2"/>
                          </a:solidFill>
                          <a:latin typeface="Ubuntu"/>
                          <a:ea typeface="Ubuntu"/>
                          <a:cs typeface="Ubuntu"/>
                          <a:sym typeface="Ubuntu"/>
                        </a:rPr>
                        <a:t>Ensemble (pièces, moteurs, capteurs, etc.) permettant la construction libre ou selon un plan.</a:t>
                      </a:r>
                      <a:endParaRPr>
                        <a:solidFill>
                          <a:schemeClr val="dk2"/>
                        </a:solidFill>
                        <a:latin typeface="Ubuntu"/>
                        <a:ea typeface="Ubuntu"/>
                        <a:cs typeface="Ubuntu"/>
                        <a:sym typeface="Ubuntu"/>
                      </a:endParaRPr>
                    </a:p>
                    <a:p>
                      <a:pPr marL="0" lvl="0" indent="0" algn="l" rtl="0">
                        <a:spcBef>
                          <a:spcPts val="0"/>
                        </a:spcBef>
                        <a:spcAft>
                          <a:spcPts val="0"/>
                        </a:spcAft>
                        <a:buNone/>
                      </a:pPr>
                      <a:endParaRPr>
                        <a:solidFill>
                          <a:schemeClr val="dk2"/>
                        </a:solidFill>
                        <a:latin typeface="Ubuntu"/>
                        <a:ea typeface="Ubuntu"/>
                        <a:cs typeface="Ubuntu"/>
                        <a:sym typeface="Ubuntu"/>
                      </a:endParaRPr>
                    </a:p>
                  </a:txBody>
                  <a:tcPr marL="91425" marR="91425" marT="91425" marB="91425">
                    <a:lnL w="1905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a:solidFill>
                            <a:schemeClr val="dk2"/>
                          </a:solidFill>
                          <a:latin typeface="Ubuntu"/>
                          <a:ea typeface="Ubuntu"/>
                          <a:cs typeface="Ubuntu"/>
                          <a:sym typeface="Ubuntu"/>
                        </a:rPr>
                        <a:t>Est-il destiné au monde de l’éducation?</a:t>
                      </a:r>
                      <a:endParaRPr>
                        <a:solidFill>
                          <a:schemeClr val="dk2"/>
                        </a:solidFill>
                        <a:latin typeface="Ubuntu"/>
                        <a:ea typeface="Ubuntu"/>
                        <a:cs typeface="Ubuntu"/>
                        <a:sym typeface="Ubuntu"/>
                      </a:endParaRPr>
                    </a:p>
                    <a:p>
                      <a:pPr marL="0" lvl="0" indent="0" algn="l" rtl="0">
                        <a:spcBef>
                          <a:spcPts val="0"/>
                        </a:spcBef>
                        <a:spcAft>
                          <a:spcPts val="0"/>
                        </a:spcAft>
                        <a:buNone/>
                      </a:pPr>
                      <a:r>
                        <a:rPr lang="en">
                          <a:solidFill>
                            <a:schemeClr val="dk2"/>
                          </a:solidFill>
                          <a:latin typeface="Ubuntu"/>
                          <a:ea typeface="Ubuntu"/>
                          <a:cs typeface="Ubuntu"/>
                          <a:sym typeface="Ubuntu"/>
                        </a:rPr>
                        <a:t>Il existe parfois une version éducation et une version maison du même type de robot.</a:t>
                      </a:r>
                      <a:endParaRPr>
                        <a:solidFill>
                          <a:schemeClr val="dk2"/>
                        </a:solidFill>
                        <a:latin typeface="Ubuntu"/>
                        <a:ea typeface="Ubuntu"/>
                        <a:cs typeface="Ubuntu"/>
                        <a:sym typeface="Ubuntu"/>
                      </a:endParaRPr>
                    </a:p>
                  </a:txBody>
                  <a:tcPr marL="91425" marR="91425" marT="91425" marB="91425">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a:solidFill>
                            <a:schemeClr val="dk2"/>
                          </a:solidFill>
                          <a:latin typeface="Ubuntu"/>
                          <a:ea typeface="Ubuntu"/>
                          <a:cs typeface="Ubuntu"/>
                          <a:sym typeface="Ubuntu"/>
                        </a:rPr>
                        <a:t>Certains modèles font partie d’une famille de robots permettant un continuum (application et/ou matériel).</a:t>
                      </a:r>
                      <a:endParaRPr>
                        <a:solidFill>
                          <a:schemeClr val="dk2"/>
                        </a:solidFill>
                        <a:latin typeface="Ubuntu"/>
                        <a:ea typeface="Ubuntu"/>
                        <a:cs typeface="Ubuntu"/>
                        <a:sym typeface="Ubuntu"/>
                      </a:endParaRPr>
                    </a:p>
                  </a:txBody>
                  <a:tcPr marL="91425" marR="91425" marT="91425" marB="91425">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92"/>
          <p:cNvSpPr txBox="1"/>
          <p:nvPr/>
        </p:nvSpPr>
        <p:spPr>
          <a:xfrm>
            <a:off x="1065249" y="293375"/>
            <a:ext cx="6849900" cy="723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3500">
                <a:solidFill>
                  <a:schemeClr val="dk2"/>
                </a:solidFill>
                <a:latin typeface="Viga"/>
                <a:ea typeface="Viga"/>
                <a:cs typeface="Viga"/>
                <a:sym typeface="Viga"/>
              </a:rPr>
              <a:t>Pour débuter avec un robot</a:t>
            </a:r>
            <a:endParaRPr sz="1800" i="1">
              <a:solidFill>
                <a:schemeClr val="accent1"/>
              </a:solidFill>
              <a:latin typeface="Viga"/>
              <a:ea typeface="Viga"/>
              <a:cs typeface="Viga"/>
              <a:sym typeface="Viga"/>
            </a:endParaRPr>
          </a:p>
        </p:txBody>
      </p:sp>
      <p:pic>
        <p:nvPicPr>
          <p:cNvPr id="964" name="Google Shape;964;p92"/>
          <p:cNvPicPr preferRelativeResize="0"/>
          <p:nvPr/>
        </p:nvPicPr>
        <p:blipFill>
          <a:blip r:embed="rId3">
            <a:alphaModFix/>
          </a:blip>
          <a:stretch>
            <a:fillRect/>
          </a:stretch>
        </p:blipFill>
        <p:spPr>
          <a:xfrm>
            <a:off x="571488" y="1531100"/>
            <a:ext cx="8001026" cy="243861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93"/>
          <p:cNvSpPr txBox="1"/>
          <p:nvPr/>
        </p:nvSpPr>
        <p:spPr>
          <a:xfrm>
            <a:off x="1165775" y="277875"/>
            <a:ext cx="7502700" cy="554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2"/>
                </a:solidFill>
                <a:latin typeface="Viga"/>
                <a:ea typeface="Viga"/>
                <a:cs typeface="Viga"/>
                <a:sym typeface="Viga"/>
              </a:rPr>
              <a:t>Démystifier la programmation informatique</a:t>
            </a:r>
            <a:endParaRPr>
              <a:solidFill>
                <a:schemeClr val="dk2"/>
              </a:solidFill>
            </a:endParaRPr>
          </a:p>
        </p:txBody>
      </p:sp>
      <p:pic>
        <p:nvPicPr>
          <p:cNvPr id="970" name="Google Shape;970;p93"/>
          <p:cNvPicPr preferRelativeResize="0"/>
          <p:nvPr/>
        </p:nvPicPr>
        <p:blipFill>
          <a:blip r:embed="rId3">
            <a:alphaModFix/>
          </a:blip>
          <a:stretch>
            <a:fillRect/>
          </a:stretch>
        </p:blipFill>
        <p:spPr>
          <a:xfrm>
            <a:off x="1732850" y="908175"/>
            <a:ext cx="5088125" cy="387667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94"/>
          <p:cNvSpPr txBox="1">
            <a:spLocks noGrp="1"/>
          </p:cNvSpPr>
          <p:nvPr>
            <p:ph type="ctrTitle" idx="4294967295"/>
          </p:nvPr>
        </p:nvSpPr>
        <p:spPr>
          <a:xfrm>
            <a:off x="263450" y="173950"/>
            <a:ext cx="8520600" cy="7347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 sz="3500">
                <a:solidFill>
                  <a:schemeClr val="dk2"/>
                </a:solidFill>
                <a:latin typeface="Viga"/>
                <a:ea typeface="Viga"/>
                <a:cs typeface="Viga"/>
                <a:sym typeface="Viga"/>
              </a:rPr>
              <a:t>Usage multidisciplinaire</a:t>
            </a:r>
            <a:endParaRPr sz="1700" i="1">
              <a:solidFill>
                <a:schemeClr val="dk2"/>
              </a:solidFill>
              <a:latin typeface="Viga"/>
              <a:ea typeface="Viga"/>
              <a:cs typeface="Viga"/>
              <a:sym typeface="Viga"/>
            </a:endParaRPr>
          </a:p>
        </p:txBody>
      </p:sp>
      <p:sp>
        <p:nvSpPr>
          <p:cNvPr id="976" name="Google Shape;976;p94"/>
          <p:cNvSpPr/>
          <p:nvPr/>
        </p:nvSpPr>
        <p:spPr>
          <a:xfrm>
            <a:off x="325625" y="908650"/>
            <a:ext cx="2672100" cy="1850700"/>
          </a:xfrm>
          <a:prstGeom prst="roundRect">
            <a:avLst>
              <a:gd name="adj" fmla="val 16667"/>
            </a:avLst>
          </a:prstGeom>
          <a:solidFill>
            <a:srgbClr val="2C2E83"/>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1800" b="1" i="0" u="none" strike="noStrike" cap="none">
                <a:solidFill>
                  <a:srgbClr val="FFFFFF"/>
                </a:solidFill>
                <a:latin typeface="Calibri"/>
                <a:ea typeface="Calibri"/>
                <a:cs typeface="Calibri"/>
                <a:sym typeface="Calibri"/>
              </a:rPr>
              <a:t>Français ou anglais, langue </a:t>
            </a:r>
            <a:br>
              <a:rPr lang="en" sz="1800" b="1" i="0" u="none" strike="noStrike" cap="none">
                <a:solidFill>
                  <a:srgbClr val="FFFFFF"/>
                </a:solidFill>
                <a:latin typeface="Calibri"/>
                <a:ea typeface="Calibri"/>
                <a:cs typeface="Calibri"/>
                <a:sym typeface="Calibri"/>
              </a:rPr>
            </a:br>
            <a:r>
              <a:rPr lang="en" sz="1800" b="1" i="0" u="none" strike="noStrike" cap="none">
                <a:solidFill>
                  <a:srgbClr val="FFFFFF"/>
                </a:solidFill>
                <a:latin typeface="Calibri"/>
                <a:ea typeface="Calibri"/>
                <a:cs typeface="Calibri"/>
                <a:sym typeface="Calibri"/>
              </a:rPr>
              <a:t>d’enseignement</a:t>
            </a:r>
            <a:endParaRPr/>
          </a:p>
          <a:p>
            <a:pPr marL="0" marR="0" lvl="0" indent="0" algn="ctr" rtl="0">
              <a:lnSpc>
                <a:spcPct val="100000"/>
              </a:lnSpc>
              <a:spcBef>
                <a:spcPts val="500"/>
              </a:spcBef>
              <a:spcAft>
                <a:spcPts val="0"/>
              </a:spcAft>
              <a:buNone/>
            </a:pPr>
            <a:r>
              <a:rPr lang="en" sz="1600">
                <a:solidFill>
                  <a:srgbClr val="FFFFFF"/>
                </a:solidFill>
                <a:latin typeface="Calibri"/>
                <a:ea typeface="Calibri"/>
                <a:cs typeface="Calibri"/>
                <a:sym typeface="Calibri"/>
              </a:rPr>
              <a:t>Animer un</a:t>
            </a:r>
            <a:r>
              <a:rPr lang="en" sz="1600" b="0" i="0" u="none" strike="noStrike" cap="none">
                <a:solidFill>
                  <a:srgbClr val="FFFFFF"/>
                </a:solidFill>
                <a:latin typeface="Calibri"/>
                <a:ea typeface="Calibri"/>
                <a:cs typeface="Calibri"/>
                <a:sym typeface="Calibri"/>
              </a:rPr>
              <a:t> conte, </a:t>
            </a:r>
            <a:r>
              <a:rPr lang="en" sz="1600">
                <a:solidFill>
                  <a:srgbClr val="FFFFFF"/>
                </a:solidFill>
                <a:latin typeface="Calibri"/>
                <a:ea typeface="Calibri"/>
                <a:cs typeface="Calibri"/>
                <a:sym typeface="Calibri"/>
              </a:rPr>
              <a:t>une histoire pour communiquer ses idées</a:t>
            </a:r>
            <a:r>
              <a:rPr lang="en" sz="1600" b="0" i="0" u="none" strike="noStrike" cap="none">
                <a:solidFill>
                  <a:srgbClr val="FFFFFF"/>
                </a:solidFill>
                <a:latin typeface="Calibri"/>
                <a:ea typeface="Calibri"/>
                <a:cs typeface="Calibri"/>
                <a:sym typeface="Calibri"/>
              </a:rPr>
              <a:t> </a:t>
            </a:r>
            <a:br>
              <a:rPr lang="en" sz="1600" b="0" i="0" u="none" strike="noStrike" cap="none">
                <a:solidFill>
                  <a:srgbClr val="FFFFFF"/>
                </a:solidFill>
                <a:latin typeface="Calibri"/>
                <a:ea typeface="Calibri"/>
                <a:cs typeface="Calibri"/>
                <a:sym typeface="Calibri"/>
              </a:rPr>
            </a:br>
            <a:endParaRPr/>
          </a:p>
        </p:txBody>
      </p:sp>
      <p:sp>
        <p:nvSpPr>
          <p:cNvPr id="977" name="Google Shape;977;p94"/>
          <p:cNvSpPr/>
          <p:nvPr/>
        </p:nvSpPr>
        <p:spPr>
          <a:xfrm>
            <a:off x="3255262" y="908650"/>
            <a:ext cx="2672100" cy="1850700"/>
          </a:xfrm>
          <a:prstGeom prst="roundRect">
            <a:avLst>
              <a:gd name="adj" fmla="val 16667"/>
            </a:avLst>
          </a:prstGeom>
          <a:solidFill>
            <a:srgbClr val="005DA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1800" b="1" i="0" u="none" strike="noStrike" cap="none">
                <a:solidFill>
                  <a:srgbClr val="FFFFFF"/>
                </a:solidFill>
                <a:latin typeface="Calibri"/>
                <a:ea typeface="Calibri"/>
                <a:cs typeface="Calibri"/>
                <a:sym typeface="Calibri"/>
              </a:rPr>
              <a:t>Univers social</a:t>
            </a:r>
            <a:endParaRPr/>
          </a:p>
          <a:p>
            <a:pPr marL="0" marR="0" lvl="0" indent="0" algn="ctr" rtl="0">
              <a:lnSpc>
                <a:spcPct val="100000"/>
              </a:lnSpc>
              <a:spcBef>
                <a:spcPts val="500"/>
              </a:spcBef>
              <a:spcAft>
                <a:spcPts val="0"/>
              </a:spcAft>
              <a:buNone/>
            </a:pPr>
            <a:r>
              <a:rPr lang="en" sz="1600">
                <a:solidFill>
                  <a:srgbClr val="FFFFFF"/>
                </a:solidFill>
                <a:latin typeface="Calibri"/>
                <a:ea typeface="Calibri"/>
                <a:cs typeface="Calibri"/>
                <a:sym typeface="Calibri"/>
              </a:rPr>
              <a:t>Mettre en action des personnages historiques qui racontent leur histoire</a:t>
            </a:r>
            <a:endParaRPr/>
          </a:p>
        </p:txBody>
      </p:sp>
      <p:sp>
        <p:nvSpPr>
          <p:cNvPr id="978" name="Google Shape;978;p94"/>
          <p:cNvSpPr/>
          <p:nvPr/>
        </p:nvSpPr>
        <p:spPr>
          <a:xfrm>
            <a:off x="6184900" y="893348"/>
            <a:ext cx="2740800" cy="1866300"/>
          </a:xfrm>
          <a:prstGeom prst="roundRect">
            <a:avLst>
              <a:gd name="adj" fmla="val 16667"/>
            </a:avLst>
          </a:prstGeom>
          <a:solidFill>
            <a:srgbClr val="3788C9"/>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1800" b="1" i="0" u="none" strike="noStrike" cap="none">
                <a:solidFill>
                  <a:srgbClr val="FFFFFF"/>
                </a:solidFill>
                <a:latin typeface="Calibri"/>
                <a:ea typeface="Calibri"/>
                <a:cs typeface="Calibri"/>
                <a:sym typeface="Calibri"/>
              </a:rPr>
              <a:t>Mathématique</a:t>
            </a:r>
            <a:endParaRPr/>
          </a:p>
          <a:p>
            <a:pPr marL="0" marR="0" lvl="0" indent="0" algn="ctr" rtl="0">
              <a:lnSpc>
                <a:spcPct val="100000"/>
              </a:lnSpc>
              <a:spcBef>
                <a:spcPts val="500"/>
              </a:spcBef>
              <a:spcAft>
                <a:spcPts val="0"/>
              </a:spcAft>
              <a:buNone/>
            </a:pPr>
            <a:r>
              <a:rPr lang="en" sz="1600">
                <a:solidFill>
                  <a:srgbClr val="FFFFFF"/>
                </a:solidFill>
                <a:latin typeface="Calibri"/>
                <a:ea typeface="Calibri"/>
                <a:cs typeface="Calibri"/>
                <a:sym typeface="Calibri"/>
              </a:rPr>
              <a:t>Appliquer des concepts de mesure de distance, d’angles, de temps pour réaliser des déplacements dans le </a:t>
            </a:r>
            <a:r>
              <a:rPr lang="en" sz="1600" b="0" i="0" u="none" strike="noStrike" cap="none">
                <a:solidFill>
                  <a:srgbClr val="FFFFFF"/>
                </a:solidFill>
                <a:latin typeface="Calibri"/>
                <a:ea typeface="Calibri"/>
                <a:cs typeface="Calibri"/>
                <a:sym typeface="Calibri"/>
              </a:rPr>
              <a:t>plan cartésien</a:t>
            </a:r>
            <a:endParaRPr/>
          </a:p>
        </p:txBody>
      </p:sp>
      <p:sp>
        <p:nvSpPr>
          <p:cNvPr id="979" name="Google Shape;979;p94"/>
          <p:cNvSpPr/>
          <p:nvPr/>
        </p:nvSpPr>
        <p:spPr>
          <a:xfrm>
            <a:off x="366205" y="3114489"/>
            <a:ext cx="2672100" cy="1850700"/>
          </a:xfrm>
          <a:prstGeom prst="roundRect">
            <a:avLst>
              <a:gd name="adj" fmla="val 16667"/>
            </a:avLst>
          </a:prstGeom>
          <a:solidFill>
            <a:srgbClr val="36A8E1"/>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1800" b="1" i="0" u="none" strike="noStrike" cap="none">
                <a:solidFill>
                  <a:srgbClr val="FFFFFF"/>
                </a:solidFill>
                <a:latin typeface="Calibri"/>
                <a:ea typeface="Calibri"/>
                <a:cs typeface="Calibri"/>
                <a:sym typeface="Calibri"/>
              </a:rPr>
              <a:t>Science et technologie</a:t>
            </a:r>
            <a:endParaRPr/>
          </a:p>
          <a:p>
            <a:pPr marL="0" marR="0" lvl="0" indent="0" algn="ctr" rtl="0">
              <a:lnSpc>
                <a:spcPct val="100000"/>
              </a:lnSpc>
              <a:spcBef>
                <a:spcPts val="500"/>
              </a:spcBef>
              <a:spcAft>
                <a:spcPts val="0"/>
              </a:spcAft>
              <a:buNone/>
            </a:pPr>
            <a:r>
              <a:rPr lang="en" sz="1600">
                <a:solidFill>
                  <a:srgbClr val="FFFFFF"/>
                </a:solidFill>
                <a:latin typeface="Calibri"/>
                <a:ea typeface="Calibri"/>
                <a:cs typeface="Calibri"/>
                <a:sym typeface="Calibri"/>
              </a:rPr>
              <a:t>Recueillir et t</a:t>
            </a:r>
            <a:r>
              <a:rPr lang="en" sz="1600" b="0" i="0" u="none" strike="noStrike" cap="none">
                <a:solidFill>
                  <a:srgbClr val="FFFFFF"/>
                </a:solidFill>
                <a:latin typeface="Calibri"/>
                <a:ea typeface="Calibri"/>
                <a:cs typeface="Calibri"/>
                <a:sym typeface="Calibri"/>
              </a:rPr>
              <a:t>rait</a:t>
            </a:r>
            <a:r>
              <a:rPr lang="en" sz="1600">
                <a:solidFill>
                  <a:srgbClr val="FFFFFF"/>
                </a:solidFill>
                <a:latin typeface="Calibri"/>
                <a:ea typeface="Calibri"/>
                <a:cs typeface="Calibri"/>
                <a:sym typeface="Calibri"/>
              </a:rPr>
              <a:t>er </a:t>
            </a:r>
            <a:r>
              <a:rPr lang="en" sz="1600" b="0" i="0" u="none" strike="noStrike" cap="none">
                <a:solidFill>
                  <a:srgbClr val="FFFFFF"/>
                </a:solidFill>
                <a:latin typeface="Calibri"/>
                <a:ea typeface="Calibri"/>
                <a:cs typeface="Calibri"/>
                <a:sym typeface="Calibri"/>
              </a:rPr>
              <a:t>des données expérimentales</a:t>
            </a:r>
            <a:r>
              <a:rPr lang="en" sz="1600">
                <a:solidFill>
                  <a:srgbClr val="FFFFFF"/>
                </a:solidFill>
                <a:latin typeface="Calibri"/>
                <a:ea typeface="Calibri"/>
                <a:cs typeface="Calibri"/>
                <a:sym typeface="Calibri"/>
              </a:rPr>
              <a:t> pour analyser le déplacement ou la vitesse d’un robot</a:t>
            </a:r>
            <a:endParaRPr/>
          </a:p>
        </p:txBody>
      </p:sp>
      <p:sp>
        <p:nvSpPr>
          <p:cNvPr id="980" name="Google Shape;980;p94"/>
          <p:cNvSpPr/>
          <p:nvPr/>
        </p:nvSpPr>
        <p:spPr>
          <a:xfrm>
            <a:off x="3295843" y="3114489"/>
            <a:ext cx="2672100" cy="1850700"/>
          </a:xfrm>
          <a:prstGeom prst="roundRect">
            <a:avLst>
              <a:gd name="adj" fmla="val 16667"/>
            </a:avLst>
          </a:prstGeom>
          <a:solidFill>
            <a:srgbClr val="2FB7C2"/>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1800" b="1" i="0" u="none" strike="noStrike" cap="none">
                <a:solidFill>
                  <a:srgbClr val="FFFFFF"/>
                </a:solidFill>
                <a:latin typeface="Calibri"/>
                <a:ea typeface="Calibri"/>
                <a:cs typeface="Calibri"/>
                <a:sym typeface="Calibri"/>
              </a:rPr>
              <a:t>A</a:t>
            </a:r>
            <a:r>
              <a:rPr lang="en" sz="1800" b="1">
                <a:solidFill>
                  <a:srgbClr val="FFFFFF"/>
                </a:solidFill>
                <a:latin typeface="Calibri"/>
                <a:ea typeface="Calibri"/>
                <a:cs typeface="Calibri"/>
                <a:sym typeface="Calibri"/>
              </a:rPr>
              <a:t>rts</a:t>
            </a:r>
            <a:endParaRPr/>
          </a:p>
          <a:p>
            <a:pPr marL="0" marR="0" lvl="0" indent="0" algn="ctr" rtl="0">
              <a:lnSpc>
                <a:spcPct val="100000"/>
              </a:lnSpc>
              <a:spcBef>
                <a:spcPts val="500"/>
              </a:spcBef>
              <a:spcAft>
                <a:spcPts val="0"/>
              </a:spcAft>
              <a:buNone/>
            </a:pPr>
            <a:r>
              <a:rPr lang="en" sz="1600">
                <a:solidFill>
                  <a:srgbClr val="FFFFFF"/>
                </a:solidFill>
                <a:latin typeface="Calibri"/>
                <a:ea typeface="Calibri"/>
                <a:cs typeface="Calibri"/>
                <a:sym typeface="Calibri"/>
              </a:rPr>
              <a:t>Dessiner une oeuvre d’art ou produire une séquence musicale</a:t>
            </a:r>
            <a:endParaRPr/>
          </a:p>
        </p:txBody>
      </p:sp>
      <p:sp>
        <p:nvSpPr>
          <p:cNvPr id="981" name="Google Shape;981;p94"/>
          <p:cNvSpPr/>
          <p:nvPr/>
        </p:nvSpPr>
        <p:spPr>
          <a:xfrm>
            <a:off x="6267643" y="3114489"/>
            <a:ext cx="2672100" cy="1850700"/>
          </a:xfrm>
          <a:prstGeom prst="roundRect">
            <a:avLst>
              <a:gd name="adj" fmla="val 16667"/>
            </a:avLst>
          </a:prstGeom>
          <a:solidFill>
            <a:srgbClr val="00ACC3"/>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1800" b="1">
                <a:solidFill>
                  <a:srgbClr val="FFFFFF"/>
                </a:solidFill>
                <a:latin typeface="Calibri"/>
                <a:ea typeface="Calibri"/>
                <a:cs typeface="Calibri"/>
                <a:sym typeface="Calibri"/>
              </a:rPr>
              <a:t>Développement de la personne</a:t>
            </a:r>
            <a:endParaRPr/>
          </a:p>
          <a:p>
            <a:pPr marL="0" marR="0" lvl="0" indent="0" algn="ctr" rtl="0">
              <a:lnSpc>
                <a:spcPct val="100000"/>
              </a:lnSpc>
              <a:spcBef>
                <a:spcPts val="500"/>
              </a:spcBef>
              <a:spcAft>
                <a:spcPts val="0"/>
              </a:spcAft>
              <a:buNone/>
            </a:pPr>
            <a:r>
              <a:rPr lang="en" sz="1600">
                <a:solidFill>
                  <a:srgbClr val="FFFFFF"/>
                </a:solidFill>
                <a:latin typeface="Calibri"/>
                <a:ea typeface="Calibri"/>
                <a:cs typeface="Calibri"/>
                <a:sym typeface="Calibri"/>
              </a:rPr>
              <a:t>Réfléchir sur la citoyenneté à l’ère du numérique ou sur l’intelligence artificielle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pic>
        <p:nvPicPr>
          <p:cNvPr id="986" name="Google Shape;986;p95"/>
          <p:cNvPicPr preferRelativeResize="0"/>
          <p:nvPr/>
        </p:nvPicPr>
        <p:blipFill>
          <a:blip r:embed="rId3">
            <a:alphaModFix/>
          </a:blip>
          <a:stretch>
            <a:fillRect/>
          </a:stretch>
        </p:blipFill>
        <p:spPr>
          <a:xfrm>
            <a:off x="0" y="-32500"/>
            <a:ext cx="1351150" cy="5234901"/>
          </a:xfrm>
          <a:prstGeom prst="rect">
            <a:avLst/>
          </a:prstGeom>
          <a:noFill/>
          <a:ln>
            <a:noFill/>
          </a:ln>
        </p:spPr>
      </p:pic>
      <p:sp>
        <p:nvSpPr>
          <p:cNvPr id="987" name="Google Shape;987;p95"/>
          <p:cNvSpPr txBox="1">
            <a:spLocks noGrp="1"/>
          </p:cNvSpPr>
          <p:nvPr>
            <p:ph type="ctrTitle" idx="4294967295"/>
          </p:nvPr>
        </p:nvSpPr>
        <p:spPr>
          <a:xfrm>
            <a:off x="1351150" y="285100"/>
            <a:ext cx="3871800" cy="774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b="1">
                <a:solidFill>
                  <a:srgbClr val="50A5C6"/>
                </a:solidFill>
                <a:latin typeface="Karla"/>
                <a:ea typeface="Karla"/>
                <a:cs typeface="Karla"/>
                <a:sym typeface="Karla"/>
              </a:rPr>
              <a:t>An Ozobot Journe</a:t>
            </a:r>
            <a:r>
              <a:rPr lang="en" b="1">
                <a:solidFill>
                  <a:srgbClr val="50A5C6"/>
                </a:solidFill>
                <a:latin typeface="Karla"/>
                <a:ea typeface="Karla"/>
                <a:cs typeface="Karla"/>
                <a:sym typeface="Karla"/>
              </a:rPr>
              <a:t>y</a:t>
            </a:r>
            <a:endParaRPr sz="2000" b="1">
              <a:solidFill>
                <a:srgbClr val="50A5C6"/>
              </a:solidFill>
              <a:latin typeface="Karla"/>
              <a:ea typeface="Karla"/>
              <a:cs typeface="Karla"/>
              <a:sym typeface="Karla"/>
            </a:endParaRPr>
          </a:p>
          <a:p>
            <a:pPr marL="0" lvl="0" indent="0" algn="l" rtl="0">
              <a:spcBef>
                <a:spcPts val="0"/>
              </a:spcBef>
              <a:spcAft>
                <a:spcPts val="0"/>
              </a:spcAft>
              <a:buNone/>
            </a:pPr>
            <a:r>
              <a:rPr lang="en" sz="1200">
                <a:solidFill>
                  <a:srgbClr val="000000"/>
                </a:solidFill>
                <a:latin typeface="Karla"/>
                <a:ea typeface="Karla"/>
                <a:cs typeface="Karla"/>
                <a:sym typeface="Karla"/>
              </a:rPr>
              <a:t>Primaire</a:t>
            </a:r>
            <a:endParaRPr sz="1200">
              <a:solidFill>
                <a:srgbClr val="000000"/>
              </a:solidFill>
              <a:latin typeface="Karla"/>
              <a:ea typeface="Karla"/>
              <a:cs typeface="Karla"/>
              <a:sym typeface="Karla"/>
            </a:endParaRPr>
          </a:p>
          <a:p>
            <a:pPr marL="0" lvl="0" indent="0" algn="l" rtl="0">
              <a:spcBef>
                <a:spcPts val="0"/>
              </a:spcBef>
              <a:spcAft>
                <a:spcPts val="0"/>
              </a:spcAft>
              <a:buNone/>
            </a:pPr>
            <a:r>
              <a:rPr lang="en" sz="1200">
                <a:solidFill>
                  <a:srgbClr val="000000"/>
                </a:solidFill>
                <a:latin typeface="Karla"/>
                <a:ea typeface="Karla"/>
                <a:cs typeface="Karla"/>
                <a:sym typeface="Karla"/>
              </a:rPr>
              <a:t>Anglais, langue seconde, 3e cycle</a:t>
            </a:r>
            <a:endParaRPr sz="1800"/>
          </a:p>
        </p:txBody>
      </p:sp>
      <p:sp>
        <p:nvSpPr>
          <p:cNvPr id="988" name="Google Shape;988;p95"/>
          <p:cNvSpPr txBox="1"/>
          <p:nvPr/>
        </p:nvSpPr>
        <p:spPr>
          <a:xfrm>
            <a:off x="4979575" y="66925"/>
            <a:ext cx="3871800" cy="1108200"/>
          </a:xfrm>
          <a:prstGeom prst="rect">
            <a:avLst/>
          </a:prstGeom>
          <a:solidFill>
            <a:srgbClr val="50A5C6"/>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latin typeface="Source Sans Pro"/>
                <a:ea typeface="Source Sans Pro"/>
                <a:cs typeface="Source Sans Pro"/>
                <a:sym typeface="Source Sans Pro"/>
              </a:rPr>
              <a:t>Intention :</a:t>
            </a:r>
            <a:r>
              <a:rPr lang="en" sz="1500">
                <a:latin typeface="Source Sans Pro"/>
                <a:ea typeface="Source Sans Pro"/>
                <a:cs typeface="Source Sans Pro"/>
                <a:sym typeface="Source Sans Pro"/>
              </a:rPr>
              <a:t> Écrire une courte histoire qui inclut des actions à coder du r</a:t>
            </a:r>
            <a:r>
              <a:rPr lang="en">
                <a:latin typeface="Source Sans Pro"/>
                <a:ea typeface="Source Sans Pro"/>
                <a:cs typeface="Source Sans Pro"/>
                <a:sym typeface="Source Sans Pro"/>
              </a:rPr>
              <a:t>obot </a:t>
            </a:r>
            <a:r>
              <a:rPr lang="en" sz="1500" b="1">
                <a:latin typeface="Source Sans Pro"/>
                <a:ea typeface="Source Sans Pro"/>
                <a:cs typeface="Source Sans Pro"/>
                <a:sym typeface="Source Sans Pro"/>
              </a:rPr>
              <a:t>Ozobot</a:t>
            </a:r>
            <a:r>
              <a:rPr lang="en" sz="1500">
                <a:latin typeface="Source Sans Pro"/>
                <a:ea typeface="Source Sans Pro"/>
                <a:cs typeface="Source Sans Pro"/>
                <a:sym typeface="Source Sans Pro"/>
              </a:rPr>
              <a:t> dans le but de la lire à des pairs. Créer une carte de manière à pouvoir raconter l’histoire aux pairs. </a:t>
            </a:r>
            <a:endParaRPr sz="1500">
              <a:latin typeface="Source Sans Pro"/>
              <a:ea typeface="Source Sans Pro"/>
              <a:cs typeface="Source Sans Pro"/>
              <a:sym typeface="Source Sans Pro"/>
            </a:endParaRPr>
          </a:p>
        </p:txBody>
      </p:sp>
      <p:grpSp>
        <p:nvGrpSpPr>
          <p:cNvPr id="989" name="Google Shape;989;p95"/>
          <p:cNvGrpSpPr/>
          <p:nvPr/>
        </p:nvGrpSpPr>
        <p:grpSpPr>
          <a:xfrm>
            <a:off x="2573125" y="1535763"/>
            <a:ext cx="6021950" cy="3273712"/>
            <a:chOff x="2573125" y="1535763"/>
            <a:chExt cx="6021950" cy="3273712"/>
          </a:xfrm>
        </p:grpSpPr>
        <p:pic>
          <p:nvPicPr>
            <p:cNvPr id="990" name="Google Shape;990;p95"/>
            <p:cNvPicPr preferRelativeResize="0"/>
            <p:nvPr/>
          </p:nvPicPr>
          <p:blipFill rotWithShape="1">
            <a:blip r:embed="rId4">
              <a:alphaModFix/>
            </a:blip>
            <a:srcRect l="2561" t="8155" r="2199"/>
            <a:stretch/>
          </p:blipFill>
          <p:spPr>
            <a:xfrm>
              <a:off x="2573125" y="1535763"/>
              <a:ext cx="5183056" cy="1043550"/>
            </a:xfrm>
            <a:prstGeom prst="rect">
              <a:avLst/>
            </a:prstGeom>
            <a:noFill/>
            <a:ln>
              <a:noFill/>
            </a:ln>
            <a:effectLst>
              <a:outerShdw blurRad="57150" dist="19050" dir="5400000" algn="bl" rotWithShape="0">
                <a:srgbClr val="000000">
                  <a:alpha val="50000"/>
                </a:srgbClr>
              </a:outerShdw>
            </a:effectLst>
          </p:spPr>
        </p:pic>
        <p:pic>
          <p:nvPicPr>
            <p:cNvPr id="991" name="Google Shape;991;p95"/>
            <p:cNvPicPr preferRelativeResize="0"/>
            <p:nvPr/>
          </p:nvPicPr>
          <p:blipFill>
            <a:blip r:embed="rId5">
              <a:alphaModFix/>
            </a:blip>
            <a:stretch>
              <a:fillRect/>
            </a:stretch>
          </p:blipFill>
          <p:spPr>
            <a:xfrm rot="-5400000">
              <a:off x="3408625" y="1399075"/>
              <a:ext cx="2574900" cy="4245900"/>
            </a:xfrm>
            <a:prstGeom prst="rect">
              <a:avLst/>
            </a:prstGeom>
            <a:noFill/>
            <a:ln w="9525" cap="flat" cmpd="sng">
              <a:solidFill>
                <a:srgbClr val="CFD8DC"/>
              </a:solidFill>
              <a:prstDash val="solid"/>
              <a:round/>
              <a:headEnd type="none" w="sm" len="sm"/>
              <a:tailEnd type="none" w="sm" len="sm"/>
            </a:ln>
          </p:spPr>
        </p:pic>
        <p:pic>
          <p:nvPicPr>
            <p:cNvPr id="992" name="Google Shape;992;p95"/>
            <p:cNvPicPr preferRelativeResize="0"/>
            <p:nvPr/>
          </p:nvPicPr>
          <p:blipFill>
            <a:blip r:embed="rId6">
              <a:alphaModFix/>
            </a:blip>
            <a:stretch>
              <a:fillRect/>
            </a:stretch>
          </p:blipFill>
          <p:spPr>
            <a:xfrm>
              <a:off x="6696916" y="2775502"/>
              <a:ext cx="1212600" cy="1140600"/>
            </a:xfrm>
            <a:prstGeom prst="ellipse">
              <a:avLst/>
            </a:prstGeom>
            <a:noFill/>
            <a:ln w="9525" cap="flat" cmpd="sng">
              <a:solidFill>
                <a:srgbClr val="D9D9D9"/>
              </a:solidFill>
              <a:prstDash val="solid"/>
              <a:round/>
              <a:headEnd type="none" w="sm" len="sm"/>
              <a:tailEnd type="none" w="sm" len="sm"/>
            </a:ln>
            <a:effectLst>
              <a:outerShdw blurRad="57150" dist="19050" dir="5400000" algn="bl" rotWithShape="0">
                <a:srgbClr val="000000">
                  <a:alpha val="50000"/>
                </a:srgbClr>
              </a:outerShdw>
            </a:effectLst>
          </p:spPr>
        </p:pic>
        <p:cxnSp>
          <p:nvCxnSpPr>
            <p:cNvPr id="993" name="Google Shape;993;p95"/>
            <p:cNvCxnSpPr/>
            <p:nvPr/>
          </p:nvCxnSpPr>
          <p:spPr>
            <a:xfrm>
              <a:off x="5587925" y="3107125"/>
              <a:ext cx="1591200" cy="269100"/>
            </a:xfrm>
            <a:prstGeom prst="straightConnector1">
              <a:avLst/>
            </a:prstGeom>
            <a:noFill/>
            <a:ln w="28575" cap="flat" cmpd="sng">
              <a:solidFill>
                <a:srgbClr val="004C52"/>
              </a:solidFill>
              <a:prstDash val="solid"/>
              <a:round/>
              <a:headEnd type="none" w="med" len="med"/>
              <a:tailEnd type="triangle" w="med" len="med"/>
            </a:ln>
          </p:spPr>
        </p:cxnSp>
        <p:pic>
          <p:nvPicPr>
            <p:cNvPr id="994" name="Google Shape;994;p95"/>
            <p:cNvPicPr preferRelativeResize="0"/>
            <p:nvPr/>
          </p:nvPicPr>
          <p:blipFill rotWithShape="1">
            <a:blip r:embed="rId7">
              <a:alphaModFix/>
            </a:blip>
            <a:srcRect t="27182" b="19424"/>
            <a:stretch/>
          </p:blipFill>
          <p:spPr>
            <a:xfrm rot="-5400000">
              <a:off x="6777400" y="3240000"/>
              <a:ext cx="1051625" cy="211575"/>
            </a:xfrm>
            <a:prstGeom prst="rect">
              <a:avLst/>
            </a:prstGeom>
            <a:noFill/>
            <a:ln>
              <a:noFill/>
            </a:ln>
          </p:spPr>
        </p:pic>
        <p:pic>
          <p:nvPicPr>
            <p:cNvPr id="995" name="Google Shape;995;p95"/>
            <p:cNvPicPr preferRelativeResize="0"/>
            <p:nvPr/>
          </p:nvPicPr>
          <p:blipFill rotWithShape="1">
            <a:blip r:embed="rId8">
              <a:alphaModFix/>
            </a:blip>
            <a:srcRect l="5177" t="51422" b="40016"/>
            <a:stretch/>
          </p:blipFill>
          <p:spPr>
            <a:xfrm rot="-1811269">
              <a:off x="6676794" y="2286616"/>
              <a:ext cx="2003761" cy="200442"/>
            </a:xfrm>
            <a:prstGeom prst="rect">
              <a:avLst/>
            </a:prstGeom>
            <a:noFill/>
            <a:ln>
              <a:noFill/>
            </a:ln>
          </p:spPr>
        </p:pic>
      </p:grpSp>
      <p:pic>
        <p:nvPicPr>
          <p:cNvPr id="996" name="Google Shape;996;p95"/>
          <p:cNvPicPr preferRelativeResize="0"/>
          <p:nvPr/>
        </p:nvPicPr>
        <p:blipFill>
          <a:blip r:embed="rId9">
            <a:alphaModFix/>
          </a:blip>
          <a:stretch>
            <a:fillRect/>
          </a:stretch>
        </p:blipFill>
        <p:spPr>
          <a:xfrm>
            <a:off x="5244937" y="3294775"/>
            <a:ext cx="678325" cy="446975"/>
          </a:xfrm>
          <a:prstGeom prst="rect">
            <a:avLst/>
          </a:prstGeom>
          <a:noFill/>
          <a:ln>
            <a:noFill/>
          </a:ln>
        </p:spPr>
      </p:pic>
      <p:grpSp>
        <p:nvGrpSpPr>
          <p:cNvPr id="997" name="Google Shape;997;p95"/>
          <p:cNvGrpSpPr/>
          <p:nvPr/>
        </p:nvGrpSpPr>
        <p:grpSpPr>
          <a:xfrm>
            <a:off x="405563" y="1606888"/>
            <a:ext cx="540000" cy="539400"/>
            <a:chOff x="369988" y="1641863"/>
            <a:chExt cx="540000" cy="539400"/>
          </a:xfrm>
        </p:grpSpPr>
        <p:sp>
          <p:nvSpPr>
            <p:cNvPr id="998" name="Google Shape;998;p95"/>
            <p:cNvSpPr/>
            <p:nvPr/>
          </p:nvSpPr>
          <p:spPr>
            <a:xfrm>
              <a:off x="369988" y="1641863"/>
              <a:ext cx="540000" cy="5394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9" name="Google Shape;999;p95" descr="Speech, Bubble, Arrow, Round, Shape, Message, Blank"/>
            <p:cNvPicPr preferRelativeResize="0"/>
            <p:nvPr/>
          </p:nvPicPr>
          <p:blipFill>
            <a:blip r:embed="rId10">
              <a:alphaModFix/>
            </a:blip>
            <a:stretch>
              <a:fillRect/>
            </a:stretch>
          </p:blipFill>
          <p:spPr>
            <a:xfrm>
              <a:off x="549451" y="1795953"/>
              <a:ext cx="338386" cy="273314"/>
            </a:xfrm>
            <a:prstGeom prst="rect">
              <a:avLst/>
            </a:prstGeom>
            <a:noFill/>
            <a:ln>
              <a:noFill/>
            </a:ln>
          </p:spPr>
        </p:pic>
        <p:pic>
          <p:nvPicPr>
            <p:cNvPr id="1000" name="Google Shape;1000;p95" descr="Speech, Bubble, Arrow, Round, Shape, Message, Blank"/>
            <p:cNvPicPr preferRelativeResize="0"/>
            <p:nvPr/>
          </p:nvPicPr>
          <p:blipFill>
            <a:blip r:embed="rId10">
              <a:alphaModFix/>
            </a:blip>
            <a:stretch>
              <a:fillRect/>
            </a:stretch>
          </p:blipFill>
          <p:spPr>
            <a:xfrm rot="-370032" flipH="1">
              <a:off x="411062" y="1778503"/>
              <a:ext cx="337691" cy="274073"/>
            </a:xfrm>
            <a:prstGeom prst="rect">
              <a:avLst/>
            </a:prstGeom>
            <a:noFill/>
            <a:ln>
              <a:noFill/>
            </a:ln>
          </p:spPr>
        </p:pic>
        <p:sp>
          <p:nvSpPr>
            <p:cNvPr id="1001" name="Google Shape;1001;p95"/>
            <p:cNvSpPr txBox="1"/>
            <p:nvPr/>
          </p:nvSpPr>
          <p:spPr>
            <a:xfrm>
              <a:off x="471807" y="1761813"/>
              <a:ext cx="2529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latin typeface="Source Sans Pro"/>
                  <a:ea typeface="Source Sans Pro"/>
                  <a:cs typeface="Source Sans Pro"/>
                  <a:sym typeface="Source Sans Pro"/>
                </a:rPr>
                <a:t>...</a:t>
              </a:r>
              <a:endParaRPr sz="600" b="1">
                <a:latin typeface="Source Sans Pro"/>
                <a:ea typeface="Source Sans Pro"/>
                <a:cs typeface="Source Sans Pro"/>
                <a:sym typeface="Source Sans Pro"/>
              </a:endParaRPr>
            </a:p>
          </p:txBody>
        </p:sp>
      </p:grpSp>
      <p:pic>
        <p:nvPicPr>
          <p:cNvPr id="1002" name="Google Shape;1002;p95"/>
          <p:cNvPicPr preferRelativeResize="0"/>
          <p:nvPr/>
        </p:nvPicPr>
        <p:blipFill>
          <a:blip r:embed="rId11">
            <a:alphaModFix/>
          </a:blip>
          <a:stretch>
            <a:fillRect/>
          </a:stretch>
        </p:blipFill>
        <p:spPr>
          <a:xfrm>
            <a:off x="405575" y="2356713"/>
            <a:ext cx="540000" cy="540000"/>
          </a:xfrm>
          <a:prstGeom prst="rect">
            <a:avLst/>
          </a:prstGeom>
          <a:noFill/>
          <a:ln>
            <a:noFill/>
          </a:ln>
        </p:spPr>
      </p:pic>
      <p:grpSp>
        <p:nvGrpSpPr>
          <p:cNvPr id="1003" name="Google Shape;1003;p95"/>
          <p:cNvGrpSpPr/>
          <p:nvPr/>
        </p:nvGrpSpPr>
        <p:grpSpPr>
          <a:xfrm>
            <a:off x="405575" y="3107138"/>
            <a:ext cx="540000" cy="539400"/>
            <a:chOff x="370000" y="3142113"/>
            <a:chExt cx="540000" cy="539400"/>
          </a:xfrm>
        </p:grpSpPr>
        <p:pic>
          <p:nvPicPr>
            <p:cNvPr id="1004" name="Google Shape;1004;p95" descr="Ball Pen, Biro, Pen, Black, Write, Author, Writing"/>
            <p:cNvPicPr preferRelativeResize="0"/>
            <p:nvPr/>
          </p:nvPicPr>
          <p:blipFill>
            <a:blip r:embed="rId12">
              <a:alphaModFix/>
            </a:blip>
            <a:stretch>
              <a:fillRect/>
            </a:stretch>
          </p:blipFill>
          <p:spPr>
            <a:xfrm>
              <a:off x="534213" y="3200213"/>
              <a:ext cx="211575" cy="423199"/>
            </a:xfrm>
            <a:prstGeom prst="rect">
              <a:avLst/>
            </a:prstGeom>
            <a:noFill/>
            <a:ln>
              <a:noFill/>
            </a:ln>
          </p:spPr>
        </p:pic>
        <p:sp>
          <p:nvSpPr>
            <p:cNvPr id="1005" name="Google Shape;1005;p95"/>
            <p:cNvSpPr/>
            <p:nvPr/>
          </p:nvSpPr>
          <p:spPr>
            <a:xfrm>
              <a:off x="370000" y="3142113"/>
              <a:ext cx="540000" cy="5394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6" name="Google Shape;1006;p95"/>
          <p:cNvSpPr txBox="1"/>
          <p:nvPr/>
        </p:nvSpPr>
        <p:spPr>
          <a:xfrm rot="-5400000">
            <a:off x="-1020725" y="2371650"/>
            <a:ext cx="234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Source Sans Pro"/>
                <a:ea typeface="Source Sans Pro"/>
                <a:cs typeface="Source Sans Pro"/>
                <a:sym typeface="Source Sans Pro"/>
              </a:rPr>
              <a:t>Compétences développées</a:t>
            </a:r>
            <a:endParaRPr b="1">
              <a:latin typeface="Source Sans Pro"/>
              <a:ea typeface="Source Sans Pro"/>
              <a:cs typeface="Source Sans Pro"/>
              <a:sym typeface="Source Sans Pro"/>
            </a:endParaRPr>
          </a:p>
        </p:txBody>
      </p:sp>
      <p:sp>
        <p:nvSpPr>
          <p:cNvPr id="1007" name="Google Shape;1007;p95"/>
          <p:cNvSpPr txBox="1"/>
          <p:nvPr/>
        </p:nvSpPr>
        <p:spPr>
          <a:xfrm>
            <a:off x="2378300" y="4809475"/>
            <a:ext cx="4483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Dosis"/>
                <a:ea typeface="Dosis"/>
                <a:cs typeface="Dosis"/>
                <a:sym typeface="Dosis"/>
              </a:rPr>
              <a:t>Présentation, </a:t>
            </a:r>
            <a:r>
              <a:rPr lang="en" u="sng">
                <a:solidFill>
                  <a:schemeClr val="hlink"/>
                </a:solidFill>
                <a:latin typeface="Dosis"/>
                <a:ea typeface="Dosis"/>
                <a:cs typeface="Dosis"/>
                <a:sym typeface="Dosis"/>
                <a:hlinkClick r:id="rId13"/>
              </a:rPr>
              <a:t>http://recit.org/ul/q97</a:t>
            </a:r>
            <a:r>
              <a:rPr lang="en">
                <a:latin typeface="Dosis"/>
                <a:ea typeface="Dosis"/>
                <a:cs typeface="Dosis"/>
                <a:sym typeface="Dosis"/>
              </a:rPr>
              <a:t> par le RÉCIT des langues</a:t>
            </a:r>
            <a:endParaRPr>
              <a:latin typeface="Dosis"/>
              <a:ea typeface="Dosis"/>
              <a:cs typeface="Dosis"/>
              <a:sym typeface="Dosi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96"/>
          <p:cNvSpPr txBox="1">
            <a:spLocks noGrp="1"/>
          </p:cNvSpPr>
          <p:nvPr>
            <p:ph type="ctrTitle" idx="4294967295"/>
          </p:nvPr>
        </p:nvSpPr>
        <p:spPr>
          <a:xfrm>
            <a:off x="235500" y="542925"/>
            <a:ext cx="8520600" cy="7347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 sz="3500">
                <a:solidFill>
                  <a:schemeClr val="dk2"/>
                </a:solidFill>
                <a:latin typeface="Viga"/>
                <a:ea typeface="Viga"/>
                <a:cs typeface="Viga"/>
                <a:sym typeface="Viga"/>
              </a:rPr>
              <a:t>Robotique</a:t>
            </a:r>
            <a:endParaRPr sz="3500">
              <a:solidFill>
                <a:schemeClr val="dk2"/>
              </a:solidFill>
              <a:latin typeface="Viga"/>
              <a:ea typeface="Viga"/>
              <a:cs typeface="Viga"/>
              <a:sym typeface="Viga"/>
            </a:endParaRPr>
          </a:p>
          <a:p>
            <a:pPr marL="0" lvl="0" indent="0" algn="ctr" rtl="0">
              <a:spcBef>
                <a:spcPts val="0"/>
              </a:spcBef>
              <a:spcAft>
                <a:spcPts val="0"/>
              </a:spcAft>
              <a:buNone/>
            </a:pPr>
            <a:r>
              <a:rPr lang="en" sz="1700" i="1">
                <a:solidFill>
                  <a:schemeClr val="dk2"/>
                </a:solidFill>
                <a:latin typeface="Viga"/>
                <a:ea typeface="Viga"/>
                <a:cs typeface="Viga"/>
                <a:sym typeface="Viga"/>
              </a:rPr>
              <a:t>Pour raisonner des concepts ou résoudre des problèmes</a:t>
            </a:r>
            <a:endParaRPr sz="1700" i="1">
              <a:solidFill>
                <a:schemeClr val="dk2"/>
              </a:solidFill>
              <a:latin typeface="Viga"/>
              <a:ea typeface="Viga"/>
              <a:cs typeface="Viga"/>
              <a:sym typeface="Viga"/>
            </a:endParaRPr>
          </a:p>
        </p:txBody>
      </p:sp>
      <p:pic>
        <p:nvPicPr>
          <p:cNvPr id="1013" name="Google Shape;1013;p96"/>
          <p:cNvPicPr preferRelativeResize="0"/>
          <p:nvPr/>
        </p:nvPicPr>
        <p:blipFill>
          <a:blip r:embed="rId3">
            <a:alphaModFix/>
          </a:blip>
          <a:stretch>
            <a:fillRect/>
          </a:stretch>
        </p:blipFill>
        <p:spPr>
          <a:xfrm>
            <a:off x="152400" y="1430025"/>
            <a:ext cx="5248275" cy="2876550"/>
          </a:xfrm>
          <a:prstGeom prst="rect">
            <a:avLst/>
          </a:prstGeom>
          <a:noFill/>
          <a:ln>
            <a:noFill/>
          </a:ln>
        </p:spPr>
      </p:pic>
      <p:sp>
        <p:nvSpPr>
          <p:cNvPr id="1014" name="Google Shape;1014;p96"/>
          <p:cNvSpPr txBox="1"/>
          <p:nvPr/>
        </p:nvSpPr>
        <p:spPr>
          <a:xfrm>
            <a:off x="5575925" y="1467950"/>
            <a:ext cx="3391200" cy="3008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a:solidFill>
                  <a:srgbClr val="212121"/>
                </a:solidFill>
                <a:latin typeface="Roboto"/>
                <a:ea typeface="Roboto"/>
                <a:cs typeface="Roboto"/>
                <a:sym typeface="Roboto"/>
              </a:rPr>
              <a:t>Tâche en robotique qui permet de travailler le plan cartésien, les angles, la mesure de longueur et de temps.</a:t>
            </a:r>
            <a:endParaRPr>
              <a:solidFill>
                <a:srgbClr val="212121"/>
              </a:solidFill>
              <a:latin typeface="Roboto"/>
              <a:ea typeface="Roboto"/>
              <a:cs typeface="Roboto"/>
              <a:sym typeface="Roboto"/>
            </a:endParaRPr>
          </a:p>
          <a:p>
            <a:pPr marL="0" lvl="0" indent="0" algn="l" rtl="0">
              <a:lnSpc>
                <a:spcPct val="166670"/>
              </a:lnSpc>
              <a:spcBef>
                <a:spcPts val="900"/>
              </a:spcBef>
              <a:spcAft>
                <a:spcPts val="0"/>
              </a:spcAft>
              <a:buNone/>
            </a:pPr>
            <a:r>
              <a:rPr lang="en">
                <a:solidFill>
                  <a:srgbClr val="212121"/>
                </a:solidFill>
                <a:latin typeface="Roboto"/>
                <a:ea typeface="Roboto"/>
                <a:cs typeface="Roboto"/>
                <a:sym typeface="Roboto"/>
              </a:rPr>
              <a:t>Documents :</a:t>
            </a:r>
            <a:endParaRPr>
              <a:solidFill>
                <a:srgbClr val="212121"/>
              </a:solidFill>
              <a:latin typeface="Roboto"/>
              <a:ea typeface="Roboto"/>
              <a:cs typeface="Roboto"/>
              <a:sym typeface="Roboto"/>
            </a:endParaRPr>
          </a:p>
          <a:p>
            <a:pPr marL="558800" lvl="0" indent="-298450" algn="l" rtl="0">
              <a:lnSpc>
                <a:spcPct val="115000"/>
              </a:lnSpc>
              <a:spcBef>
                <a:spcPts val="0"/>
              </a:spcBef>
              <a:spcAft>
                <a:spcPts val="0"/>
              </a:spcAft>
              <a:buSzPts val="1100"/>
              <a:buChar char="■"/>
            </a:pPr>
            <a:r>
              <a:rPr lang="en" u="sng">
                <a:solidFill>
                  <a:srgbClr val="152450"/>
                </a:solidFill>
                <a:latin typeface="Roboto"/>
                <a:ea typeface="Roboto"/>
                <a:cs typeface="Roboto"/>
                <a:sym typeface="Roboto"/>
                <a:hlinkClick r:id="rId4">
                  <a:extLst>
                    <a:ext uri="{A12FA001-AC4F-418D-AE19-62706E023703}">
                      <ahyp:hlinkClr xmlns:ahyp="http://schemas.microsoft.com/office/drawing/2018/hyperlinkcolor" val="tx"/>
                    </a:ext>
                  </a:extLst>
                </a:hlinkClick>
              </a:rPr>
              <a:t>Cartes à tâches</a:t>
            </a:r>
            <a:r>
              <a:rPr lang="en">
                <a:solidFill>
                  <a:srgbClr val="212121"/>
                </a:solidFill>
                <a:latin typeface="Roboto"/>
                <a:ea typeface="Roboto"/>
                <a:cs typeface="Roboto"/>
                <a:sym typeface="Roboto"/>
              </a:rPr>
              <a:t> pour réaliser des activités préparatoires;</a:t>
            </a:r>
            <a:endParaRPr>
              <a:solidFill>
                <a:srgbClr val="212121"/>
              </a:solidFill>
              <a:latin typeface="Roboto"/>
              <a:ea typeface="Roboto"/>
              <a:cs typeface="Roboto"/>
              <a:sym typeface="Roboto"/>
            </a:endParaRPr>
          </a:p>
          <a:p>
            <a:pPr marL="558800" lvl="0" indent="-298450" algn="l" rtl="0">
              <a:lnSpc>
                <a:spcPct val="115000"/>
              </a:lnSpc>
              <a:spcBef>
                <a:spcPts val="0"/>
              </a:spcBef>
              <a:spcAft>
                <a:spcPts val="0"/>
              </a:spcAft>
              <a:buSzPts val="1100"/>
              <a:buChar char="■"/>
            </a:pPr>
            <a:r>
              <a:rPr lang="en" u="sng">
                <a:solidFill>
                  <a:srgbClr val="152450"/>
                </a:solidFill>
                <a:latin typeface="Roboto"/>
                <a:ea typeface="Roboto"/>
                <a:cs typeface="Roboto"/>
                <a:sym typeface="Roboto"/>
                <a:hlinkClick r:id="rId5">
                  <a:extLst>
                    <a:ext uri="{A12FA001-AC4F-418D-AE19-62706E023703}">
                      <ahyp:hlinkClr xmlns:ahyp="http://schemas.microsoft.com/office/drawing/2018/hyperlinkcolor" val="tx"/>
                    </a:ext>
                  </a:extLst>
                </a:hlinkClick>
              </a:rPr>
              <a:t>Cahier de l'élève 1</a:t>
            </a:r>
            <a:r>
              <a:rPr lang="en">
                <a:solidFill>
                  <a:srgbClr val="212121"/>
                </a:solidFill>
                <a:latin typeface="Roboto"/>
                <a:ea typeface="Roboto"/>
                <a:cs typeface="Roboto"/>
                <a:sym typeface="Roboto"/>
              </a:rPr>
              <a:t>;</a:t>
            </a:r>
            <a:endParaRPr>
              <a:solidFill>
                <a:srgbClr val="212121"/>
              </a:solidFill>
              <a:latin typeface="Roboto"/>
              <a:ea typeface="Roboto"/>
              <a:cs typeface="Roboto"/>
              <a:sym typeface="Roboto"/>
            </a:endParaRPr>
          </a:p>
          <a:p>
            <a:pPr marL="558800" lvl="0" indent="-298450" algn="l" rtl="0">
              <a:lnSpc>
                <a:spcPct val="115000"/>
              </a:lnSpc>
              <a:spcBef>
                <a:spcPts val="0"/>
              </a:spcBef>
              <a:spcAft>
                <a:spcPts val="0"/>
              </a:spcAft>
              <a:buSzPts val="1100"/>
              <a:buChar char="■"/>
            </a:pPr>
            <a:r>
              <a:rPr lang="en" u="sng">
                <a:solidFill>
                  <a:srgbClr val="152450"/>
                </a:solidFill>
                <a:latin typeface="Roboto"/>
                <a:ea typeface="Roboto"/>
                <a:cs typeface="Roboto"/>
                <a:sym typeface="Roboto"/>
                <a:hlinkClick r:id="rId6">
                  <a:extLst>
                    <a:ext uri="{A12FA001-AC4F-418D-AE19-62706E023703}">
                      <ahyp:hlinkClr xmlns:ahyp="http://schemas.microsoft.com/office/drawing/2018/hyperlinkcolor" val="tx"/>
                    </a:ext>
                  </a:extLst>
                </a:hlinkClick>
              </a:rPr>
              <a:t>Cahier de l'élève 2</a:t>
            </a:r>
            <a:r>
              <a:rPr lang="en">
                <a:solidFill>
                  <a:srgbClr val="212121"/>
                </a:solidFill>
                <a:latin typeface="Roboto"/>
                <a:ea typeface="Roboto"/>
                <a:cs typeface="Roboto"/>
                <a:sym typeface="Roboto"/>
              </a:rPr>
              <a:t>;</a:t>
            </a:r>
            <a:endParaRPr>
              <a:solidFill>
                <a:srgbClr val="212121"/>
              </a:solidFill>
              <a:latin typeface="Roboto"/>
              <a:ea typeface="Roboto"/>
              <a:cs typeface="Roboto"/>
              <a:sym typeface="Roboto"/>
            </a:endParaRPr>
          </a:p>
          <a:p>
            <a:pPr marL="558800" lvl="0" indent="-298450" algn="l" rtl="0">
              <a:lnSpc>
                <a:spcPct val="115000"/>
              </a:lnSpc>
              <a:spcBef>
                <a:spcPts val="0"/>
              </a:spcBef>
              <a:spcAft>
                <a:spcPts val="0"/>
              </a:spcAft>
              <a:buSzPts val="1100"/>
              <a:buChar char="■"/>
            </a:pPr>
            <a:r>
              <a:rPr lang="en" u="sng">
                <a:solidFill>
                  <a:srgbClr val="152450"/>
                </a:solidFill>
                <a:latin typeface="Roboto"/>
                <a:ea typeface="Roboto"/>
                <a:cs typeface="Roboto"/>
                <a:sym typeface="Roboto"/>
                <a:hlinkClick r:id="rId7">
                  <a:extLst>
                    <a:ext uri="{A12FA001-AC4F-418D-AE19-62706E023703}">
                      <ahyp:hlinkClr xmlns:ahyp="http://schemas.microsoft.com/office/drawing/2018/hyperlinkcolor" val="tx"/>
                    </a:ext>
                  </a:extLst>
                </a:hlinkClick>
              </a:rPr>
              <a:t>Guide de l'enseignant de l'activité : La ville géométrique.</a:t>
            </a:r>
            <a:endParaRPr>
              <a:solidFill>
                <a:srgbClr val="212121"/>
              </a:solidFill>
              <a:latin typeface="Roboto"/>
              <a:ea typeface="Roboto"/>
              <a:cs typeface="Roboto"/>
              <a:sym typeface="Roboto"/>
            </a:endParaRPr>
          </a:p>
          <a:p>
            <a:pPr marL="0" lvl="0" indent="0" algn="l" rtl="0">
              <a:spcBef>
                <a:spcPts val="0"/>
              </a:spcBef>
              <a:spcAft>
                <a:spcPts val="0"/>
              </a:spcAft>
              <a:buNone/>
            </a:pPr>
            <a:endParaRPr>
              <a:latin typeface="Dosis"/>
              <a:ea typeface="Dosis"/>
              <a:cs typeface="Dosis"/>
              <a:sym typeface="Dosi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pic>
        <p:nvPicPr>
          <p:cNvPr id="1019" name="Google Shape;1019;p97"/>
          <p:cNvPicPr preferRelativeResize="0"/>
          <p:nvPr/>
        </p:nvPicPr>
        <p:blipFill>
          <a:blip r:embed="rId3">
            <a:alphaModFix/>
          </a:blip>
          <a:stretch>
            <a:fillRect/>
          </a:stretch>
        </p:blipFill>
        <p:spPr>
          <a:xfrm>
            <a:off x="7680200" y="18175"/>
            <a:ext cx="1233549" cy="750474"/>
          </a:xfrm>
          <a:prstGeom prst="rect">
            <a:avLst/>
          </a:prstGeom>
          <a:noFill/>
          <a:ln>
            <a:noFill/>
          </a:ln>
        </p:spPr>
      </p:pic>
      <p:sp>
        <p:nvSpPr>
          <p:cNvPr id="1020" name="Google Shape;1020;p97"/>
          <p:cNvSpPr txBox="1">
            <a:spLocks noGrp="1"/>
          </p:cNvSpPr>
          <p:nvPr>
            <p:ph type="title"/>
          </p:nvPr>
        </p:nvSpPr>
        <p:spPr>
          <a:xfrm>
            <a:off x="311700" y="445025"/>
            <a:ext cx="4683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999999"/>
                </a:solidFill>
              </a:rPr>
              <a:t>&lt; </a:t>
            </a:r>
            <a:r>
              <a:rPr lang="en"/>
              <a:t>La maquette interactive </a:t>
            </a:r>
            <a:r>
              <a:rPr lang="en">
                <a:solidFill>
                  <a:srgbClr val="999999"/>
                </a:solidFill>
              </a:rPr>
              <a:t>/&gt;</a:t>
            </a:r>
            <a:endParaRPr/>
          </a:p>
        </p:txBody>
      </p:sp>
      <p:sp>
        <p:nvSpPr>
          <p:cNvPr id="1021" name="Google Shape;1021;p97"/>
          <p:cNvSpPr txBox="1">
            <a:spLocks noGrp="1"/>
          </p:cNvSpPr>
          <p:nvPr>
            <p:ph type="body" idx="1"/>
          </p:nvPr>
        </p:nvSpPr>
        <p:spPr>
          <a:xfrm>
            <a:off x="311700" y="1104250"/>
            <a:ext cx="4770600" cy="1796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Le village iroquoien vers 1500</a:t>
            </a:r>
            <a:endParaRPr/>
          </a:p>
          <a:p>
            <a:pPr marL="457200" lvl="0" indent="-342900" algn="l" rtl="0">
              <a:spcBef>
                <a:spcPts val="0"/>
              </a:spcBef>
              <a:spcAft>
                <a:spcPts val="0"/>
              </a:spcAft>
              <a:buSzPts val="1800"/>
              <a:buChar char="-"/>
            </a:pPr>
            <a:r>
              <a:rPr lang="en"/>
              <a:t>Les premiers établissements vers 1645</a:t>
            </a:r>
            <a:endParaRPr/>
          </a:p>
          <a:p>
            <a:pPr marL="457200" lvl="0" indent="-342900" algn="l" rtl="0">
              <a:spcBef>
                <a:spcPts val="0"/>
              </a:spcBef>
              <a:spcAft>
                <a:spcPts val="0"/>
              </a:spcAft>
              <a:buSzPts val="1800"/>
              <a:buChar char="-"/>
            </a:pPr>
            <a:r>
              <a:rPr lang="en"/>
              <a:t>Le commerce des fourrures vers 1645</a:t>
            </a:r>
            <a:endParaRPr/>
          </a:p>
          <a:p>
            <a:pPr marL="457200" lvl="0" indent="-342900" algn="l" rtl="0">
              <a:spcBef>
                <a:spcPts val="0"/>
              </a:spcBef>
              <a:spcAft>
                <a:spcPts val="0"/>
              </a:spcAft>
              <a:buSzPts val="1800"/>
              <a:buChar char="-"/>
            </a:pPr>
            <a:r>
              <a:rPr lang="en"/>
              <a:t>La seigneurie en Nouvelle-France vers 1745</a:t>
            </a:r>
            <a:endParaRPr/>
          </a:p>
        </p:txBody>
      </p:sp>
      <p:pic>
        <p:nvPicPr>
          <p:cNvPr id="1022" name="Google Shape;1022;p97"/>
          <p:cNvPicPr preferRelativeResize="0"/>
          <p:nvPr/>
        </p:nvPicPr>
        <p:blipFill rotWithShape="1">
          <a:blip r:embed="rId4">
            <a:alphaModFix/>
          </a:blip>
          <a:srcRect t="6750" b="23655"/>
          <a:stretch/>
        </p:blipFill>
        <p:spPr>
          <a:xfrm>
            <a:off x="5153775" y="844850"/>
            <a:ext cx="3990224" cy="1850212"/>
          </a:xfrm>
          <a:prstGeom prst="rect">
            <a:avLst/>
          </a:prstGeom>
          <a:noFill/>
          <a:ln>
            <a:noFill/>
          </a:ln>
        </p:spPr>
      </p:pic>
      <p:pic>
        <p:nvPicPr>
          <p:cNvPr id="1023" name="Google Shape;1023;p97"/>
          <p:cNvPicPr preferRelativeResize="0"/>
          <p:nvPr/>
        </p:nvPicPr>
        <p:blipFill rotWithShape="1">
          <a:blip r:embed="rId5">
            <a:alphaModFix/>
          </a:blip>
          <a:srcRect t="19578" b="18228"/>
          <a:stretch/>
        </p:blipFill>
        <p:spPr>
          <a:xfrm>
            <a:off x="5153775" y="2986886"/>
            <a:ext cx="3990226" cy="1861264"/>
          </a:xfrm>
          <a:prstGeom prst="rect">
            <a:avLst/>
          </a:prstGeom>
          <a:noFill/>
          <a:ln>
            <a:noFill/>
          </a:ln>
        </p:spPr>
      </p:pic>
      <p:sp>
        <p:nvSpPr>
          <p:cNvPr id="1024" name="Google Shape;1024;p97"/>
          <p:cNvSpPr txBox="1"/>
          <p:nvPr/>
        </p:nvSpPr>
        <p:spPr>
          <a:xfrm>
            <a:off x="5835674" y="4807913"/>
            <a:ext cx="4263600" cy="3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Ubuntu"/>
                <a:ea typeface="Ubuntu"/>
                <a:cs typeface="Ubuntu"/>
                <a:sym typeface="Ubuntu"/>
              </a:rPr>
              <a:t>Source de l’image :  campus.recit.qc.ca</a:t>
            </a:r>
            <a:endParaRPr>
              <a:latin typeface="Ubuntu"/>
              <a:ea typeface="Ubuntu"/>
              <a:cs typeface="Ubuntu"/>
              <a:sym typeface="Ubuntu"/>
            </a:endParaRPr>
          </a:p>
        </p:txBody>
      </p:sp>
      <p:sp>
        <p:nvSpPr>
          <p:cNvPr id="1025" name="Google Shape;1025;p97"/>
          <p:cNvSpPr txBox="1"/>
          <p:nvPr/>
        </p:nvSpPr>
        <p:spPr>
          <a:xfrm>
            <a:off x="6278700" y="2653488"/>
            <a:ext cx="3010800" cy="3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Ubuntu"/>
                <a:ea typeface="Ubuntu"/>
                <a:cs typeface="Ubuntu"/>
                <a:sym typeface="Ubuntu"/>
              </a:rPr>
              <a:t>Enseignantes, Cs des Laurentides</a:t>
            </a:r>
            <a:endParaRPr>
              <a:latin typeface="Ubuntu"/>
              <a:ea typeface="Ubuntu"/>
              <a:cs typeface="Ubuntu"/>
              <a:sym typeface="Ubuntu"/>
            </a:endParaRPr>
          </a:p>
        </p:txBody>
      </p:sp>
      <p:sp>
        <p:nvSpPr>
          <p:cNvPr id="1026" name="Google Shape;1026;p97"/>
          <p:cNvSpPr txBox="1"/>
          <p:nvPr/>
        </p:nvSpPr>
        <p:spPr>
          <a:xfrm>
            <a:off x="5527775" y="269588"/>
            <a:ext cx="2203800" cy="34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Ubuntu"/>
                <a:ea typeface="Ubuntu"/>
                <a:cs typeface="Ubuntu"/>
                <a:sym typeface="Ubuntu"/>
              </a:rPr>
              <a:t>Laboratoire créatif</a:t>
            </a:r>
            <a:endParaRPr sz="1800">
              <a:latin typeface="Ubuntu"/>
              <a:ea typeface="Ubuntu"/>
              <a:cs typeface="Ubuntu"/>
              <a:sym typeface="Ubuntu"/>
            </a:endParaRPr>
          </a:p>
        </p:txBody>
      </p:sp>
      <p:sp>
        <p:nvSpPr>
          <p:cNvPr id="1027" name="Google Shape;1027;p97"/>
          <p:cNvSpPr txBox="1"/>
          <p:nvPr/>
        </p:nvSpPr>
        <p:spPr>
          <a:xfrm>
            <a:off x="498000" y="2695050"/>
            <a:ext cx="4497300" cy="65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Ubuntu"/>
                <a:ea typeface="Ubuntu"/>
                <a:cs typeface="Ubuntu"/>
                <a:sym typeface="Ubuntu"/>
              </a:rPr>
              <a:t>CSS des Laurentides</a:t>
            </a:r>
            <a:endParaRPr sz="1000">
              <a:latin typeface="Ubuntu"/>
              <a:ea typeface="Ubuntu"/>
              <a:cs typeface="Ubuntu"/>
              <a:sym typeface="Ubuntu"/>
            </a:endParaRPr>
          </a:p>
          <a:p>
            <a:pPr marL="0" lvl="0" indent="0" algn="l" rtl="0">
              <a:spcBef>
                <a:spcPts val="0"/>
              </a:spcBef>
              <a:spcAft>
                <a:spcPts val="0"/>
              </a:spcAft>
              <a:buNone/>
            </a:pPr>
            <a:r>
              <a:rPr lang="en" sz="1000">
                <a:latin typeface="Ubuntu"/>
                <a:ea typeface="Ubuntu"/>
                <a:cs typeface="Ubuntu"/>
                <a:sym typeface="Ubuntu"/>
              </a:rPr>
              <a:t>Cathy et Virginie, enseignantes de 3e et de 4e année</a:t>
            </a:r>
            <a:endParaRPr sz="1000">
              <a:latin typeface="Ubuntu"/>
              <a:ea typeface="Ubuntu"/>
              <a:cs typeface="Ubuntu"/>
              <a:sym typeface="Ubuntu"/>
            </a:endParaRPr>
          </a:p>
          <a:p>
            <a:pPr marL="0" lvl="0" indent="0" algn="l" rtl="0">
              <a:spcBef>
                <a:spcPts val="0"/>
              </a:spcBef>
              <a:spcAft>
                <a:spcPts val="0"/>
              </a:spcAft>
              <a:buNone/>
            </a:pPr>
            <a:r>
              <a:rPr lang="en" sz="1000">
                <a:latin typeface="Ubuntu"/>
                <a:ea typeface="Ubuntu"/>
                <a:cs typeface="Ubuntu"/>
                <a:sym typeface="Ubuntu"/>
              </a:rPr>
              <a:t>Robert Vivier, RÉCIT local</a:t>
            </a:r>
            <a:endParaRPr sz="1000">
              <a:latin typeface="Ubuntu"/>
              <a:ea typeface="Ubuntu"/>
              <a:cs typeface="Ubuntu"/>
              <a:sym typeface="Ubuntu"/>
            </a:endParaRPr>
          </a:p>
        </p:txBody>
      </p:sp>
      <p:grpSp>
        <p:nvGrpSpPr>
          <p:cNvPr id="1028" name="Google Shape;1028;p97"/>
          <p:cNvGrpSpPr/>
          <p:nvPr/>
        </p:nvGrpSpPr>
        <p:grpSpPr>
          <a:xfrm>
            <a:off x="59525" y="4543375"/>
            <a:ext cx="1458532" cy="643250"/>
            <a:chOff x="5379325" y="4336050"/>
            <a:chExt cx="1458532" cy="643250"/>
          </a:xfrm>
        </p:grpSpPr>
        <p:pic>
          <p:nvPicPr>
            <p:cNvPr id="1029" name="Google Shape;1029;p97"/>
            <p:cNvPicPr preferRelativeResize="0"/>
            <p:nvPr/>
          </p:nvPicPr>
          <p:blipFill>
            <a:blip r:embed="rId6">
              <a:alphaModFix/>
            </a:blip>
            <a:stretch>
              <a:fillRect/>
            </a:stretch>
          </p:blipFill>
          <p:spPr>
            <a:xfrm>
              <a:off x="5379325" y="4336050"/>
              <a:ext cx="398575" cy="643250"/>
            </a:xfrm>
            <a:prstGeom prst="rect">
              <a:avLst/>
            </a:prstGeom>
            <a:noFill/>
            <a:ln>
              <a:noFill/>
            </a:ln>
          </p:spPr>
        </p:pic>
        <p:sp>
          <p:nvSpPr>
            <p:cNvPr id="1030" name="Google Shape;1030;p97"/>
            <p:cNvSpPr txBox="1"/>
            <p:nvPr/>
          </p:nvSpPr>
          <p:spPr>
            <a:xfrm>
              <a:off x="5751557" y="4414621"/>
              <a:ext cx="1086300" cy="46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chemeClr val="dk1"/>
                  </a:solidFill>
                  <a:latin typeface="Open Sans"/>
                  <a:ea typeface="Open Sans"/>
                  <a:cs typeface="Open Sans"/>
                  <a:sym typeface="Open Sans"/>
                </a:rPr>
                <a:t>univers social</a:t>
              </a:r>
              <a:endParaRPr sz="1000" b="1">
                <a:solidFill>
                  <a:schemeClr val="dk1"/>
                </a:solidFill>
                <a:latin typeface="Open Sans"/>
                <a:ea typeface="Open Sans"/>
                <a:cs typeface="Open Sans"/>
                <a:sym typeface="Open Sans"/>
              </a:endParaRPr>
            </a:p>
            <a:p>
              <a:pPr marL="0" lvl="0" indent="0" algn="l" rtl="0">
                <a:spcBef>
                  <a:spcPts val="0"/>
                </a:spcBef>
                <a:spcAft>
                  <a:spcPts val="0"/>
                </a:spcAft>
                <a:buNone/>
              </a:pPr>
              <a:r>
                <a:rPr lang="en" sz="1000">
                  <a:solidFill>
                    <a:schemeClr val="dk1"/>
                  </a:solidFill>
                  <a:latin typeface="Open Sans"/>
                  <a:ea typeface="Open Sans"/>
                  <a:cs typeface="Open Sans"/>
                  <a:sym typeface="Open Sans"/>
                </a:rPr>
                <a:t>recitus.qc.ca</a:t>
              </a:r>
              <a:endParaRPr sz="1000"/>
            </a:p>
          </p:txBody>
        </p:sp>
      </p:grpSp>
      <p:sp>
        <p:nvSpPr>
          <p:cNvPr id="1031" name="Google Shape;1031;p97"/>
          <p:cNvSpPr txBox="1"/>
          <p:nvPr/>
        </p:nvSpPr>
        <p:spPr>
          <a:xfrm>
            <a:off x="541648" y="4025375"/>
            <a:ext cx="2864400" cy="65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Ubuntu"/>
                <a:ea typeface="Ubuntu"/>
                <a:cs typeface="Ubuntu"/>
                <a:sym typeface="Ubuntu"/>
              </a:rPr>
              <a:t>CSS des Bois-Francs</a:t>
            </a:r>
            <a:endParaRPr sz="1000">
              <a:latin typeface="Ubuntu"/>
              <a:ea typeface="Ubuntu"/>
              <a:cs typeface="Ubuntu"/>
              <a:sym typeface="Ubuntu"/>
            </a:endParaRPr>
          </a:p>
          <a:p>
            <a:pPr marL="0" lvl="0" indent="0" algn="l" rtl="0">
              <a:spcBef>
                <a:spcPts val="0"/>
              </a:spcBef>
              <a:spcAft>
                <a:spcPts val="0"/>
              </a:spcAft>
              <a:buNone/>
            </a:pPr>
            <a:r>
              <a:rPr lang="en" sz="1000">
                <a:latin typeface="Ubuntu"/>
                <a:ea typeface="Ubuntu"/>
                <a:cs typeface="Ubuntu"/>
                <a:sym typeface="Ubuntu"/>
              </a:rPr>
              <a:t>Enseignante</a:t>
            </a:r>
            <a:endParaRPr sz="1000">
              <a:latin typeface="Ubuntu"/>
              <a:ea typeface="Ubuntu"/>
              <a:cs typeface="Ubuntu"/>
              <a:sym typeface="Ubuntu"/>
            </a:endParaRPr>
          </a:p>
          <a:p>
            <a:pPr marL="0" lvl="0" indent="0" algn="l" rtl="0">
              <a:spcBef>
                <a:spcPts val="0"/>
              </a:spcBef>
              <a:spcAft>
                <a:spcPts val="0"/>
              </a:spcAft>
              <a:buNone/>
            </a:pPr>
            <a:r>
              <a:rPr lang="en" sz="1000">
                <a:latin typeface="Ubuntu"/>
                <a:ea typeface="Ubuntu"/>
                <a:cs typeface="Ubuntu"/>
                <a:sym typeface="Ubuntu"/>
              </a:rPr>
              <a:t>Sébastien Bergeron, RÉCIT local</a:t>
            </a:r>
            <a:endParaRPr sz="1000">
              <a:latin typeface="Ubuntu"/>
              <a:ea typeface="Ubuntu"/>
              <a:cs typeface="Ubuntu"/>
              <a:sym typeface="Ubuntu"/>
            </a:endParaRPr>
          </a:p>
        </p:txBody>
      </p:sp>
      <p:sp>
        <p:nvSpPr>
          <p:cNvPr id="1032" name="Google Shape;1032;p97"/>
          <p:cNvSpPr txBox="1"/>
          <p:nvPr/>
        </p:nvSpPr>
        <p:spPr>
          <a:xfrm>
            <a:off x="361350" y="3647175"/>
            <a:ext cx="4770600" cy="4617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2"/>
              </a:buClr>
              <a:buSzPts val="1800"/>
              <a:buFont typeface="Ubuntu"/>
              <a:buChar char="-"/>
            </a:pPr>
            <a:r>
              <a:rPr lang="en" sz="1800">
                <a:solidFill>
                  <a:schemeClr val="dk2"/>
                </a:solidFill>
                <a:latin typeface="Ubuntu"/>
                <a:ea typeface="Ubuntu"/>
                <a:cs typeface="Ubuntu"/>
                <a:sym typeface="Ubuntu"/>
              </a:rPr>
              <a:t>Territoire agricole à risque</a:t>
            </a:r>
            <a:endParaRPr/>
          </a:p>
        </p:txBody>
      </p:sp>
      <p:sp>
        <p:nvSpPr>
          <p:cNvPr id="1033" name="Google Shape;1033;p97"/>
          <p:cNvSpPr txBox="1"/>
          <p:nvPr/>
        </p:nvSpPr>
        <p:spPr>
          <a:xfrm>
            <a:off x="213275" y="919725"/>
            <a:ext cx="10131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rgbClr val="CC0000"/>
                </a:solidFill>
                <a:latin typeface="Ubuntu"/>
                <a:ea typeface="Ubuntu"/>
                <a:cs typeface="Ubuntu"/>
                <a:sym typeface="Ubuntu"/>
              </a:rPr>
              <a:t>Primaire</a:t>
            </a:r>
            <a:endParaRPr sz="1500" b="1">
              <a:solidFill>
                <a:srgbClr val="CC0000"/>
              </a:solidFill>
              <a:latin typeface="Ubuntu"/>
              <a:ea typeface="Ubuntu"/>
              <a:cs typeface="Ubuntu"/>
              <a:sym typeface="Ubuntu"/>
            </a:endParaRPr>
          </a:p>
        </p:txBody>
      </p:sp>
      <p:sp>
        <p:nvSpPr>
          <p:cNvPr id="1034" name="Google Shape;1034;p97"/>
          <p:cNvSpPr txBox="1"/>
          <p:nvPr/>
        </p:nvSpPr>
        <p:spPr>
          <a:xfrm>
            <a:off x="213275" y="3363775"/>
            <a:ext cx="12336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rgbClr val="CC0000"/>
                </a:solidFill>
                <a:latin typeface="Ubuntu"/>
                <a:ea typeface="Ubuntu"/>
                <a:cs typeface="Ubuntu"/>
                <a:sym typeface="Ubuntu"/>
              </a:rPr>
              <a:t>Secondaire</a:t>
            </a:r>
            <a:endParaRPr sz="1500" b="1">
              <a:solidFill>
                <a:srgbClr val="CC0000"/>
              </a:solidFill>
              <a:latin typeface="Ubuntu"/>
              <a:ea typeface="Ubuntu"/>
              <a:cs typeface="Ubuntu"/>
              <a:sym typeface="Ubuntu"/>
            </a:endParaRPr>
          </a:p>
        </p:txBody>
      </p:sp>
      <p:sp>
        <p:nvSpPr>
          <p:cNvPr id="1035" name="Google Shape;1035;p97"/>
          <p:cNvSpPr txBox="1"/>
          <p:nvPr/>
        </p:nvSpPr>
        <p:spPr>
          <a:xfrm>
            <a:off x="2076125" y="4664900"/>
            <a:ext cx="214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latin typeface="Ubuntu"/>
                <a:ea typeface="Ubuntu"/>
                <a:cs typeface="Ubuntu"/>
                <a:sym typeface="Ubuntu"/>
                <a:hlinkClick r:id="rId7"/>
              </a:rPr>
              <a:t>Tâches au primaire</a:t>
            </a:r>
            <a:endParaRPr>
              <a:latin typeface="Ubuntu"/>
              <a:ea typeface="Ubuntu"/>
              <a:cs typeface="Ubuntu"/>
              <a:sym typeface="Ubuntu"/>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80"/>
          <p:cNvSpPr txBox="1">
            <a:spLocks noGrp="1"/>
          </p:cNvSpPr>
          <p:nvPr>
            <p:ph type="body" idx="4294967295"/>
          </p:nvPr>
        </p:nvSpPr>
        <p:spPr>
          <a:xfrm>
            <a:off x="3775400" y="1723488"/>
            <a:ext cx="4641300" cy="2137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3600" b="1">
                <a:solidFill>
                  <a:schemeClr val="dk2"/>
                </a:solidFill>
              </a:rPr>
              <a:t>Bonjour!</a:t>
            </a:r>
            <a:endParaRPr sz="3600" b="1">
              <a:solidFill>
                <a:schemeClr val="dk2"/>
              </a:solidFill>
            </a:endParaRPr>
          </a:p>
          <a:p>
            <a:pPr marL="0" lvl="0" indent="0" algn="l" rtl="0">
              <a:spcBef>
                <a:spcPts val="600"/>
              </a:spcBef>
              <a:spcAft>
                <a:spcPts val="0"/>
              </a:spcAft>
              <a:buNone/>
            </a:pPr>
            <a:r>
              <a:rPr lang="en" sz="3600" b="1">
                <a:solidFill>
                  <a:schemeClr val="dk2"/>
                </a:solidFill>
                <a:latin typeface="Ubuntu"/>
                <a:ea typeface="Ubuntu"/>
                <a:cs typeface="Ubuntu"/>
                <a:sym typeface="Ubuntu"/>
              </a:rPr>
              <a:t>Sonya Fiset</a:t>
            </a:r>
            <a:endParaRPr sz="3600" b="1">
              <a:solidFill>
                <a:schemeClr val="dk2"/>
              </a:solidFill>
              <a:latin typeface="Ubuntu"/>
              <a:ea typeface="Ubuntu"/>
              <a:cs typeface="Ubuntu"/>
              <a:sym typeface="Ubuntu"/>
            </a:endParaRPr>
          </a:p>
          <a:p>
            <a:pPr marL="0" lvl="0" indent="0" algn="l" rtl="0">
              <a:spcBef>
                <a:spcPts val="600"/>
              </a:spcBef>
              <a:spcAft>
                <a:spcPts val="0"/>
              </a:spcAft>
              <a:buNone/>
            </a:pPr>
            <a:r>
              <a:rPr lang="en" sz="2000" b="1" u="sng">
                <a:solidFill>
                  <a:schemeClr val="hlink"/>
                </a:solidFill>
                <a:latin typeface="Ubuntu"/>
                <a:ea typeface="Ubuntu"/>
                <a:cs typeface="Ubuntu"/>
                <a:sym typeface="Ubuntu"/>
                <a:hlinkClick r:id="rId3"/>
              </a:rPr>
              <a:t>sonya.fiset@recitmst.qc.ca</a:t>
            </a:r>
            <a:endParaRPr sz="2000" b="1">
              <a:solidFill>
                <a:schemeClr val="dk2"/>
              </a:solidFill>
              <a:latin typeface="Ubuntu"/>
              <a:ea typeface="Ubuntu"/>
              <a:cs typeface="Ubuntu"/>
              <a:sym typeface="Ubuntu"/>
            </a:endParaRPr>
          </a:p>
          <a:p>
            <a:pPr marL="0" lvl="0" indent="0" algn="l" rtl="0">
              <a:spcBef>
                <a:spcPts val="600"/>
              </a:spcBef>
              <a:spcAft>
                <a:spcPts val="0"/>
              </a:spcAft>
              <a:buNone/>
            </a:pPr>
            <a:endParaRPr sz="2000" b="1">
              <a:latin typeface="Ubuntu"/>
              <a:ea typeface="Ubuntu"/>
              <a:cs typeface="Ubuntu"/>
              <a:sym typeface="Ubuntu"/>
            </a:endParaRPr>
          </a:p>
        </p:txBody>
      </p:sp>
      <p:sp>
        <p:nvSpPr>
          <p:cNvPr id="857" name="Google Shape;857;p80"/>
          <p:cNvSpPr txBox="1">
            <a:spLocks noGrp="1"/>
          </p:cNvSpPr>
          <p:nvPr>
            <p:ph type="sldNum" idx="12"/>
          </p:nvPr>
        </p:nvSpPr>
        <p:spPr>
          <a:xfrm>
            <a:off x="5730200" y="6471066"/>
            <a:ext cx="731700" cy="38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a:t>
            </a:fld>
            <a:endParaRPr/>
          </a:p>
        </p:txBody>
      </p:sp>
      <p:pic>
        <p:nvPicPr>
          <p:cNvPr id="858" name="Google Shape;858;p80"/>
          <p:cNvPicPr preferRelativeResize="0"/>
          <p:nvPr/>
        </p:nvPicPr>
        <p:blipFill>
          <a:blip r:embed="rId4">
            <a:alphaModFix/>
          </a:blip>
          <a:stretch>
            <a:fillRect/>
          </a:stretch>
        </p:blipFill>
        <p:spPr>
          <a:xfrm>
            <a:off x="2581275" y="247500"/>
            <a:ext cx="3981450" cy="1143000"/>
          </a:xfrm>
          <a:prstGeom prst="rect">
            <a:avLst/>
          </a:prstGeom>
          <a:noFill/>
          <a:ln>
            <a:noFill/>
          </a:ln>
        </p:spPr>
      </p:pic>
      <p:sp>
        <p:nvSpPr>
          <p:cNvPr id="859" name="Google Shape;859;p80"/>
          <p:cNvSpPr txBox="1"/>
          <p:nvPr/>
        </p:nvSpPr>
        <p:spPr>
          <a:xfrm>
            <a:off x="2104250" y="4193972"/>
            <a:ext cx="5018400" cy="49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b="1">
                <a:latin typeface="Ubuntu"/>
                <a:ea typeface="Ubuntu"/>
                <a:cs typeface="Ubuntu"/>
                <a:sym typeface="Ubuntu"/>
              </a:rPr>
              <a:t>Pour plus de détails : </a:t>
            </a:r>
            <a:r>
              <a:rPr lang="en" sz="1400" b="1" u="sng">
                <a:solidFill>
                  <a:schemeClr val="accent1"/>
                </a:solidFill>
                <a:latin typeface="Ubuntu"/>
                <a:ea typeface="Ubuntu"/>
                <a:cs typeface="Ubuntu"/>
                <a:sym typeface="Ubuntu"/>
                <a:hlinkClick r:id="rId5">
                  <a:extLst>
                    <a:ext uri="{A12FA001-AC4F-418D-AE19-62706E023703}">
                      <ahyp:hlinkClr xmlns:ahyp="http://schemas.microsoft.com/office/drawing/2018/hyperlinkcolor" val="tx"/>
                    </a:ext>
                  </a:extLst>
                </a:hlinkClick>
              </a:rPr>
              <a:t>recitmst.qc.ca</a:t>
            </a:r>
            <a:endParaRPr sz="1400" b="1" u="sng">
              <a:solidFill>
                <a:schemeClr val="accent1"/>
              </a:solidFill>
              <a:latin typeface="Ubuntu"/>
              <a:ea typeface="Ubuntu"/>
              <a:cs typeface="Ubuntu"/>
              <a:sym typeface="Ubuntu"/>
            </a:endParaRPr>
          </a:p>
        </p:txBody>
      </p:sp>
      <p:pic>
        <p:nvPicPr>
          <p:cNvPr id="860" name="Google Shape;860;p80"/>
          <p:cNvPicPr preferRelativeResize="0"/>
          <p:nvPr/>
        </p:nvPicPr>
        <p:blipFill rotWithShape="1">
          <a:blip r:embed="rId6">
            <a:alphaModFix/>
          </a:blip>
          <a:srcRect l="3113" t="6884" r="3113" b="28657"/>
          <a:stretch/>
        </p:blipFill>
        <p:spPr>
          <a:xfrm>
            <a:off x="928700" y="1768100"/>
            <a:ext cx="2121900" cy="19542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pic>
        <p:nvPicPr>
          <p:cNvPr id="1040" name="Google Shape;1040;p98"/>
          <p:cNvPicPr preferRelativeResize="0"/>
          <p:nvPr/>
        </p:nvPicPr>
        <p:blipFill/>
        <p:spPr>
          <a:xfrm>
            <a:off x="4883725" y="2327225"/>
            <a:ext cx="3906900" cy="2197500"/>
          </a:xfrm>
          <a:prstGeom prst="roundRect">
            <a:avLst>
              <a:gd name="adj" fmla="val 5659"/>
            </a:avLst>
          </a:prstGeom>
          <a:noFill/>
          <a:ln w="19050" cap="flat" cmpd="sng">
            <a:solidFill>
              <a:srgbClr val="000000"/>
            </a:solidFill>
            <a:prstDash val="solid"/>
            <a:round/>
            <a:headEnd type="none" w="sm" len="sm"/>
            <a:tailEnd type="none" w="sm" len="sm"/>
          </a:ln>
        </p:spPr>
      </p:pic>
      <p:pic>
        <p:nvPicPr>
          <p:cNvPr id="1041" name="Google Shape;1041;p98"/>
          <p:cNvPicPr preferRelativeResize="0"/>
          <p:nvPr/>
        </p:nvPicPr>
        <p:blipFill/>
        <p:spPr>
          <a:xfrm>
            <a:off x="402175" y="572150"/>
            <a:ext cx="3906900" cy="2196600"/>
          </a:xfrm>
          <a:prstGeom prst="roundRect">
            <a:avLst>
              <a:gd name="adj" fmla="val 6361"/>
            </a:avLst>
          </a:prstGeom>
          <a:noFill/>
          <a:ln w="19050" cap="flat" cmpd="sng">
            <a:solidFill>
              <a:srgbClr val="000000"/>
            </a:solidFill>
            <a:prstDash val="solid"/>
            <a:round/>
            <a:headEnd type="none" w="sm" len="sm"/>
            <a:tailEnd type="none" w="sm" len="sm"/>
          </a:ln>
        </p:spPr>
      </p:pic>
      <p:sp>
        <p:nvSpPr>
          <p:cNvPr id="1042" name="Google Shape;1042;p98"/>
          <p:cNvSpPr txBox="1">
            <a:spLocks noGrp="1"/>
          </p:cNvSpPr>
          <p:nvPr>
            <p:ph type="title"/>
          </p:nvPr>
        </p:nvSpPr>
        <p:spPr>
          <a:xfrm>
            <a:off x="462775" y="0"/>
            <a:ext cx="3785700" cy="702600"/>
          </a:xfrm>
          <a:prstGeom prst="rect">
            <a:avLst/>
          </a:prstGeom>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000000"/>
                </a:solidFill>
                <a:latin typeface="Viga"/>
                <a:ea typeface="Viga"/>
                <a:cs typeface="Viga"/>
                <a:sym typeface="Viga"/>
              </a:rPr>
              <a:t>Conductibilité électrique</a:t>
            </a:r>
            <a:endParaRPr b="1">
              <a:solidFill>
                <a:srgbClr val="000000"/>
              </a:solidFill>
              <a:latin typeface="Viga"/>
              <a:ea typeface="Viga"/>
              <a:cs typeface="Viga"/>
              <a:sym typeface="Viga"/>
            </a:endParaRPr>
          </a:p>
        </p:txBody>
      </p:sp>
      <p:sp>
        <p:nvSpPr>
          <p:cNvPr id="1043" name="Google Shape;1043;p98"/>
          <p:cNvSpPr txBox="1">
            <a:spLocks noGrp="1"/>
          </p:cNvSpPr>
          <p:nvPr>
            <p:ph type="body" idx="1"/>
          </p:nvPr>
        </p:nvSpPr>
        <p:spPr>
          <a:xfrm>
            <a:off x="835975" y="2834525"/>
            <a:ext cx="3039300" cy="6204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a:solidFill>
                  <a:srgbClr val="000000"/>
                </a:solidFill>
                <a:latin typeface="Arial"/>
                <a:ea typeface="Arial"/>
                <a:cs typeface="Arial"/>
                <a:sym typeface="Arial"/>
              </a:rPr>
              <a:t>Distinguer conducteurs et isolants électriques </a:t>
            </a:r>
            <a:endParaRPr sz="1100">
              <a:solidFill>
                <a:srgbClr val="000000"/>
              </a:solidFill>
              <a:latin typeface="Arial"/>
              <a:ea typeface="Arial"/>
              <a:cs typeface="Arial"/>
              <a:sym typeface="Arial"/>
            </a:endParaRPr>
          </a:p>
          <a:p>
            <a:pPr marL="0" lvl="0" indent="0" algn="ctr" rtl="0">
              <a:lnSpc>
                <a:spcPct val="115000"/>
              </a:lnSpc>
              <a:spcBef>
                <a:spcPts val="0"/>
              </a:spcBef>
              <a:spcAft>
                <a:spcPts val="0"/>
              </a:spcAft>
              <a:buNone/>
            </a:pPr>
            <a:r>
              <a:rPr lang="en" sz="1100">
                <a:solidFill>
                  <a:srgbClr val="000000"/>
                </a:solidFill>
                <a:latin typeface="Arial"/>
                <a:ea typeface="Arial"/>
                <a:cs typeface="Arial"/>
                <a:sym typeface="Arial"/>
              </a:rPr>
              <a:t>(PFEQ Primaire), Univers matériel</a:t>
            </a:r>
            <a:endParaRPr sz="1100">
              <a:solidFill>
                <a:srgbClr val="000000"/>
              </a:solidFill>
              <a:latin typeface="Arial"/>
              <a:ea typeface="Arial"/>
              <a:cs typeface="Arial"/>
              <a:sym typeface="Arial"/>
            </a:endParaRPr>
          </a:p>
          <a:p>
            <a:pPr marL="0" lvl="0" indent="0" algn="ctr" rtl="0">
              <a:lnSpc>
                <a:spcPct val="115000"/>
              </a:lnSpc>
              <a:spcBef>
                <a:spcPts val="0"/>
              </a:spcBef>
              <a:spcAft>
                <a:spcPts val="0"/>
              </a:spcAft>
              <a:buNone/>
            </a:pPr>
            <a:endParaRPr sz="1100"/>
          </a:p>
        </p:txBody>
      </p:sp>
      <p:sp>
        <p:nvSpPr>
          <p:cNvPr id="1044" name="Google Shape;1044;p98"/>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b="1">
                <a:latin typeface="Source Sans Pro"/>
                <a:ea typeface="Source Sans Pro"/>
                <a:cs typeface="Source Sans Pro"/>
                <a:sym typeface="Source Sans Pro"/>
              </a:rPr>
              <a:t>20</a:t>
            </a:fld>
            <a:endParaRPr sz="1300" b="1">
              <a:latin typeface="Source Sans Pro"/>
              <a:ea typeface="Source Sans Pro"/>
              <a:cs typeface="Source Sans Pro"/>
              <a:sym typeface="Source Sans Pro"/>
            </a:endParaRPr>
          </a:p>
        </p:txBody>
      </p:sp>
      <p:sp>
        <p:nvSpPr>
          <p:cNvPr id="1045" name="Google Shape;1045;p98"/>
          <p:cNvSpPr txBox="1">
            <a:spLocks noGrp="1"/>
          </p:cNvSpPr>
          <p:nvPr>
            <p:ph type="title"/>
          </p:nvPr>
        </p:nvSpPr>
        <p:spPr>
          <a:xfrm>
            <a:off x="4944313" y="1684100"/>
            <a:ext cx="3785700" cy="702600"/>
          </a:xfrm>
          <a:prstGeom prst="rect">
            <a:avLst/>
          </a:prstGeom>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000000"/>
                </a:solidFill>
                <a:latin typeface="Viga"/>
                <a:ea typeface="Viga"/>
                <a:cs typeface="Viga"/>
                <a:sym typeface="Viga"/>
              </a:rPr>
              <a:t>Cycle de l’eau</a:t>
            </a:r>
            <a:endParaRPr b="1">
              <a:solidFill>
                <a:srgbClr val="000000"/>
              </a:solidFill>
              <a:latin typeface="Viga"/>
              <a:ea typeface="Viga"/>
              <a:cs typeface="Viga"/>
              <a:sym typeface="Viga"/>
            </a:endParaRPr>
          </a:p>
        </p:txBody>
      </p:sp>
      <p:sp>
        <p:nvSpPr>
          <p:cNvPr id="1046" name="Google Shape;1046;p98"/>
          <p:cNvSpPr txBox="1">
            <a:spLocks noGrp="1"/>
          </p:cNvSpPr>
          <p:nvPr>
            <p:ph type="body" idx="1"/>
          </p:nvPr>
        </p:nvSpPr>
        <p:spPr>
          <a:xfrm>
            <a:off x="4944325" y="4524725"/>
            <a:ext cx="3785700" cy="682200"/>
          </a:xfrm>
          <a:prstGeom prst="rect">
            <a:avLst/>
          </a:prstGeom>
        </p:spPr>
        <p:txBody>
          <a:bodyPr spcFirstLastPara="1" wrap="square" lIns="91425" tIns="91425" rIns="91425" bIns="91425" anchor="t" anchorCtr="0">
            <a:noAutofit/>
          </a:bodyPr>
          <a:lstStyle/>
          <a:p>
            <a:pPr marL="0" lvl="0" indent="0" algn="ctr" rtl="0">
              <a:lnSpc>
                <a:spcPct val="95000"/>
              </a:lnSpc>
              <a:spcBef>
                <a:spcPts val="0"/>
              </a:spcBef>
              <a:spcAft>
                <a:spcPts val="0"/>
              </a:spcAft>
              <a:buSzPts val="852"/>
              <a:buNone/>
            </a:pPr>
            <a:r>
              <a:rPr lang="en" sz="1100">
                <a:solidFill>
                  <a:srgbClr val="000000"/>
                </a:solidFill>
                <a:latin typeface="Arial"/>
                <a:ea typeface="Arial"/>
                <a:cs typeface="Arial"/>
                <a:sym typeface="Arial"/>
              </a:rPr>
              <a:t>Expliquer le cycle de l’eau </a:t>
            </a:r>
            <a:endParaRPr sz="1100">
              <a:solidFill>
                <a:srgbClr val="000000"/>
              </a:solidFill>
              <a:latin typeface="Arial"/>
              <a:ea typeface="Arial"/>
              <a:cs typeface="Arial"/>
              <a:sym typeface="Arial"/>
            </a:endParaRPr>
          </a:p>
          <a:p>
            <a:pPr marL="0" lvl="0" indent="0" algn="ctr" rtl="0">
              <a:lnSpc>
                <a:spcPct val="95000"/>
              </a:lnSpc>
              <a:spcBef>
                <a:spcPts val="0"/>
              </a:spcBef>
              <a:spcAft>
                <a:spcPts val="0"/>
              </a:spcAft>
              <a:buSzPts val="852"/>
              <a:buNone/>
            </a:pPr>
            <a:r>
              <a:rPr lang="en" sz="1100">
                <a:solidFill>
                  <a:srgbClr val="000000"/>
                </a:solidFill>
                <a:latin typeface="Arial"/>
                <a:ea typeface="Arial"/>
                <a:cs typeface="Arial"/>
                <a:sym typeface="Arial"/>
              </a:rPr>
              <a:t>PFEQ Primaire, Univers Terre et espace</a:t>
            </a:r>
            <a:endParaRPr sz="1100"/>
          </a:p>
        </p:txBody>
      </p:sp>
      <p:pic>
        <p:nvPicPr>
          <p:cNvPr id="1047" name="Google Shape;1047;p98"/>
          <p:cNvPicPr preferRelativeResize="0"/>
          <p:nvPr/>
        </p:nvPicPr>
        <p:blipFill>
          <a:blip r:embed="rId3">
            <a:alphaModFix/>
          </a:blip>
          <a:stretch>
            <a:fillRect/>
          </a:stretch>
        </p:blipFill>
        <p:spPr>
          <a:xfrm>
            <a:off x="1706575" y="3588275"/>
            <a:ext cx="1298088" cy="1072800"/>
          </a:xfrm>
          <a:prstGeom prst="rect">
            <a:avLst/>
          </a:prstGeom>
          <a:noFill/>
          <a:ln>
            <a:noFill/>
          </a:ln>
        </p:spPr>
      </p:pic>
      <p:pic>
        <p:nvPicPr>
          <p:cNvPr id="1048" name="Google Shape;1048;p98"/>
          <p:cNvPicPr preferRelativeResize="0"/>
          <p:nvPr/>
        </p:nvPicPr>
        <p:blipFill>
          <a:blip r:embed="rId4">
            <a:alphaModFix/>
          </a:blip>
          <a:stretch>
            <a:fillRect/>
          </a:stretch>
        </p:blipFill>
        <p:spPr>
          <a:xfrm>
            <a:off x="6180550" y="572150"/>
            <a:ext cx="1313255" cy="1072801"/>
          </a:xfrm>
          <a:prstGeom prst="rect">
            <a:avLst/>
          </a:prstGeom>
          <a:noFill/>
          <a:ln>
            <a:noFill/>
          </a:ln>
        </p:spPr>
      </p:pic>
      <p:sp>
        <p:nvSpPr>
          <p:cNvPr id="1049" name="Google Shape;1049;p98"/>
          <p:cNvSpPr txBox="1"/>
          <p:nvPr/>
        </p:nvSpPr>
        <p:spPr>
          <a:xfrm>
            <a:off x="91025" y="4923725"/>
            <a:ext cx="5200500" cy="2832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800" i="1">
                <a:solidFill>
                  <a:schemeClr val="dk1"/>
                </a:solidFill>
                <a:latin typeface="Ubuntu"/>
                <a:ea typeface="Ubuntu"/>
                <a:cs typeface="Ubuntu"/>
                <a:sym typeface="Ubuntu"/>
              </a:rPr>
              <a:t>Exemples fournis par le </a:t>
            </a:r>
            <a:r>
              <a:rPr lang="en" sz="800" i="1" u="sng">
                <a:solidFill>
                  <a:schemeClr val="dk1"/>
                </a:solidFill>
                <a:latin typeface="Ubuntu"/>
                <a:ea typeface="Ubuntu"/>
                <a:cs typeface="Ubuntu"/>
                <a:sym typeface="Ubuntu"/>
                <a:hlinkClick r:id="rId5">
                  <a:extLst>
                    <a:ext uri="{A12FA001-AC4F-418D-AE19-62706E023703}">
                      <ahyp:hlinkClr xmlns:ahyp="http://schemas.microsoft.com/office/drawing/2018/hyperlinkcolor" val="tx"/>
                    </a:ext>
                  </a:extLst>
                </a:hlinkClick>
              </a:rPr>
              <a:t>RÉCIT MST</a:t>
            </a:r>
            <a:r>
              <a:rPr lang="en" sz="800" i="1">
                <a:solidFill>
                  <a:schemeClr val="dk1"/>
                </a:solidFill>
                <a:latin typeface="Ubuntu"/>
                <a:ea typeface="Ubuntu"/>
                <a:cs typeface="Ubuntu"/>
                <a:sym typeface="Ubuntu"/>
              </a:rPr>
              <a:t> selon les termes de la </a:t>
            </a:r>
            <a:r>
              <a:rPr lang="en" sz="800" i="1" u="sng">
                <a:solidFill>
                  <a:schemeClr val="dk1"/>
                </a:solidFill>
                <a:latin typeface="Ubuntu"/>
                <a:ea typeface="Ubuntu"/>
                <a:cs typeface="Ubuntu"/>
                <a:sym typeface="Ubuntu"/>
                <a:hlinkClick r:id="rId6">
                  <a:extLst>
                    <a:ext uri="{A12FA001-AC4F-418D-AE19-62706E023703}">
                      <ahyp:hlinkClr xmlns:ahyp="http://schemas.microsoft.com/office/drawing/2018/hyperlinkcolor" val="tx"/>
                    </a:ext>
                  </a:extLst>
                </a:hlinkClick>
              </a:rPr>
              <a:t>Licence CC</a:t>
            </a:r>
            <a:r>
              <a:rPr lang="en" sz="800">
                <a:solidFill>
                  <a:schemeClr val="dk1"/>
                </a:solidFill>
                <a:latin typeface="Ubuntu"/>
                <a:ea typeface="Ubuntu"/>
                <a:cs typeface="Ubuntu"/>
                <a:sym typeface="Ubuntu"/>
              </a:rPr>
              <a:t>.</a:t>
            </a:r>
            <a:endParaRPr>
              <a:solidFill>
                <a:schemeClr val="dk1"/>
              </a:solidFill>
              <a:latin typeface="Source Sans Pro"/>
              <a:ea typeface="Source Sans Pro"/>
              <a:cs typeface="Source Sans Pro"/>
              <a:sym typeface="Source Sans Pr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99"/>
          <p:cNvSpPr txBox="1">
            <a:spLocks noGrp="1"/>
          </p:cNvSpPr>
          <p:nvPr>
            <p:ph type="title" idx="2"/>
          </p:nvPr>
        </p:nvSpPr>
        <p:spPr>
          <a:xfrm>
            <a:off x="1821600" y="163300"/>
            <a:ext cx="5500800" cy="85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Blockly + Dash = Créer et interpréter des danses</a:t>
            </a:r>
            <a:endParaRPr/>
          </a:p>
          <a:p>
            <a:pPr marL="0" lvl="0" indent="0" algn="ctr" rtl="0">
              <a:spcBef>
                <a:spcPts val="0"/>
              </a:spcBef>
              <a:spcAft>
                <a:spcPts val="0"/>
              </a:spcAft>
              <a:buNone/>
            </a:pPr>
            <a:r>
              <a:rPr lang="en" sz="1800"/>
              <a:t>Expérimenter des principes chorégraphiques</a:t>
            </a:r>
            <a:endParaRPr sz="1800"/>
          </a:p>
        </p:txBody>
      </p:sp>
      <p:sp>
        <p:nvSpPr>
          <p:cNvPr id="1055" name="Google Shape;1055;p99"/>
          <p:cNvSpPr/>
          <p:nvPr/>
        </p:nvSpPr>
        <p:spPr>
          <a:xfrm rot="-5400000">
            <a:off x="-2353500" y="2353600"/>
            <a:ext cx="5147100" cy="440100"/>
          </a:xfrm>
          <a:prstGeom prst="rect">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99"/>
          <p:cNvSpPr txBox="1"/>
          <p:nvPr/>
        </p:nvSpPr>
        <p:spPr>
          <a:xfrm rot="-5400000">
            <a:off x="-698700" y="4033775"/>
            <a:ext cx="1837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FFFF"/>
                </a:solidFill>
                <a:latin typeface="Ubuntu"/>
                <a:ea typeface="Ubuntu"/>
                <a:cs typeface="Ubuntu"/>
                <a:sym typeface="Ubuntu"/>
              </a:rPr>
              <a:t>DANSE</a:t>
            </a:r>
            <a:endParaRPr b="1">
              <a:solidFill>
                <a:srgbClr val="FFFFFF"/>
              </a:solidFill>
              <a:latin typeface="Ubuntu"/>
              <a:ea typeface="Ubuntu"/>
              <a:cs typeface="Ubuntu"/>
              <a:sym typeface="Ubuntu"/>
            </a:endParaRPr>
          </a:p>
        </p:txBody>
      </p:sp>
      <p:sp>
        <p:nvSpPr>
          <p:cNvPr id="1057" name="Google Shape;1057;p99"/>
          <p:cNvSpPr txBox="1"/>
          <p:nvPr/>
        </p:nvSpPr>
        <p:spPr>
          <a:xfrm rot="-5400000">
            <a:off x="-512400" y="572475"/>
            <a:ext cx="14649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b="1">
                <a:solidFill>
                  <a:srgbClr val="FFFFFF"/>
                </a:solidFill>
                <a:latin typeface="Ubuntu"/>
                <a:ea typeface="Ubuntu"/>
                <a:cs typeface="Ubuntu"/>
                <a:sym typeface="Ubuntu"/>
              </a:rPr>
              <a:t>SECONDAIRE</a:t>
            </a:r>
            <a:endParaRPr b="1">
              <a:solidFill>
                <a:srgbClr val="FFFFFF"/>
              </a:solidFill>
              <a:latin typeface="Ubuntu"/>
              <a:ea typeface="Ubuntu"/>
              <a:cs typeface="Ubuntu"/>
              <a:sym typeface="Ubuntu"/>
            </a:endParaRPr>
          </a:p>
        </p:txBody>
      </p:sp>
      <p:sp>
        <p:nvSpPr>
          <p:cNvPr id="1058" name="Google Shape;1058;p99"/>
          <p:cNvSpPr/>
          <p:nvPr/>
        </p:nvSpPr>
        <p:spPr>
          <a:xfrm>
            <a:off x="8185475" y="188950"/>
            <a:ext cx="958500" cy="364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9" name="Google Shape;1059;p99"/>
          <p:cNvGrpSpPr/>
          <p:nvPr/>
        </p:nvGrpSpPr>
        <p:grpSpPr>
          <a:xfrm>
            <a:off x="4826664" y="4192524"/>
            <a:ext cx="787956" cy="787956"/>
            <a:chOff x="4246089" y="4207049"/>
            <a:chExt cx="787956" cy="787956"/>
          </a:xfrm>
        </p:grpSpPr>
        <p:sp>
          <p:nvSpPr>
            <p:cNvPr id="1060" name="Google Shape;1060;p99"/>
            <p:cNvSpPr/>
            <p:nvPr/>
          </p:nvSpPr>
          <p:spPr>
            <a:xfrm>
              <a:off x="4246089" y="4207049"/>
              <a:ext cx="787956" cy="787956"/>
            </a:xfrm>
            <a:custGeom>
              <a:avLst/>
              <a:gdLst/>
              <a:ahLst/>
              <a:cxnLst/>
              <a:rect l="l" t="t" r="r" b="b"/>
              <a:pathLst>
                <a:path w="30624" h="30624" extrusionOk="0">
                  <a:moveTo>
                    <a:pt x="15312" y="1"/>
                  </a:moveTo>
                  <a:cubicBezTo>
                    <a:pt x="6859" y="1"/>
                    <a:pt x="1" y="6859"/>
                    <a:pt x="1" y="15312"/>
                  </a:cubicBezTo>
                  <a:cubicBezTo>
                    <a:pt x="1" y="23765"/>
                    <a:pt x="6859" y="30623"/>
                    <a:pt x="15312" y="30623"/>
                  </a:cubicBezTo>
                  <a:cubicBezTo>
                    <a:pt x="23766" y="30623"/>
                    <a:pt x="30624" y="23765"/>
                    <a:pt x="30624" y="15312"/>
                  </a:cubicBezTo>
                  <a:cubicBezTo>
                    <a:pt x="30624" y="6859"/>
                    <a:pt x="23766" y="1"/>
                    <a:pt x="15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61" name="Google Shape;1061;p99"/>
            <p:cNvPicPr preferRelativeResize="0"/>
            <p:nvPr/>
          </p:nvPicPr>
          <p:blipFill>
            <a:blip r:embed="rId3">
              <a:alphaModFix/>
            </a:blip>
            <a:stretch>
              <a:fillRect/>
            </a:stretch>
          </p:blipFill>
          <p:spPr>
            <a:xfrm>
              <a:off x="4311200" y="4272150"/>
              <a:ext cx="657751" cy="657751"/>
            </a:xfrm>
            <a:prstGeom prst="rect">
              <a:avLst/>
            </a:prstGeom>
            <a:noFill/>
            <a:ln>
              <a:noFill/>
            </a:ln>
          </p:spPr>
        </p:pic>
      </p:grpSp>
      <p:pic>
        <p:nvPicPr>
          <p:cNvPr id="1062" name="Google Shape;1062;p99"/>
          <p:cNvPicPr preferRelativeResize="0"/>
          <p:nvPr/>
        </p:nvPicPr>
        <p:blipFill>
          <a:blip r:embed="rId4">
            <a:alphaModFix/>
          </a:blip>
          <a:stretch>
            <a:fillRect/>
          </a:stretch>
        </p:blipFill>
        <p:spPr>
          <a:xfrm>
            <a:off x="861467" y="1692450"/>
            <a:ext cx="3171062" cy="3288027"/>
          </a:xfrm>
          <a:prstGeom prst="rect">
            <a:avLst/>
          </a:prstGeom>
          <a:noFill/>
          <a:ln>
            <a:noFill/>
          </a:ln>
        </p:spPr>
      </p:pic>
      <p:pic>
        <p:nvPicPr>
          <p:cNvPr id="1063" name="Google Shape;1063;p99"/>
          <p:cNvPicPr preferRelativeResize="0"/>
          <p:nvPr/>
        </p:nvPicPr>
        <p:blipFill>
          <a:blip r:embed="rId5">
            <a:alphaModFix/>
          </a:blip>
          <a:stretch>
            <a:fillRect/>
          </a:stretch>
        </p:blipFill>
        <p:spPr>
          <a:xfrm>
            <a:off x="4188075" y="1692450"/>
            <a:ext cx="4553025" cy="24314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100"/>
          <p:cNvSpPr txBox="1">
            <a:spLocks noGrp="1"/>
          </p:cNvSpPr>
          <p:nvPr>
            <p:ph type="title"/>
          </p:nvPr>
        </p:nvSpPr>
        <p:spPr>
          <a:xfrm>
            <a:off x="3615100" y="2000500"/>
            <a:ext cx="4628700" cy="590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SzPts val="990"/>
              <a:buNone/>
            </a:pPr>
            <a:r>
              <a:rPr lang="en" sz="3120" b="1">
                <a:latin typeface="Wallpoet"/>
                <a:ea typeface="Wallpoet"/>
                <a:cs typeface="Wallpoet"/>
                <a:sym typeface="Wallpoet"/>
              </a:rPr>
              <a:t>LIBERTÉ</a:t>
            </a:r>
            <a:endParaRPr sz="3120" b="1">
              <a:latin typeface="Wallpoet"/>
              <a:ea typeface="Wallpoet"/>
              <a:cs typeface="Wallpoet"/>
              <a:sym typeface="Wallpoet"/>
            </a:endParaRPr>
          </a:p>
        </p:txBody>
      </p:sp>
      <p:sp>
        <p:nvSpPr>
          <p:cNvPr id="1069" name="Google Shape;1069;p100"/>
          <p:cNvSpPr txBox="1">
            <a:spLocks noGrp="1"/>
          </p:cNvSpPr>
          <p:nvPr>
            <p:ph type="body" idx="1"/>
          </p:nvPr>
        </p:nvSpPr>
        <p:spPr>
          <a:xfrm>
            <a:off x="3939700" y="1728400"/>
            <a:ext cx="4304100" cy="513000"/>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None/>
            </a:pPr>
            <a:r>
              <a:rPr lang="en">
                <a:solidFill>
                  <a:srgbClr val="434343"/>
                </a:solidFill>
                <a:latin typeface="Montserrat"/>
                <a:ea typeface="Montserrat"/>
                <a:cs typeface="Montserrat"/>
                <a:sym typeface="Montserrat"/>
              </a:rPr>
              <a:t>Questionner la</a:t>
            </a:r>
            <a:endParaRPr>
              <a:solidFill>
                <a:srgbClr val="434343"/>
              </a:solidFill>
              <a:latin typeface="Montserrat"/>
              <a:ea typeface="Montserrat"/>
              <a:cs typeface="Montserrat"/>
              <a:sym typeface="Montserrat"/>
            </a:endParaRPr>
          </a:p>
        </p:txBody>
      </p:sp>
      <p:pic>
        <p:nvPicPr>
          <p:cNvPr id="1070" name="Google Shape;1070;p100">
            <a:hlinkClick r:id="rId3"/>
          </p:cNvPr>
          <p:cNvPicPr preferRelativeResize="0"/>
          <p:nvPr/>
        </p:nvPicPr>
        <p:blipFill>
          <a:blip r:embed="rId4">
            <a:alphaModFix/>
          </a:blip>
          <a:stretch>
            <a:fillRect/>
          </a:stretch>
        </p:blipFill>
        <p:spPr>
          <a:xfrm>
            <a:off x="8170503" y="4744574"/>
            <a:ext cx="317750" cy="314450"/>
          </a:xfrm>
          <a:prstGeom prst="rect">
            <a:avLst/>
          </a:prstGeom>
          <a:noFill/>
          <a:ln>
            <a:noFill/>
          </a:ln>
        </p:spPr>
      </p:pic>
      <p:sp>
        <p:nvSpPr>
          <p:cNvPr id="1071" name="Google Shape;1071;p100"/>
          <p:cNvSpPr txBox="1">
            <a:spLocks noGrp="1"/>
          </p:cNvSpPr>
          <p:nvPr>
            <p:ph type="body" idx="1"/>
          </p:nvPr>
        </p:nvSpPr>
        <p:spPr>
          <a:xfrm>
            <a:off x="5349575" y="2590600"/>
            <a:ext cx="2875500" cy="513000"/>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None/>
            </a:pPr>
            <a:r>
              <a:rPr lang="en">
                <a:solidFill>
                  <a:srgbClr val="434343"/>
                </a:solidFill>
                <a:latin typeface="Montserrat"/>
                <a:ea typeface="Montserrat"/>
                <a:cs typeface="Montserrat"/>
                <a:sym typeface="Montserrat"/>
              </a:rPr>
              <a:t>face aux algorithmes grâce à l’activité : </a:t>
            </a:r>
            <a:endParaRPr>
              <a:solidFill>
                <a:srgbClr val="434343"/>
              </a:solidFill>
              <a:latin typeface="Montserrat"/>
              <a:ea typeface="Montserrat"/>
              <a:cs typeface="Montserrat"/>
              <a:sym typeface="Montserrat"/>
            </a:endParaRPr>
          </a:p>
        </p:txBody>
      </p:sp>
      <p:pic>
        <p:nvPicPr>
          <p:cNvPr id="1072" name="Google Shape;1072;p100" title="L'impact subtil des algorithmes sur le quotidien">
            <a:hlinkClick r:id="rId5"/>
          </p:cNvPr>
          <p:cNvPicPr preferRelativeResize="0"/>
          <p:nvPr/>
        </p:nvPicPr>
        <p:blipFill>
          <a:blip r:embed="rId6">
            <a:alphaModFix/>
          </a:blip>
          <a:stretch>
            <a:fillRect/>
          </a:stretch>
        </p:blipFill>
        <p:spPr>
          <a:xfrm>
            <a:off x="1058300" y="1011325"/>
            <a:ext cx="4161125" cy="3120850"/>
          </a:xfrm>
          <a:prstGeom prst="rect">
            <a:avLst/>
          </a:prstGeom>
          <a:noFill/>
          <a:ln>
            <a:noFill/>
          </a:ln>
        </p:spPr>
      </p:pic>
      <p:pic>
        <p:nvPicPr>
          <p:cNvPr id="1073" name="Google Shape;1073;p100">
            <a:hlinkClick r:id="rId7"/>
          </p:cNvPr>
          <p:cNvPicPr preferRelativeResize="0"/>
          <p:nvPr/>
        </p:nvPicPr>
        <p:blipFill>
          <a:blip r:embed="rId8">
            <a:alphaModFix/>
          </a:blip>
          <a:stretch>
            <a:fillRect/>
          </a:stretch>
        </p:blipFill>
        <p:spPr>
          <a:xfrm>
            <a:off x="5280099" y="3756676"/>
            <a:ext cx="2740764" cy="860649"/>
          </a:xfrm>
          <a:prstGeom prst="rect">
            <a:avLst/>
          </a:prstGeom>
          <a:noFill/>
          <a:ln>
            <a:noFill/>
          </a:ln>
        </p:spPr>
      </p:pic>
      <p:pic>
        <p:nvPicPr>
          <p:cNvPr id="1074" name="Google Shape;1074;p100">
            <a:hlinkClick r:id="rId9"/>
          </p:cNvPr>
          <p:cNvPicPr preferRelativeResize="0"/>
          <p:nvPr/>
        </p:nvPicPr>
        <p:blipFill>
          <a:blip r:embed="rId10">
            <a:alphaModFix/>
          </a:blip>
          <a:stretch>
            <a:fillRect/>
          </a:stretch>
        </p:blipFill>
        <p:spPr>
          <a:xfrm>
            <a:off x="7482850" y="4742415"/>
            <a:ext cx="615700" cy="318750"/>
          </a:xfrm>
          <a:prstGeom prst="rect">
            <a:avLst/>
          </a:prstGeom>
          <a:noFill/>
          <a:ln>
            <a:noFill/>
          </a:ln>
        </p:spPr>
      </p:pic>
      <p:sp>
        <p:nvSpPr>
          <p:cNvPr id="1075" name="Google Shape;1075;p100"/>
          <p:cNvSpPr txBox="1"/>
          <p:nvPr/>
        </p:nvSpPr>
        <p:spPr>
          <a:xfrm>
            <a:off x="1137950" y="4847625"/>
            <a:ext cx="5883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Extrait du site : </a:t>
            </a:r>
            <a:r>
              <a:rPr lang="en" u="sng">
                <a:solidFill>
                  <a:schemeClr val="hlink"/>
                </a:solidFill>
                <a:hlinkClick r:id="rId11"/>
              </a:rPr>
              <a:t>citnum.ca</a:t>
            </a:r>
            <a:endParaRPr>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2"/>
                                        </p:tgtEl>
                                        <p:attrNameLst>
                                          <p:attrName>style.visibility</p:attrName>
                                        </p:attrNameLst>
                                      </p:cBhvr>
                                      <p:to>
                                        <p:strVal val="visible"/>
                                      </p:to>
                                    </p:set>
                                    <p:animEffect transition="in" filter="fade">
                                      <p:cBhvr>
                                        <p:cTn id="7" dur="1000"/>
                                        <p:tgtEl>
                                          <p:spTgt spid="1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101"/>
          <p:cNvSpPr txBox="1"/>
          <p:nvPr/>
        </p:nvSpPr>
        <p:spPr>
          <a:xfrm>
            <a:off x="1082850" y="405450"/>
            <a:ext cx="7489800" cy="723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600"/>
              </a:spcBef>
              <a:spcAft>
                <a:spcPts val="0"/>
              </a:spcAft>
              <a:buNone/>
            </a:pPr>
            <a:r>
              <a:rPr lang="en" sz="3500" b="1">
                <a:solidFill>
                  <a:schemeClr val="dk2"/>
                </a:solidFill>
                <a:latin typeface="Viga"/>
                <a:ea typeface="Viga"/>
                <a:cs typeface="Viga"/>
                <a:sym typeface="Viga"/>
              </a:rPr>
              <a:t>Ressources</a:t>
            </a:r>
            <a:endParaRPr/>
          </a:p>
        </p:txBody>
      </p:sp>
      <p:pic>
        <p:nvPicPr>
          <p:cNvPr id="1081" name="Google Shape;1081;p101">
            <a:hlinkClick r:id="rId3"/>
          </p:cNvPr>
          <p:cNvPicPr preferRelativeResize="0"/>
          <p:nvPr/>
        </p:nvPicPr>
        <p:blipFill>
          <a:blip r:embed="rId4">
            <a:alphaModFix/>
          </a:blip>
          <a:stretch>
            <a:fillRect/>
          </a:stretch>
        </p:blipFill>
        <p:spPr>
          <a:xfrm>
            <a:off x="664475" y="1313525"/>
            <a:ext cx="2354352" cy="1324326"/>
          </a:xfrm>
          <a:prstGeom prst="rect">
            <a:avLst/>
          </a:prstGeom>
          <a:noFill/>
          <a:ln w="9525" cap="flat" cmpd="sng">
            <a:solidFill>
              <a:srgbClr val="1C4587"/>
            </a:solidFill>
            <a:prstDash val="solid"/>
            <a:round/>
            <a:headEnd type="none" w="sm" len="sm"/>
            <a:tailEnd type="none" w="sm" len="sm"/>
          </a:ln>
        </p:spPr>
      </p:pic>
      <p:sp>
        <p:nvSpPr>
          <p:cNvPr id="1082" name="Google Shape;1082;p101"/>
          <p:cNvSpPr txBox="1"/>
          <p:nvPr/>
        </p:nvSpPr>
        <p:spPr>
          <a:xfrm>
            <a:off x="3112625" y="1471650"/>
            <a:ext cx="54600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u="sng">
                <a:solidFill>
                  <a:schemeClr val="accent1"/>
                </a:solidFill>
                <a:latin typeface="Ubuntu"/>
                <a:ea typeface="Ubuntu"/>
                <a:cs typeface="Ubuntu"/>
                <a:sym typeface="Ubuntu"/>
                <a:hlinkClick r:id="rId3">
                  <a:extLst>
                    <a:ext uri="{A12FA001-AC4F-418D-AE19-62706E023703}">
                      <ahyp:hlinkClr xmlns:ahyp="http://schemas.microsoft.com/office/drawing/2018/hyperlinkcolor" val="tx"/>
                    </a:ext>
                  </a:extLst>
                </a:hlinkClick>
              </a:rPr>
              <a:t>campus.recit.qc.ca</a:t>
            </a:r>
            <a:endParaRPr sz="1300" b="1">
              <a:solidFill>
                <a:srgbClr val="7F888F"/>
              </a:solidFill>
              <a:latin typeface="Ubuntu"/>
              <a:ea typeface="Ubuntu"/>
              <a:cs typeface="Ubuntu"/>
              <a:sym typeface="Ubuntu"/>
            </a:endParaRPr>
          </a:p>
          <a:p>
            <a:pPr marL="0" lvl="0" indent="0" algn="l" rtl="0">
              <a:spcBef>
                <a:spcPts val="1200"/>
              </a:spcBef>
              <a:spcAft>
                <a:spcPts val="1200"/>
              </a:spcAft>
              <a:buNone/>
            </a:pPr>
            <a:r>
              <a:rPr lang="en" sz="1300" b="1" u="sng">
                <a:solidFill>
                  <a:schemeClr val="accent1"/>
                </a:solidFill>
                <a:latin typeface="Ubuntu"/>
                <a:ea typeface="Ubuntu"/>
                <a:cs typeface="Ubuntu"/>
                <a:sym typeface="Ubuntu"/>
                <a:hlinkClick r:id="rId5">
                  <a:extLst>
                    <a:ext uri="{A12FA001-AC4F-418D-AE19-62706E023703}">
                      <ahyp:hlinkClr xmlns:ahyp="http://schemas.microsoft.com/office/drawing/2018/hyperlinkcolor" val="tx"/>
                    </a:ext>
                  </a:extLst>
                </a:hlinkClick>
              </a:rPr>
              <a:t>Formations en robotique, section mathématique, science et technologique</a:t>
            </a:r>
            <a:endParaRPr/>
          </a:p>
        </p:txBody>
      </p:sp>
      <p:pic>
        <p:nvPicPr>
          <p:cNvPr id="1083" name="Google Shape;1083;p101"/>
          <p:cNvPicPr preferRelativeResize="0"/>
          <p:nvPr/>
        </p:nvPicPr>
        <p:blipFill>
          <a:blip r:embed="rId6">
            <a:alphaModFix/>
          </a:blip>
          <a:stretch>
            <a:fillRect/>
          </a:stretch>
        </p:blipFill>
        <p:spPr>
          <a:xfrm>
            <a:off x="1203700" y="2857131"/>
            <a:ext cx="2034475" cy="584050"/>
          </a:xfrm>
          <a:prstGeom prst="rect">
            <a:avLst/>
          </a:prstGeom>
          <a:noFill/>
          <a:ln>
            <a:noFill/>
          </a:ln>
        </p:spPr>
      </p:pic>
      <p:sp>
        <p:nvSpPr>
          <p:cNvPr id="1084" name="Google Shape;1084;p101"/>
          <p:cNvSpPr txBox="1"/>
          <p:nvPr/>
        </p:nvSpPr>
        <p:spPr>
          <a:xfrm>
            <a:off x="1161424" y="3350950"/>
            <a:ext cx="32559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u="sng">
                <a:solidFill>
                  <a:schemeClr val="hlink"/>
                </a:solidFill>
                <a:latin typeface="Ubuntu"/>
                <a:ea typeface="Ubuntu"/>
                <a:cs typeface="Ubuntu"/>
                <a:sym typeface="Ubuntu"/>
                <a:hlinkClick r:id="rId7"/>
              </a:rPr>
              <a:t>recitmst.qc.ca</a:t>
            </a:r>
            <a:endParaRPr sz="1200">
              <a:solidFill>
                <a:srgbClr val="3C78D8"/>
              </a:solidFill>
              <a:latin typeface="Ubuntu"/>
              <a:ea typeface="Ubuntu"/>
              <a:cs typeface="Ubuntu"/>
              <a:sym typeface="Ubuntu"/>
            </a:endParaRPr>
          </a:p>
          <a:p>
            <a:pPr marL="0" lvl="0" indent="0" algn="l" rtl="0">
              <a:lnSpc>
                <a:spcPct val="115000"/>
              </a:lnSpc>
              <a:spcBef>
                <a:spcPts val="0"/>
              </a:spcBef>
              <a:spcAft>
                <a:spcPts val="0"/>
              </a:spcAft>
              <a:buNone/>
            </a:pPr>
            <a:r>
              <a:rPr lang="en" sz="1200" u="sng">
                <a:solidFill>
                  <a:schemeClr val="hlink"/>
                </a:solidFill>
                <a:latin typeface="Ubuntu"/>
                <a:ea typeface="Ubuntu"/>
                <a:cs typeface="Ubuntu"/>
                <a:sym typeface="Ubuntu"/>
                <a:hlinkClick r:id="rId8"/>
              </a:rPr>
              <a:t>robot-tic.qc.ca</a:t>
            </a:r>
            <a:endParaRPr sz="1200">
              <a:solidFill>
                <a:srgbClr val="3C78D8"/>
              </a:solidFill>
              <a:latin typeface="Ubuntu"/>
              <a:ea typeface="Ubuntu"/>
              <a:cs typeface="Ubuntu"/>
              <a:sym typeface="Ubuntu"/>
            </a:endParaRPr>
          </a:p>
          <a:p>
            <a:pPr marL="0" lvl="0" indent="0" algn="l" rtl="0">
              <a:lnSpc>
                <a:spcPct val="115000"/>
              </a:lnSpc>
              <a:spcBef>
                <a:spcPts val="0"/>
              </a:spcBef>
              <a:spcAft>
                <a:spcPts val="0"/>
              </a:spcAft>
              <a:buNone/>
            </a:pPr>
            <a:r>
              <a:rPr lang="en" sz="1200" u="sng">
                <a:solidFill>
                  <a:schemeClr val="hlink"/>
                </a:solidFill>
                <a:latin typeface="Ubuntu"/>
                <a:ea typeface="Ubuntu"/>
                <a:cs typeface="Ubuntu"/>
                <a:sym typeface="Ubuntu"/>
                <a:hlinkClick r:id="rId9"/>
              </a:rPr>
              <a:t>laboratoirecreatif.recit.org</a:t>
            </a:r>
            <a:r>
              <a:rPr lang="en" sz="1200">
                <a:solidFill>
                  <a:srgbClr val="3C78D8"/>
                </a:solidFill>
                <a:latin typeface="Ubuntu"/>
                <a:ea typeface="Ubuntu"/>
                <a:cs typeface="Ubuntu"/>
                <a:sym typeface="Ubuntu"/>
              </a:rPr>
              <a:t> </a:t>
            </a:r>
            <a:endParaRPr sz="1200">
              <a:solidFill>
                <a:srgbClr val="3C78D8"/>
              </a:solidFill>
              <a:latin typeface="Ubuntu"/>
              <a:ea typeface="Ubuntu"/>
              <a:cs typeface="Ubuntu"/>
              <a:sym typeface="Ubuntu"/>
            </a:endParaRPr>
          </a:p>
          <a:p>
            <a:pPr marL="0" lvl="0" indent="0" algn="l" rtl="0">
              <a:lnSpc>
                <a:spcPct val="100000"/>
              </a:lnSpc>
              <a:spcBef>
                <a:spcPts val="0"/>
              </a:spcBef>
              <a:spcAft>
                <a:spcPts val="0"/>
              </a:spcAft>
              <a:buNone/>
            </a:pPr>
            <a:r>
              <a:rPr lang="en" sz="1200" u="sng">
                <a:solidFill>
                  <a:schemeClr val="hlink"/>
                </a:solidFill>
                <a:latin typeface="Ubuntu"/>
                <a:ea typeface="Ubuntu"/>
                <a:cs typeface="Ubuntu"/>
                <a:sym typeface="Ubuntu"/>
                <a:hlinkClick r:id="rId10"/>
              </a:rPr>
              <a:t>La robotique en FGA</a:t>
            </a:r>
            <a:endParaRPr sz="1200" u="sng">
              <a:solidFill>
                <a:srgbClr val="384F5C"/>
              </a:solidFill>
              <a:latin typeface="Ubuntu"/>
              <a:ea typeface="Ubuntu"/>
              <a:cs typeface="Ubuntu"/>
              <a:sym typeface="Ubuntu"/>
            </a:endParaRPr>
          </a:p>
        </p:txBody>
      </p:sp>
      <p:sp>
        <p:nvSpPr>
          <p:cNvPr id="1085" name="Google Shape;1085;p101"/>
          <p:cNvSpPr txBox="1"/>
          <p:nvPr/>
        </p:nvSpPr>
        <p:spPr>
          <a:xfrm>
            <a:off x="4896975" y="2959325"/>
            <a:ext cx="203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Viga"/>
                <a:ea typeface="Viga"/>
                <a:cs typeface="Viga"/>
                <a:sym typeface="Viga"/>
              </a:rPr>
              <a:t>Autres ressources</a:t>
            </a:r>
            <a:endParaRPr>
              <a:solidFill>
                <a:schemeClr val="dk2"/>
              </a:solidFill>
              <a:latin typeface="Viga"/>
              <a:ea typeface="Viga"/>
              <a:cs typeface="Viga"/>
              <a:sym typeface="Viga"/>
            </a:endParaRPr>
          </a:p>
        </p:txBody>
      </p:sp>
      <p:sp>
        <p:nvSpPr>
          <p:cNvPr id="1086" name="Google Shape;1086;p101"/>
          <p:cNvSpPr txBox="1"/>
          <p:nvPr/>
        </p:nvSpPr>
        <p:spPr>
          <a:xfrm>
            <a:off x="4463900" y="3340375"/>
            <a:ext cx="4618500" cy="1219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u="sng">
                <a:solidFill>
                  <a:schemeClr val="hlink"/>
                </a:solidFill>
                <a:latin typeface="Ubuntu"/>
                <a:ea typeface="Ubuntu"/>
                <a:cs typeface="Ubuntu"/>
                <a:sym typeface="Ubuntu"/>
                <a:hlinkClick r:id="rId11"/>
              </a:rPr>
              <a:t>recit.qc.ca/parcours-de-formation-combos-numeriques-robotique1</a:t>
            </a:r>
            <a:endParaRPr sz="1100">
              <a:latin typeface="Ubuntu"/>
              <a:ea typeface="Ubuntu"/>
              <a:cs typeface="Ubuntu"/>
              <a:sym typeface="Ubuntu"/>
            </a:endParaRPr>
          </a:p>
          <a:p>
            <a:pPr marL="0" lvl="0" indent="0" algn="l" rtl="0">
              <a:lnSpc>
                <a:spcPct val="115000"/>
              </a:lnSpc>
              <a:spcBef>
                <a:spcPts val="0"/>
              </a:spcBef>
              <a:spcAft>
                <a:spcPts val="0"/>
              </a:spcAft>
              <a:buNone/>
            </a:pPr>
            <a:r>
              <a:rPr lang="en" sz="1200" u="sng">
                <a:solidFill>
                  <a:schemeClr val="hlink"/>
                </a:solidFill>
                <a:latin typeface="Ubuntu"/>
                <a:ea typeface="Ubuntu"/>
                <a:cs typeface="Ubuntu"/>
                <a:sym typeface="Ubuntu"/>
                <a:hlinkClick r:id="rId12"/>
              </a:rPr>
              <a:t>recitpresco.qc.ca/fr/robotique</a:t>
            </a:r>
            <a:r>
              <a:rPr lang="en" sz="1200">
                <a:solidFill>
                  <a:srgbClr val="3C78D8"/>
                </a:solidFill>
                <a:latin typeface="Ubuntu"/>
                <a:ea typeface="Ubuntu"/>
                <a:cs typeface="Ubuntu"/>
                <a:sym typeface="Ubuntu"/>
              </a:rPr>
              <a:t> </a:t>
            </a:r>
            <a:endParaRPr sz="1200">
              <a:solidFill>
                <a:srgbClr val="3C78D8"/>
              </a:solidFill>
              <a:latin typeface="Ubuntu"/>
              <a:ea typeface="Ubuntu"/>
              <a:cs typeface="Ubuntu"/>
              <a:sym typeface="Ubuntu"/>
            </a:endParaRPr>
          </a:p>
          <a:p>
            <a:pPr marL="0" lvl="0" indent="0" algn="l" rtl="0">
              <a:lnSpc>
                <a:spcPct val="115000"/>
              </a:lnSpc>
              <a:spcBef>
                <a:spcPts val="0"/>
              </a:spcBef>
              <a:spcAft>
                <a:spcPts val="0"/>
              </a:spcAft>
              <a:buNone/>
            </a:pPr>
            <a:r>
              <a:rPr lang="en" sz="1200" u="sng">
                <a:solidFill>
                  <a:schemeClr val="hlink"/>
                </a:solidFill>
                <a:latin typeface="Ubuntu"/>
                <a:ea typeface="Ubuntu"/>
                <a:cs typeface="Ubuntu"/>
                <a:sym typeface="Ubuntu"/>
                <a:hlinkClick r:id="rId13"/>
              </a:rPr>
              <a:t>recitas.ca/robotique</a:t>
            </a:r>
            <a:endParaRPr sz="1200">
              <a:solidFill>
                <a:srgbClr val="3C78D8"/>
              </a:solidFill>
              <a:latin typeface="Ubuntu"/>
              <a:ea typeface="Ubuntu"/>
              <a:cs typeface="Ubuntu"/>
              <a:sym typeface="Ubuntu"/>
            </a:endParaRPr>
          </a:p>
          <a:p>
            <a:pPr marL="0" lvl="0" indent="0" algn="l" rtl="0">
              <a:lnSpc>
                <a:spcPct val="100000"/>
              </a:lnSpc>
              <a:spcBef>
                <a:spcPts val="0"/>
              </a:spcBef>
              <a:spcAft>
                <a:spcPts val="0"/>
              </a:spcAft>
              <a:buNone/>
            </a:pPr>
            <a:r>
              <a:rPr lang="en" sz="1200" u="sng">
                <a:solidFill>
                  <a:schemeClr val="hlink"/>
                </a:solidFill>
                <a:latin typeface="Ubuntu"/>
                <a:ea typeface="Ubuntu"/>
                <a:cs typeface="Ubuntu"/>
                <a:sym typeface="Ubuntu"/>
                <a:hlinkClick r:id="rId14"/>
              </a:rPr>
              <a:t>recitus.qc.ca/technologie/publication/code-us</a:t>
            </a:r>
            <a:endParaRPr sz="1200" u="sng">
              <a:solidFill>
                <a:srgbClr val="384F5C"/>
              </a:solidFill>
              <a:latin typeface="Ubuntu"/>
              <a:ea typeface="Ubuntu"/>
              <a:cs typeface="Ubuntu"/>
              <a:sym typeface="Ubuntu"/>
            </a:endParaRPr>
          </a:p>
          <a:p>
            <a:pPr marL="0" lvl="0" indent="0" algn="l" rtl="0">
              <a:lnSpc>
                <a:spcPct val="100000"/>
              </a:lnSpc>
              <a:spcBef>
                <a:spcPts val="0"/>
              </a:spcBef>
              <a:spcAft>
                <a:spcPts val="0"/>
              </a:spcAft>
              <a:buNone/>
            </a:pPr>
            <a:r>
              <a:rPr lang="en" sz="1500" u="sng">
                <a:solidFill>
                  <a:srgbClr val="384F5C"/>
                </a:solidFill>
                <a:latin typeface="Ubuntu"/>
                <a:ea typeface="Ubuntu"/>
                <a:cs typeface="Ubuntu"/>
                <a:sym typeface="Ubuntu"/>
              </a:rPr>
              <a:t> </a:t>
            </a:r>
            <a:endParaRPr sz="1500" u="sng">
              <a:solidFill>
                <a:srgbClr val="384F5C"/>
              </a:solidFill>
              <a:latin typeface="Ubuntu"/>
              <a:ea typeface="Ubuntu"/>
              <a:cs typeface="Ubuntu"/>
              <a:sym typeface="Ubuntu"/>
            </a:endParaRPr>
          </a:p>
        </p:txBody>
      </p:sp>
      <p:pic>
        <p:nvPicPr>
          <p:cNvPr id="1087" name="Google Shape;1087;p101"/>
          <p:cNvPicPr preferRelativeResize="0"/>
          <p:nvPr/>
        </p:nvPicPr>
        <p:blipFill rotWithShape="1">
          <a:blip r:embed="rId6">
            <a:alphaModFix/>
          </a:blip>
          <a:srcRect r="75869"/>
          <a:stretch/>
        </p:blipFill>
        <p:spPr>
          <a:xfrm>
            <a:off x="4463900" y="2857125"/>
            <a:ext cx="490925" cy="5840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102"/>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24</a:t>
            </a:fld>
            <a:endParaRPr/>
          </a:p>
        </p:txBody>
      </p:sp>
      <p:sp>
        <p:nvSpPr>
          <p:cNvPr id="1093" name="Google Shape;1093;p102"/>
          <p:cNvSpPr txBox="1">
            <a:spLocks noGrp="1"/>
          </p:cNvSpPr>
          <p:nvPr>
            <p:ph type="title" idx="4294967295"/>
          </p:nvPr>
        </p:nvSpPr>
        <p:spPr>
          <a:xfrm>
            <a:off x="943500" y="483325"/>
            <a:ext cx="7257000" cy="13278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dk2"/>
                </a:solidFill>
                <a:latin typeface="Viga"/>
                <a:ea typeface="Viga"/>
                <a:cs typeface="Viga"/>
                <a:sym typeface="Viga"/>
              </a:rPr>
              <a:t>L’équipe du RÉCIT MST est disponible </a:t>
            </a:r>
            <a:endParaRPr sz="3000">
              <a:solidFill>
                <a:schemeClr val="dk2"/>
              </a:solidFill>
              <a:latin typeface="Viga"/>
              <a:ea typeface="Viga"/>
              <a:cs typeface="Viga"/>
              <a:sym typeface="Viga"/>
            </a:endParaRPr>
          </a:p>
          <a:p>
            <a:pPr marL="0" lvl="0" indent="0" algn="ctr" rtl="0">
              <a:spcBef>
                <a:spcPts val="0"/>
              </a:spcBef>
              <a:spcAft>
                <a:spcPts val="0"/>
              </a:spcAft>
              <a:buNone/>
            </a:pPr>
            <a:r>
              <a:rPr lang="en" sz="3000">
                <a:solidFill>
                  <a:schemeClr val="dk2"/>
                </a:solidFill>
                <a:latin typeface="Viga"/>
                <a:ea typeface="Viga"/>
                <a:cs typeface="Viga"/>
                <a:sym typeface="Viga"/>
              </a:rPr>
              <a:t>les mercredis matins </a:t>
            </a:r>
            <a:endParaRPr sz="3000">
              <a:solidFill>
                <a:schemeClr val="dk2"/>
              </a:solidFill>
              <a:latin typeface="Viga"/>
              <a:ea typeface="Viga"/>
              <a:cs typeface="Viga"/>
              <a:sym typeface="Viga"/>
            </a:endParaRPr>
          </a:p>
          <a:p>
            <a:pPr marL="0" lvl="0" indent="0" algn="ctr" rtl="0">
              <a:spcBef>
                <a:spcPts val="0"/>
              </a:spcBef>
              <a:spcAft>
                <a:spcPts val="0"/>
              </a:spcAft>
              <a:buNone/>
            </a:pPr>
            <a:r>
              <a:rPr lang="en" sz="3000">
                <a:solidFill>
                  <a:schemeClr val="dk2"/>
                </a:solidFill>
                <a:latin typeface="Viga"/>
                <a:ea typeface="Viga"/>
                <a:cs typeface="Viga"/>
                <a:sym typeface="Viga"/>
              </a:rPr>
              <a:t>de 9 h à 11 h 30.</a:t>
            </a:r>
            <a:r>
              <a:rPr lang="en" sz="3000">
                <a:latin typeface="Viga"/>
                <a:ea typeface="Viga"/>
                <a:cs typeface="Viga"/>
                <a:sym typeface="Viga"/>
              </a:rPr>
              <a:t> </a:t>
            </a:r>
            <a:endParaRPr sz="3000">
              <a:latin typeface="Viga"/>
              <a:ea typeface="Viga"/>
              <a:cs typeface="Viga"/>
              <a:sym typeface="Viga"/>
            </a:endParaRPr>
          </a:p>
        </p:txBody>
      </p:sp>
      <p:sp>
        <p:nvSpPr>
          <p:cNvPr id="1094" name="Google Shape;1094;p102">
            <a:hlinkClick r:id="rId3"/>
          </p:cNvPr>
          <p:cNvSpPr/>
          <p:nvPr/>
        </p:nvSpPr>
        <p:spPr>
          <a:xfrm>
            <a:off x="3092753" y="1988225"/>
            <a:ext cx="2958600" cy="1633200"/>
          </a:xfrm>
          <a:prstGeom prst="rect">
            <a:avLst/>
          </a:prstGeom>
          <a:solidFill>
            <a:schemeClr val="lt1"/>
          </a:solidFill>
          <a:ln w="1905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999999"/>
                </a:solidFill>
                <a:latin typeface="Dosis"/>
                <a:ea typeface="Dosis"/>
                <a:cs typeface="Dosis"/>
                <a:sym typeface="Dosis"/>
              </a:rPr>
              <a:t>Place your screenshot here</a:t>
            </a:r>
            <a:endParaRPr sz="1000">
              <a:solidFill>
                <a:srgbClr val="999999"/>
              </a:solidFill>
              <a:latin typeface="Dosis"/>
              <a:ea typeface="Dosis"/>
              <a:cs typeface="Dosis"/>
              <a:sym typeface="Dosis"/>
            </a:endParaRPr>
          </a:p>
        </p:txBody>
      </p:sp>
      <p:sp>
        <p:nvSpPr>
          <p:cNvPr id="1095" name="Google Shape;1095;p102"/>
          <p:cNvSpPr/>
          <p:nvPr/>
        </p:nvSpPr>
        <p:spPr>
          <a:xfrm>
            <a:off x="2957648" y="1877003"/>
            <a:ext cx="3228699" cy="2173280"/>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1905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osis"/>
              <a:ea typeface="Dosis"/>
              <a:cs typeface="Dosis"/>
              <a:sym typeface="Dosis"/>
            </a:endParaRPr>
          </a:p>
        </p:txBody>
      </p:sp>
      <p:sp>
        <p:nvSpPr>
          <p:cNvPr id="1096" name="Google Shape;1096;p102"/>
          <p:cNvSpPr txBox="1"/>
          <p:nvPr/>
        </p:nvSpPr>
        <p:spPr>
          <a:xfrm>
            <a:off x="2098950" y="4116175"/>
            <a:ext cx="4946100" cy="57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Ubuntu"/>
                <a:ea typeface="Ubuntu"/>
                <a:cs typeface="Ubuntu"/>
                <a:sym typeface="Ubuntu"/>
              </a:rPr>
              <a:t>Lien vers notre salle de vidéoconférence : </a:t>
            </a:r>
            <a:endParaRPr>
              <a:latin typeface="Ubuntu"/>
              <a:ea typeface="Ubuntu"/>
              <a:cs typeface="Ubuntu"/>
              <a:sym typeface="Ubuntu"/>
            </a:endParaRPr>
          </a:p>
          <a:p>
            <a:pPr marL="0" lvl="0" indent="0" algn="ctr" rtl="0">
              <a:spcBef>
                <a:spcPts val="0"/>
              </a:spcBef>
              <a:spcAft>
                <a:spcPts val="0"/>
              </a:spcAft>
              <a:buNone/>
            </a:pPr>
            <a:endParaRPr sz="400">
              <a:latin typeface="Ubuntu"/>
              <a:ea typeface="Ubuntu"/>
              <a:cs typeface="Ubuntu"/>
              <a:sym typeface="Ubuntu"/>
            </a:endParaRPr>
          </a:p>
          <a:p>
            <a:pPr marL="0" lvl="0" indent="0" algn="ctr" rtl="0">
              <a:spcBef>
                <a:spcPts val="0"/>
              </a:spcBef>
              <a:spcAft>
                <a:spcPts val="0"/>
              </a:spcAft>
              <a:buNone/>
            </a:pPr>
            <a:r>
              <a:rPr lang="en" sz="2400" u="sng">
                <a:solidFill>
                  <a:schemeClr val="hlink"/>
                </a:solidFill>
                <a:highlight>
                  <a:srgbClr val="FFFFFF"/>
                </a:highlight>
                <a:latin typeface="Viga"/>
                <a:ea typeface="Viga"/>
                <a:cs typeface="Viga"/>
                <a:sym typeface="Viga"/>
                <a:hlinkClick r:id="rId4"/>
              </a:rPr>
              <a:t>recitmst.qc.ca/ecv-zoom</a:t>
            </a:r>
            <a:endParaRPr sz="2400" b="1">
              <a:latin typeface="Viga"/>
              <a:ea typeface="Viga"/>
              <a:cs typeface="Viga"/>
              <a:sym typeface="Viga"/>
            </a:endParaRPr>
          </a:p>
          <a:p>
            <a:pPr marL="0" lvl="0" indent="0" algn="ctr" rtl="0">
              <a:spcBef>
                <a:spcPts val="0"/>
              </a:spcBef>
              <a:spcAft>
                <a:spcPts val="0"/>
              </a:spcAft>
              <a:buNone/>
            </a:pPr>
            <a:endParaRPr>
              <a:latin typeface="Ubuntu"/>
              <a:ea typeface="Ubuntu"/>
              <a:cs typeface="Ubuntu"/>
              <a:sym typeface="Ubuntu"/>
            </a:endParaRPr>
          </a:p>
        </p:txBody>
      </p:sp>
      <p:pic>
        <p:nvPicPr>
          <p:cNvPr id="1097" name="Google Shape;1097;p102"/>
          <p:cNvPicPr preferRelativeResize="0"/>
          <p:nvPr/>
        </p:nvPicPr>
        <p:blipFill>
          <a:blip r:embed="rId5">
            <a:alphaModFix/>
          </a:blip>
          <a:stretch>
            <a:fillRect/>
          </a:stretch>
        </p:blipFill>
        <p:spPr>
          <a:xfrm>
            <a:off x="3092750" y="1988225"/>
            <a:ext cx="2958601" cy="16331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103"/>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25</a:t>
            </a:fld>
            <a:endParaRPr/>
          </a:p>
        </p:txBody>
      </p:sp>
      <p:sp>
        <p:nvSpPr>
          <p:cNvPr id="1103" name="Google Shape;1103;p103"/>
          <p:cNvSpPr txBox="1">
            <a:spLocks noGrp="1"/>
          </p:cNvSpPr>
          <p:nvPr>
            <p:ph type="title" idx="4294967295"/>
          </p:nvPr>
        </p:nvSpPr>
        <p:spPr>
          <a:xfrm>
            <a:off x="1391950" y="319500"/>
            <a:ext cx="61404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solidFill>
                  <a:schemeClr val="dk2"/>
                </a:solidFill>
                <a:latin typeface="Viga"/>
                <a:ea typeface="Viga"/>
                <a:cs typeface="Viga"/>
                <a:sym typeface="Viga"/>
              </a:rPr>
              <a:t> </a:t>
            </a:r>
            <a:endParaRPr sz="3000">
              <a:solidFill>
                <a:schemeClr val="dk2"/>
              </a:solidFill>
              <a:latin typeface="Viga"/>
              <a:ea typeface="Viga"/>
              <a:cs typeface="Viga"/>
              <a:sym typeface="Viga"/>
            </a:endParaRPr>
          </a:p>
          <a:p>
            <a:pPr marL="0" lvl="0" indent="0" algn="ctr" rtl="0">
              <a:spcBef>
                <a:spcPts val="0"/>
              </a:spcBef>
              <a:spcAft>
                <a:spcPts val="0"/>
              </a:spcAft>
              <a:buNone/>
            </a:pPr>
            <a:r>
              <a:rPr lang="en" sz="3000">
                <a:solidFill>
                  <a:srgbClr val="0069BF"/>
                </a:solidFill>
                <a:latin typeface="Viga"/>
                <a:ea typeface="Viga"/>
                <a:cs typeface="Viga"/>
                <a:sym typeface="Viga"/>
              </a:rPr>
              <a:t>Badge « Participation »</a:t>
            </a:r>
            <a:r>
              <a:rPr lang="en" sz="3000">
                <a:solidFill>
                  <a:schemeClr val="dk2"/>
                </a:solidFill>
                <a:latin typeface="Viga"/>
                <a:ea typeface="Viga"/>
                <a:cs typeface="Viga"/>
                <a:sym typeface="Viga"/>
              </a:rPr>
              <a:t> </a:t>
            </a:r>
            <a:endParaRPr sz="3000">
              <a:solidFill>
                <a:schemeClr val="dk2"/>
              </a:solidFill>
              <a:latin typeface="Viga"/>
              <a:ea typeface="Viga"/>
              <a:cs typeface="Viga"/>
              <a:sym typeface="Viga"/>
            </a:endParaRPr>
          </a:p>
        </p:txBody>
      </p:sp>
      <p:sp>
        <p:nvSpPr>
          <p:cNvPr id="1104" name="Google Shape;1104;p103"/>
          <p:cNvSpPr txBox="1"/>
          <p:nvPr/>
        </p:nvSpPr>
        <p:spPr>
          <a:xfrm>
            <a:off x="456175" y="1525750"/>
            <a:ext cx="4075500" cy="2493600"/>
          </a:xfrm>
          <a:prstGeom prst="rect">
            <a:avLst/>
          </a:prstGeom>
          <a:noFill/>
          <a:ln>
            <a:noFill/>
          </a:ln>
        </p:spPr>
        <p:txBody>
          <a:bodyPr spcFirstLastPara="1" wrap="square" lIns="91425" tIns="91425" rIns="91425" bIns="91425" anchor="t" anchorCtr="0">
            <a:spAutoFit/>
          </a:bodyPr>
          <a:lstStyle/>
          <a:p>
            <a:pPr marL="285750" marR="282204" lvl="0" indent="0" algn="l" rtl="0">
              <a:spcBef>
                <a:spcPts val="600"/>
              </a:spcBef>
              <a:spcAft>
                <a:spcPts val="0"/>
              </a:spcAft>
              <a:buNone/>
            </a:pPr>
            <a:r>
              <a:rPr lang="en" sz="2000">
                <a:solidFill>
                  <a:srgbClr val="0069BF"/>
                </a:solidFill>
                <a:latin typeface="Ubuntu"/>
                <a:ea typeface="Ubuntu"/>
                <a:cs typeface="Ubuntu"/>
                <a:sym typeface="Ubuntu"/>
              </a:rPr>
              <a:t>1- Créer un compte sur le </a:t>
            </a:r>
            <a:r>
              <a:rPr lang="en" sz="2000" u="sng">
                <a:solidFill>
                  <a:srgbClr val="0069BF"/>
                </a:solidFill>
                <a:latin typeface="Ubuntu"/>
                <a:ea typeface="Ubuntu"/>
                <a:cs typeface="Ubuntu"/>
                <a:sym typeface="Ubuntu"/>
                <a:hlinkClick r:id="rId3">
                  <a:extLst>
                    <a:ext uri="{A12FA001-AC4F-418D-AE19-62706E023703}">
                      <ahyp:hlinkClr xmlns:ahyp="http://schemas.microsoft.com/office/drawing/2018/hyperlinkcolor" val="tx"/>
                    </a:ext>
                  </a:extLst>
                </a:hlinkClick>
              </a:rPr>
              <a:t>Campus RÉCIT</a:t>
            </a:r>
            <a:r>
              <a:rPr lang="en" sz="2000">
                <a:solidFill>
                  <a:srgbClr val="0069BF"/>
                </a:solidFill>
                <a:latin typeface="Ubuntu"/>
                <a:ea typeface="Ubuntu"/>
                <a:cs typeface="Ubuntu"/>
                <a:sym typeface="Ubuntu"/>
              </a:rPr>
              <a:t> et valider son inscription.</a:t>
            </a:r>
            <a:endParaRPr sz="2000">
              <a:solidFill>
                <a:srgbClr val="0069BF"/>
              </a:solidFill>
              <a:latin typeface="Ubuntu"/>
              <a:ea typeface="Ubuntu"/>
              <a:cs typeface="Ubuntu"/>
              <a:sym typeface="Ubuntu"/>
            </a:endParaRPr>
          </a:p>
          <a:p>
            <a:pPr marL="285750" marR="282204" lvl="0" indent="0" algn="l" rtl="0">
              <a:spcBef>
                <a:spcPts val="600"/>
              </a:spcBef>
              <a:spcAft>
                <a:spcPts val="0"/>
              </a:spcAft>
              <a:buNone/>
            </a:pPr>
            <a:endParaRPr sz="2000">
              <a:solidFill>
                <a:srgbClr val="0069BF"/>
              </a:solidFill>
              <a:latin typeface="Ubuntu"/>
              <a:ea typeface="Ubuntu"/>
              <a:cs typeface="Ubuntu"/>
              <a:sym typeface="Ubuntu"/>
            </a:endParaRPr>
          </a:p>
          <a:p>
            <a:pPr marL="285750" marR="282204" lvl="0" indent="0" algn="l" rtl="0">
              <a:spcBef>
                <a:spcPts val="600"/>
              </a:spcBef>
              <a:spcAft>
                <a:spcPts val="0"/>
              </a:spcAft>
              <a:buNone/>
            </a:pPr>
            <a:r>
              <a:rPr lang="en" sz="2000">
                <a:solidFill>
                  <a:srgbClr val="0069BF"/>
                </a:solidFill>
                <a:latin typeface="Ubuntu"/>
                <a:ea typeface="Ubuntu"/>
                <a:cs typeface="Ubuntu"/>
                <a:sym typeface="Ubuntu"/>
              </a:rPr>
              <a:t>2- Pour l’attribution du badge « Participation », </a:t>
            </a:r>
            <a:r>
              <a:rPr lang="en" sz="2000" u="sng">
                <a:solidFill>
                  <a:schemeClr val="hlink"/>
                </a:solidFill>
                <a:latin typeface="Ubuntu"/>
                <a:ea typeface="Ubuntu"/>
                <a:cs typeface="Ubuntu"/>
                <a:sym typeface="Ubuntu"/>
                <a:hlinkClick r:id="rId4"/>
              </a:rPr>
              <a:t>cliquer sur ce lien</a:t>
            </a:r>
            <a:r>
              <a:rPr lang="en" sz="2000">
                <a:solidFill>
                  <a:srgbClr val="0069BF"/>
                </a:solidFill>
                <a:latin typeface="Ubuntu"/>
                <a:ea typeface="Ubuntu"/>
                <a:cs typeface="Ubuntu"/>
                <a:sym typeface="Ubuntu"/>
              </a:rPr>
              <a:t>.</a:t>
            </a:r>
            <a:endParaRPr sz="2000">
              <a:solidFill>
                <a:srgbClr val="0069BF"/>
              </a:solidFill>
              <a:latin typeface="Ubuntu"/>
              <a:ea typeface="Ubuntu"/>
              <a:cs typeface="Ubuntu"/>
              <a:sym typeface="Ubuntu"/>
            </a:endParaRPr>
          </a:p>
        </p:txBody>
      </p:sp>
      <p:pic>
        <p:nvPicPr>
          <p:cNvPr id="1105" name="Google Shape;1105;p103"/>
          <p:cNvPicPr preferRelativeResize="0"/>
          <p:nvPr/>
        </p:nvPicPr>
        <p:blipFill>
          <a:blip r:embed="rId5">
            <a:alphaModFix/>
          </a:blip>
          <a:stretch>
            <a:fillRect/>
          </a:stretch>
        </p:blipFill>
        <p:spPr>
          <a:xfrm>
            <a:off x="5109750" y="1625325"/>
            <a:ext cx="2548105" cy="2493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Google Shape;1110;p104"/>
          <p:cNvSpPr txBox="1"/>
          <p:nvPr/>
        </p:nvSpPr>
        <p:spPr>
          <a:xfrm>
            <a:off x="1017550" y="1982175"/>
            <a:ext cx="38469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u="sng">
                <a:solidFill>
                  <a:schemeClr val="hlink"/>
                </a:solidFill>
                <a:latin typeface="Viga"/>
                <a:ea typeface="Viga"/>
                <a:cs typeface="Viga"/>
                <a:sym typeface="Viga"/>
                <a:hlinkClick r:id="rId3"/>
              </a:rPr>
              <a:t>Formulaire </a:t>
            </a:r>
            <a:endParaRPr/>
          </a:p>
          <a:p>
            <a:pPr marL="0" lvl="0" indent="0" algn="ctr" rtl="0">
              <a:spcBef>
                <a:spcPts val="0"/>
              </a:spcBef>
              <a:spcAft>
                <a:spcPts val="0"/>
              </a:spcAft>
              <a:buNone/>
            </a:pPr>
            <a:r>
              <a:rPr lang="en" sz="2400" u="sng">
                <a:solidFill>
                  <a:schemeClr val="hlink"/>
                </a:solidFill>
                <a:latin typeface="Viga"/>
                <a:ea typeface="Viga"/>
                <a:cs typeface="Viga"/>
                <a:sym typeface="Viga"/>
                <a:hlinkClick r:id="rId3"/>
              </a:rPr>
              <a:t>pour l’évaluation de l’atelier </a:t>
            </a:r>
            <a:endParaRPr sz="2400">
              <a:latin typeface="Viga"/>
              <a:ea typeface="Viga"/>
              <a:cs typeface="Viga"/>
              <a:sym typeface="Viga"/>
            </a:endParaRPr>
          </a:p>
        </p:txBody>
      </p:sp>
      <p:pic>
        <p:nvPicPr>
          <p:cNvPr id="1111" name="Google Shape;1111;p104"/>
          <p:cNvPicPr preferRelativeResize="0"/>
          <p:nvPr/>
        </p:nvPicPr>
        <p:blipFill>
          <a:blip r:embed="rId4">
            <a:alphaModFix/>
          </a:blip>
          <a:stretch>
            <a:fillRect/>
          </a:stretch>
        </p:blipFill>
        <p:spPr>
          <a:xfrm>
            <a:off x="4721000" y="566375"/>
            <a:ext cx="3929625" cy="3929625"/>
          </a:xfrm>
          <a:prstGeom prst="rect">
            <a:avLst/>
          </a:prstGeom>
          <a:noFill/>
          <a:ln>
            <a:noFill/>
          </a:ln>
        </p:spPr>
      </p:pic>
      <p:sp>
        <p:nvSpPr>
          <p:cNvPr id="1112" name="Google Shape;1112;p104"/>
          <p:cNvSpPr txBox="1"/>
          <p:nvPr/>
        </p:nvSpPr>
        <p:spPr>
          <a:xfrm>
            <a:off x="7149525" y="4763475"/>
            <a:ext cx="1860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u="sng">
                <a:solidFill>
                  <a:schemeClr val="hlink"/>
                </a:solidFill>
                <a:latin typeface="Ubuntu"/>
                <a:ea typeface="Ubuntu"/>
                <a:cs typeface="Ubuntu"/>
                <a:sym typeface="Ubuntu"/>
                <a:hlinkClick r:id="rId5"/>
              </a:rPr>
              <a:t>Source de l’image </a:t>
            </a:r>
            <a:endParaRPr sz="900">
              <a:latin typeface="Ubuntu"/>
              <a:ea typeface="Ubuntu"/>
              <a:cs typeface="Ubuntu"/>
              <a:sym typeface="Ubuntu"/>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105"/>
          <p:cNvSpPr txBox="1">
            <a:spLocks noGrp="1"/>
          </p:cNvSpPr>
          <p:nvPr>
            <p:ph type="ctrTitle" idx="4294967295"/>
          </p:nvPr>
        </p:nvSpPr>
        <p:spPr>
          <a:xfrm>
            <a:off x="1761750" y="1598975"/>
            <a:ext cx="5620500" cy="7041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0000" b="1">
                <a:latin typeface="Viga"/>
                <a:ea typeface="Viga"/>
                <a:cs typeface="Viga"/>
                <a:sym typeface="Viga"/>
              </a:rPr>
              <a:t>MERCI !</a:t>
            </a:r>
            <a:endParaRPr sz="10000" b="1">
              <a:latin typeface="Viga"/>
              <a:ea typeface="Viga"/>
              <a:cs typeface="Viga"/>
              <a:sym typeface="Viga"/>
            </a:endParaRPr>
          </a:p>
        </p:txBody>
      </p:sp>
      <p:pic>
        <p:nvPicPr>
          <p:cNvPr id="1118" name="Google Shape;1118;p105"/>
          <p:cNvPicPr preferRelativeResize="0"/>
          <p:nvPr/>
        </p:nvPicPr>
        <p:blipFill>
          <a:blip r:embed="rId3">
            <a:alphaModFix/>
          </a:blip>
          <a:stretch>
            <a:fillRect/>
          </a:stretch>
        </p:blipFill>
        <p:spPr>
          <a:xfrm>
            <a:off x="2823537" y="178450"/>
            <a:ext cx="3496925" cy="1003900"/>
          </a:xfrm>
          <a:prstGeom prst="rect">
            <a:avLst/>
          </a:prstGeom>
          <a:noFill/>
          <a:ln>
            <a:noFill/>
          </a:ln>
        </p:spPr>
      </p:pic>
      <p:sp>
        <p:nvSpPr>
          <p:cNvPr id="1119" name="Google Shape;1119;p105"/>
          <p:cNvSpPr txBox="1"/>
          <p:nvPr/>
        </p:nvSpPr>
        <p:spPr>
          <a:xfrm>
            <a:off x="4142800" y="2643500"/>
            <a:ext cx="5128800" cy="18141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 sz="1500" u="sng">
                <a:solidFill>
                  <a:schemeClr val="hlink"/>
                </a:solidFill>
                <a:latin typeface="Ubuntu"/>
                <a:ea typeface="Ubuntu"/>
                <a:cs typeface="Ubuntu"/>
                <a:sym typeface="Ubuntu"/>
                <a:hlinkClick r:id="rId4"/>
              </a:rPr>
              <a:t>sonya.fiset@recitmst.qc.ca</a:t>
            </a:r>
            <a:r>
              <a:rPr lang="en" sz="1500">
                <a:latin typeface="Ubuntu"/>
                <a:ea typeface="Ubuntu"/>
                <a:cs typeface="Ubuntu"/>
                <a:sym typeface="Ubuntu"/>
              </a:rPr>
              <a:t> </a:t>
            </a:r>
            <a:endParaRPr sz="1500">
              <a:latin typeface="Ubuntu"/>
              <a:ea typeface="Ubuntu"/>
              <a:cs typeface="Ubuntu"/>
              <a:sym typeface="Ubuntu"/>
            </a:endParaRPr>
          </a:p>
          <a:p>
            <a:pPr marL="0" lvl="0" indent="0" algn="l" rtl="0">
              <a:spcBef>
                <a:spcPts val="600"/>
              </a:spcBef>
              <a:spcAft>
                <a:spcPts val="0"/>
              </a:spcAft>
              <a:buNone/>
            </a:pPr>
            <a:r>
              <a:rPr lang="en" sz="1500" u="sng">
                <a:solidFill>
                  <a:schemeClr val="hlink"/>
                </a:solidFill>
                <a:latin typeface="Ubuntu"/>
                <a:ea typeface="Ubuntu"/>
                <a:cs typeface="Ubuntu"/>
                <a:sym typeface="Ubuntu"/>
                <a:hlinkClick r:id="rId5"/>
              </a:rPr>
              <a:t>equipe@recitmst.qc.ca </a:t>
            </a:r>
            <a:endParaRPr sz="1500">
              <a:solidFill>
                <a:schemeClr val="dk2"/>
              </a:solidFill>
              <a:latin typeface="Ubuntu"/>
              <a:ea typeface="Ubuntu"/>
              <a:cs typeface="Ubuntu"/>
              <a:sym typeface="Ubuntu"/>
            </a:endParaRPr>
          </a:p>
          <a:p>
            <a:pPr marL="457200" lvl="0" indent="-330200" algn="l" rtl="0">
              <a:spcBef>
                <a:spcPts val="600"/>
              </a:spcBef>
              <a:spcAft>
                <a:spcPts val="0"/>
              </a:spcAft>
              <a:buClr>
                <a:schemeClr val="dk2"/>
              </a:buClr>
              <a:buSzPts val="1600"/>
              <a:buFont typeface="Ubuntu"/>
              <a:buChar char="❏"/>
            </a:pPr>
            <a:r>
              <a:rPr lang="en" sz="1600" u="sng">
                <a:solidFill>
                  <a:schemeClr val="dk2"/>
                </a:solidFill>
                <a:latin typeface="Ubuntu"/>
                <a:ea typeface="Ubuntu"/>
                <a:cs typeface="Ubuntu"/>
                <a:sym typeface="Ubuntu"/>
                <a:hlinkClick r:id="rId6">
                  <a:extLst>
                    <a:ext uri="{A12FA001-AC4F-418D-AE19-62706E023703}">
                      <ahyp:hlinkClr xmlns:ahyp="http://schemas.microsoft.com/office/drawing/2018/hyperlinkcolor" val="tx"/>
                    </a:ext>
                  </a:extLst>
                </a:hlinkClick>
              </a:rPr>
              <a:t>Page Facebook</a:t>
            </a:r>
            <a:endParaRPr sz="1600" u="sng">
              <a:solidFill>
                <a:schemeClr val="dk2"/>
              </a:solidFill>
              <a:latin typeface="Ubuntu"/>
              <a:ea typeface="Ubuntu"/>
              <a:cs typeface="Ubuntu"/>
              <a:sym typeface="Ubuntu"/>
            </a:endParaRPr>
          </a:p>
          <a:p>
            <a:pPr marL="457200" lvl="0" indent="-330200" algn="l" rtl="0">
              <a:spcBef>
                <a:spcPts val="0"/>
              </a:spcBef>
              <a:spcAft>
                <a:spcPts val="0"/>
              </a:spcAft>
              <a:buClr>
                <a:schemeClr val="dk2"/>
              </a:buClr>
              <a:buSzPts val="1600"/>
              <a:buFont typeface="Ubuntu"/>
              <a:buChar char="❏"/>
            </a:pPr>
            <a:r>
              <a:rPr lang="en" sz="1600" u="sng">
                <a:solidFill>
                  <a:schemeClr val="dk2"/>
                </a:solidFill>
                <a:latin typeface="Ubuntu"/>
                <a:ea typeface="Ubuntu"/>
                <a:cs typeface="Ubuntu"/>
                <a:sym typeface="Ubuntu"/>
                <a:hlinkClick r:id="rId7">
                  <a:extLst>
                    <a:ext uri="{A12FA001-AC4F-418D-AE19-62706E023703}">
                      <ahyp:hlinkClr xmlns:ahyp="http://schemas.microsoft.com/office/drawing/2018/hyperlinkcolor" val="tx"/>
                    </a:ext>
                  </a:extLst>
                </a:hlinkClick>
              </a:rPr>
              <a:t>Twitter</a:t>
            </a:r>
            <a:endParaRPr sz="1600" u="sng">
              <a:solidFill>
                <a:schemeClr val="dk2"/>
              </a:solidFill>
              <a:latin typeface="Ubuntu"/>
              <a:ea typeface="Ubuntu"/>
              <a:cs typeface="Ubuntu"/>
              <a:sym typeface="Ubuntu"/>
            </a:endParaRPr>
          </a:p>
          <a:p>
            <a:pPr marL="457200" lvl="0" indent="-330200" algn="l" rtl="0">
              <a:spcBef>
                <a:spcPts val="0"/>
              </a:spcBef>
              <a:spcAft>
                <a:spcPts val="0"/>
              </a:spcAft>
              <a:buClr>
                <a:schemeClr val="dk2"/>
              </a:buClr>
              <a:buSzPts val="1600"/>
              <a:buFont typeface="Ubuntu"/>
              <a:buChar char="❏"/>
            </a:pPr>
            <a:r>
              <a:rPr lang="en" sz="1600" u="sng">
                <a:solidFill>
                  <a:schemeClr val="dk2"/>
                </a:solidFill>
                <a:latin typeface="Ubuntu"/>
                <a:ea typeface="Ubuntu"/>
                <a:cs typeface="Ubuntu"/>
                <a:sym typeface="Ubuntu"/>
                <a:hlinkClick r:id="rId8">
                  <a:extLst>
                    <a:ext uri="{A12FA001-AC4F-418D-AE19-62706E023703}">
                      <ahyp:hlinkClr xmlns:ahyp="http://schemas.microsoft.com/office/drawing/2018/hyperlinkcolor" val="tx"/>
                    </a:ext>
                  </a:extLst>
                </a:hlinkClick>
              </a:rPr>
              <a:t>Chaîne YouTube</a:t>
            </a:r>
            <a:endParaRPr sz="900">
              <a:solidFill>
                <a:schemeClr val="dk2"/>
              </a:solidFill>
            </a:endParaRPr>
          </a:p>
        </p:txBody>
      </p:sp>
      <p:sp>
        <p:nvSpPr>
          <p:cNvPr id="1120" name="Google Shape;1120;p105"/>
          <p:cNvSpPr txBox="1"/>
          <p:nvPr/>
        </p:nvSpPr>
        <p:spPr>
          <a:xfrm>
            <a:off x="443038" y="2719700"/>
            <a:ext cx="3321300" cy="784800"/>
          </a:xfrm>
          <a:prstGeom prst="rect">
            <a:avLst/>
          </a:prstGeom>
          <a:noFill/>
          <a:ln>
            <a:noFill/>
          </a:ln>
        </p:spPr>
        <p:txBody>
          <a:bodyPr spcFirstLastPara="1" wrap="square" lIns="91425" tIns="91425" rIns="91425" bIns="91425" anchor="ctr" anchorCtr="0">
            <a:noAutofit/>
          </a:bodyPr>
          <a:lstStyle/>
          <a:p>
            <a:pPr marL="0" lvl="0" indent="0" algn="l" rtl="0">
              <a:spcBef>
                <a:spcPts val="600"/>
              </a:spcBef>
              <a:spcAft>
                <a:spcPts val="0"/>
              </a:spcAft>
              <a:buNone/>
            </a:pPr>
            <a:r>
              <a:rPr lang="en" sz="4300">
                <a:solidFill>
                  <a:srgbClr val="FAA22A"/>
                </a:solidFill>
                <a:latin typeface="Ubuntu"/>
                <a:ea typeface="Ubuntu"/>
                <a:cs typeface="Ubuntu"/>
                <a:sym typeface="Ubuntu"/>
              </a:rPr>
              <a:t>Questions?</a:t>
            </a:r>
            <a:endParaRPr sz="4300">
              <a:solidFill>
                <a:srgbClr val="FAA22A"/>
              </a:solidFill>
              <a:latin typeface="Ubuntu"/>
              <a:ea typeface="Ubuntu"/>
              <a:cs typeface="Ubuntu"/>
              <a:sym typeface="Ubuntu"/>
            </a:endParaRPr>
          </a:p>
        </p:txBody>
      </p:sp>
      <p:sp>
        <p:nvSpPr>
          <p:cNvPr id="1121" name="Google Shape;1121;p105"/>
          <p:cNvSpPr txBox="1"/>
          <p:nvPr/>
        </p:nvSpPr>
        <p:spPr>
          <a:xfrm>
            <a:off x="2451875" y="4528300"/>
            <a:ext cx="6508200" cy="5130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1100">
                <a:solidFill>
                  <a:schemeClr val="dk1"/>
                </a:solidFill>
                <a:latin typeface="Ubuntu"/>
                <a:ea typeface="Ubuntu"/>
                <a:cs typeface="Ubuntu"/>
                <a:sym typeface="Ubuntu"/>
              </a:rPr>
              <a:t>Présentation </a:t>
            </a:r>
            <a:r>
              <a:rPr lang="en" sz="1100" u="sng">
                <a:solidFill>
                  <a:schemeClr val="dk1"/>
                </a:solidFill>
                <a:latin typeface="Ubuntu"/>
                <a:ea typeface="Ubuntu"/>
                <a:cs typeface="Ubuntu"/>
                <a:sym typeface="Ubuntu"/>
                <a:hlinkClick r:id="rId9">
                  <a:extLst>
                    <a:ext uri="{A12FA001-AC4F-418D-AE19-62706E023703}">
                      <ahyp:hlinkClr xmlns:ahyp="http://schemas.microsoft.com/office/drawing/2018/hyperlinkcolor" val="tx"/>
                    </a:ext>
                  </a:extLst>
                </a:hlinkClick>
              </a:rPr>
              <a:t>bit.ly/mst5janv22</a:t>
            </a:r>
            <a:r>
              <a:rPr lang="en" sz="1100">
                <a:solidFill>
                  <a:schemeClr val="dk1"/>
                </a:solidFill>
                <a:latin typeface="Ubuntu"/>
                <a:ea typeface="Ubuntu"/>
                <a:cs typeface="Ubuntu"/>
                <a:sym typeface="Ubuntu"/>
              </a:rPr>
              <a:t>  du </a:t>
            </a:r>
            <a:r>
              <a:rPr lang="en" sz="1100" u="sng">
                <a:solidFill>
                  <a:schemeClr val="dk1"/>
                </a:solidFill>
                <a:latin typeface="Ubuntu"/>
                <a:ea typeface="Ubuntu"/>
                <a:cs typeface="Ubuntu"/>
                <a:sym typeface="Ubuntu"/>
                <a:hlinkClick r:id="rId5">
                  <a:extLst>
                    <a:ext uri="{A12FA001-AC4F-418D-AE19-62706E023703}">
                      <ahyp:hlinkClr xmlns:ahyp="http://schemas.microsoft.com/office/drawing/2018/hyperlinkcolor" val="tx"/>
                    </a:ext>
                  </a:extLst>
                </a:hlinkClick>
              </a:rPr>
              <a:t>RÉCIT MST</a:t>
            </a:r>
            <a:r>
              <a:rPr lang="en" sz="1100">
                <a:solidFill>
                  <a:schemeClr val="dk1"/>
                </a:solidFill>
                <a:latin typeface="Ubuntu"/>
                <a:ea typeface="Ubuntu"/>
                <a:cs typeface="Ubuntu"/>
                <a:sym typeface="Ubuntu"/>
              </a:rPr>
              <a:t> est mise à disposition, sauf exception, selon les termes de la </a:t>
            </a:r>
            <a:r>
              <a:rPr lang="en" sz="1100" u="sng">
                <a:solidFill>
                  <a:schemeClr val="dk1"/>
                </a:solidFill>
                <a:latin typeface="Ubuntu"/>
                <a:ea typeface="Ubuntu"/>
                <a:cs typeface="Ubuntu"/>
                <a:sym typeface="Ubuntu"/>
                <a:hlinkClick r:id="rId10">
                  <a:extLst>
                    <a:ext uri="{A12FA001-AC4F-418D-AE19-62706E023703}">
                      <ahyp:hlinkClr xmlns:ahyp="http://schemas.microsoft.com/office/drawing/2018/hyperlinkcolor" val="tx"/>
                    </a:ext>
                  </a:extLst>
                </a:hlinkClick>
              </a:rPr>
              <a:t>Licence CC</a:t>
            </a:r>
            <a:r>
              <a:rPr lang="en">
                <a:solidFill>
                  <a:schemeClr val="dk1"/>
                </a:solidFill>
                <a:latin typeface="Dosis"/>
                <a:ea typeface="Dosis"/>
                <a:cs typeface="Dosis"/>
                <a:sym typeface="Dosis"/>
              </a:rPr>
              <a:t>.</a:t>
            </a:r>
            <a:r>
              <a:rPr lang="en" sz="800">
                <a:solidFill>
                  <a:schemeClr val="dk1"/>
                </a:solidFill>
                <a:highlight>
                  <a:srgbClr val="FFFF00"/>
                </a:highlight>
                <a:latin typeface="Ubuntu"/>
                <a:ea typeface="Ubuntu"/>
                <a:cs typeface="Ubuntu"/>
                <a:sym typeface="Ubuntu"/>
              </a:rPr>
              <a:t> </a:t>
            </a:r>
            <a:endParaRPr sz="800">
              <a:solidFill>
                <a:schemeClr val="dk1"/>
              </a:solidFill>
              <a:highlight>
                <a:srgbClr val="FFFF00"/>
              </a:highlight>
              <a:latin typeface="Ubuntu"/>
              <a:ea typeface="Ubuntu"/>
              <a:cs typeface="Ubuntu"/>
              <a:sym typeface="Ubuntu"/>
            </a:endParaRPr>
          </a:p>
        </p:txBody>
      </p:sp>
      <p:pic>
        <p:nvPicPr>
          <p:cNvPr id="1122" name="Google Shape;1122;p105"/>
          <p:cNvPicPr preferRelativeResize="0"/>
          <p:nvPr/>
        </p:nvPicPr>
        <p:blipFill>
          <a:blip r:embed="rId11">
            <a:alphaModFix/>
          </a:blip>
          <a:stretch>
            <a:fillRect/>
          </a:stretch>
        </p:blipFill>
        <p:spPr>
          <a:xfrm>
            <a:off x="1524600" y="4641700"/>
            <a:ext cx="808425" cy="286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81"/>
          <p:cNvSpPr txBox="1">
            <a:spLocks noGrp="1"/>
          </p:cNvSpPr>
          <p:nvPr>
            <p:ph type="title"/>
          </p:nvPr>
        </p:nvSpPr>
        <p:spPr>
          <a:xfrm>
            <a:off x="747925" y="225025"/>
            <a:ext cx="6140400" cy="8574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l" rtl="0">
              <a:spcBef>
                <a:spcPts val="0"/>
              </a:spcBef>
              <a:spcAft>
                <a:spcPts val="0"/>
              </a:spcAft>
              <a:buNone/>
            </a:pPr>
            <a:r>
              <a:rPr lang="en" sz="3200">
                <a:solidFill>
                  <a:schemeClr val="dk2"/>
                </a:solidFill>
                <a:latin typeface="Viga"/>
                <a:ea typeface="Viga"/>
                <a:cs typeface="Viga"/>
                <a:sym typeface="Viga"/>
              </a:rPr>
              <a:t>Plan de la rencontre</a:t>
            </a:r>
            <a:endParaRPr sz="3200">
              <a:solidFill>
                <a:schemeClr val="dk2"/>
              </a:solidFill>
              <a:latin typeface="Viga"/>
              <a:ea typeface="Viga"/>
              <a:cs typeface="Viga"/>
              <a:sym typeface="Viga"/>
            </a:endParaRPr>
          </a:p>
        </p:txBody>
      </p:sp>
      <p:sp>
        <p:nvSpPr>
          <p:cNvPr id="866" name="Google Shape;866;p81"/>
          <p:cNvSpPr txBox="1">
            <a:spLocks noGrp="1"/>
          </p:cNvSpPr>
          <p:nvPr>
            <p:ph type="body" idx="1"/>
          </p:nvPr>
        </p:nvSpPr>
        <p:spPr>
          <a:xfrm>
            <a:off x="934975" y="1302825"/>
            <a:ext cx="6327000" cy="2906400"/>
          </a:xfrm>
          <a:prstGeom prst="rect">
            <a:avLst/>
          </a:prstGeom>
        </p:spPr>
        <p:txBody>
          <a:bodyPr spcFirstLastPara="1" wrap="square" lIns="91425" tIns="91425" rIns="91425" bIns="91425" anchor="t" anchorCtr="0">
            <a:noAutofit/>
          </a:bodyPr>
          <a:lstStyle/>
          <a:p>
            <a:pPr marL="457200" lvl="0" indent="-374650" algn="l" rtl="0">
              <a:lnSpc>
                <a:spcPct val="115000"/>
              </a:lnSpc>
              <a:spcBef>
                <a:spcPts val="600"/>
              </a:spcBef>
              <a:spcAft>
                <a:spcPts val="0"/>
              </a:spcAft>
              <a:buClr>
                <a:schemeClr val="dk2"/>
              </a:buClr>
              <a:buSzPts val="2300"/>
              <a:buFont typeface="Ubuntu"/>
              <a:buChar char="❏"/>
            </a:pPr>
            <a:r>
              <a:rPr lang="en" sz="2300">
                <a:solidFill>
                  <a:schemeClr val="dk2"/>
                </a:solidFill>
                <a:latin typeface="Ubuntu"/>
                <a:ea typeface="Ubuntu"/>
                <a:cs typeface="Ubuntu"/>
                <a:sym typeface="Ubuntu"/>
              </a:rPr>
              <a:t>Bienvenue!</a:t>
            </a:r>
            <a:endParaRPr sz="2300">
              <a:solidFill>
                <a:schemeClr val="dk2"/>
              </a:solidFill>
              <a:latin typeface="Ubuntu"/>
              <a:ea typeface="Ubuntu"/>
              <a:cs typeface="Ubuntu"/>
              <a:sym typeface="Ubuntu"/>
            </a:endParaRPr>
          </a:p>
          <a:p>
            <a:pPr marL="457200" lvl="0" indent="-374650" algn="l" rtl="0">
              <a:lnSpc>
                <a:spcPct val="115000"/>
              </a:lnSpc>
              <a:spcBef>
                <a:spcPts val="0"/>
              </a:spcBef>
              <a:spcAft>
                <a:spcPts val="0"/>
              </a:spcAft>
              <a:buClr>
                <a:schemeClr val="dk2"/>
              </a:buClr>
              <a:buSzPts val="2300"/>
              <a:buFont typeface="Ubuntu"/>
              <a:buChar char="❏"/>
            </a:pPr>
            <a:r>
              <a:rPr lang="en" sz="2300">
                <a:solidFill>
                  <a:schemeClr val="dk2"/>
                </a:solidFill>
                <a:latin typeface="Ubuntu"/>
                <a:ea typeface="Ubuntu"/>
                <a:cs typeface="Ubuntu"/>
                <a:sym typeface="Ubuntu"/>
              </a:rPr>
              <a:t>Pourquoi les robots?</a:t>
            </a:r>
            <a:endParaRPr sz="2300">
              <a:solidFill>
                <a:schemeClr val="dk2"/>
              </a:solidFill>
              <a:latin typeface="Ubuntu"/>
              <a:ea typeface="Ubuntu"/>
              <a:cs typeface="Ubuntu"/>
              <a:sym typeface="Ubuntu"/>
            </a:endParaRPr>
          </a:p>
          <a:p>
            <a:pPr marL="457200" lvl="0" indent="-374650" algn="l" rtl="0">
              <a:lnSpc>
                <a:spcPct val="115000"/>
              </a:lnSpc>
              <a:spcBef>
                <a:spcPts val="0"/>
              </a:spcBef>
              <a:spcAft>
                <a:spcPts val="0"/>
              </a:spcAft>
              <a:buClr>
                <a:schemeClr val="dk2"/>
              </a:buClr>
              <a:buSzPts val="2300"/>
              <a:buFont typeface="Ubuntu"/>
              <a:buChar char="❏"/>
            </a:pPr>
            <a:r>
              <a:rPr lang="en" sz="2300">
                <a:solidFill>
                  <a:schemeClr val="dk2"/>
                </a:solidFill>
                <a:latin typeface="Ubuntu"/>
                <a:ea typeface="Ubuntu"/>
                <a:cs typeface="Ubuntu"/>
                <a:sym typeface="Ubuntu"/>
              </a:rPr>
              <a:t>Comment les choisir?</a:t>
            </a:r>
            <a:endParaRPr sz="2300">
              <a:solidFill>
                <a:schemeClr val="dk2"/>
              </a:solidFill>
              <a:latin typeface="Ubuntu"/>
              <a:ea typeface="Ubuntu"/>
              <a:cs typeface="Ubuntu"/>
              <a:sym typeface="Ubuntu"/>
            </a:endParaRPr>
          </a:p>
          <a:p>
            <a:pPr marL="457200" lvl="0" indent="0" algn="l" rtl="0">
              <a:lnSpc>
                <a:spcPct val="115000"/>
              </a:lnSpc>
              <a:spcBef>
                <a:spcPts val="600"/>
              </a:spcBef>
              <a:spcAft>
                <a:spcPts val="0"/>
              </a:spcAft>
              <a:buNone/>
            </a:pPr>
            <a:r>
              <a:rPr lang="en" sz="1500" i="1">
                <a:solidFill>
                  <a:schemeClr val="dk2"/>
                </a:solidFill>
                <a:latin typeface="Ubuntu"/>
                <a:ea typeface="Ubuntu"/>
                <a:cs typeface="Ubuntu"/>
                <a:sym typeface="Ubuntu"/>
              </a:rPr>
              <a:t>(types de programmation, critères, pistes de réflexion, astuces, etc.)</a:t>
            </a:r>
            <a:endParaRPr sz="1500" i="1">
              <a:solidFill>
                <a:schemeClr val="dk2"/>
              </a:solidFill>
              <a:latin typeface="Ubuntu"/>
              <a:ea typeface="Ubuntu"/>
              <a:cs typeface="Ubuntu"/>
              <a:sym typeface="Ubuntu"/>
            </a:endParaRPr>
          </a:p>
          <a:p>
            <a:pPr marL="457200" lvl="0" indent="-374650" algn="l" rtl="0">
              <a:lnSpc>
                <a:spcPct val="115000"/>
              </a:lnSpc>
              <a:spcBef>
                <a:spcPts val="600"/>
              </a:spcBef>
              <a:spcAft>
                <a:spcPts val="0"/>
              </a:spcAft>
              <a:buClr>
                <a:schemeClr val="dk2"/>
              </a:buClr>
              <a:buSzPts val="2300"/>
              <a:buFont typeface="Ubuntu"/>
              <a:buChar char="❏"/>
            </a:pPr>
            <a:r>
              <a:rPr lang="en" sz="2300">
                <a:solidFill>
                  <a:schemeClr val="dk2"/>
                </a:solidFill>
                <a:latin typeface="Ubuntu"/>
                <a:ea typeface="Ubuntu"/>
                <a:cs typeface="Ubuntu"/>
                <a:sym typeface="Ubuntu"/>
              </a:rPr>
              <a:t>Ressources supplémentaires</a:t>
            </a:r>
            <a:endParaRPr sz="2300">
              <a:solidFill>
                <a:schemeClr val="dk2"/>
              </a:solidFill>
              <a:latin typeface="Ubuntu"/>
              <a:ea typeface="Ubuntu"/>
              <a:cs typeface="Ubuntu"/>
              <a:sym typeface="Ubuntu"/>
            </a:endParaRPr>
          </a:p>
          <a:p>
            <a:pPr marL="457200" lvl="0" indent="-374650" algn="l" rtl="0">
              <a:lnSpc>
                <a:spcPct val="115000"/>
              </a:lnSpc>
              <a:spcBef>
                <a:spcPts val="0"/>
              </a:spcBef>
              <a:spcAft>
                <a:spcPts val="0"/>
              </a:spcAft>
              <a:buClr>
                <a:schemeClr val="dk2"/>
              </a:buClr>
              <a:buSzPts val="2300"/>
              <a:buFont typeface="Ubuntu"/>
              <a:buChar char="❏"/>
            </a:pPr>
            <a:r>
              <a:rPr lang="en" sz="2300">
                <a:solidFill>
                  <a:schemeClr val="dk2"/>
                </a:solidFill>
                <a:latin typeface="Ubuntu"/>
                <a:ea typeface="Ubuntu"/>
                <a:cs typeface="Ubuntu"/>
                <a:sym typeface="Ubuntu"/>
              </a:rPr>
              <a:t>Badge</a:t>
            </a:r>
            <a:endParaRPr sz="2300">
              <a:solidFill>
                <a:schemeClr val="dk2"/>
              </a:solidFill>
              <a:latin typeface="Ubuntu"/>
              <a:ea typeface="Ubuntu"/>
              <a:cs typeface="Ubuntu"/>
              <a:sym typeface="Ubuntu"/>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70"/>
        <p:cNvGrpSpPr/>
        <p:nvPr/>
      </p:nvGrpSpPr>
      <p:grpSpPr>
        <a:xfrm>
          <a:off x="0" y="0"/>
          <a:ext cx="0" cy="0"/>
          <a:chOff x="0" y="0"/>
          <a:chExt cx="0" cy="0"/>
        </a:xfrm>
      </p:grpSpPr>
      <p:sp>
        <p:nvSpPr>
          <p:cNvPr id="871" name="Google Shape;871;p82"/>
          <p:cNvSpPr txBox="1">
            <a:spLocks noGrp="1"/>
          </p:cNvSpPr>
          <p:nvPr>
            <p:ph type="title"/>
          </p:nvPr>
        </p:nvSpPr>
        <p:spPr>
          <a:xfrm>
            <a:off x="0" y="149069"/>
            <a:ext cx="9144000" cy="7086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500">
                <a:solidFill>
                  <a:schemeClr val="dk2"/>
                </a:solidFill>
                <a:latin typeface="Viga"/>
                <a:ea typeface="Viga"/>
                <a:cs typeface="Viga"/>
                <a:sym typeface="Viga"/>
              </a:rPr>
              <a:t>Pourquoi apprendre à programmer?</a:t>
            </a:r>
            <a:endParaRPr sz="2500">
              <a:solidFill>
                <a:schemeClr val="dk2"/>
              </a:solidFill>
              <a:latin typeface="Viga"/>
              <a:ea typeface="Viga"/>
              <a:cs typeface="Viga"/>
              <a:sym typeface="Viga"/>
            </a:endParaRPr>
          </a:p>
        </p:txBody>
      </p:sp>
      <p:sp>
        <p:nvSpPr>
          <p:cNvPr id="872" name="Google Shape;872;p82"/>
          <p:cNvSpPr/>
          <p:nvPr/>
        </p:nvSpPr>
        <p:spPr>
          <a:xfrm>
            <a:off x="0" y="868031"/>
            <a:ext cx="9144000" cy="42753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82"/>
          <p:cNvSpPr txBox="1"/>
          <p:nvPr/>
        </p:nvSpPr>
        <p:spPr>
          <a:xfrm>
            <a:off x="228600" y="1060856"/>
            <a:ext cx="8792100" cy="78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u="sng">
                <a:solidFill>
                  <a:srgbClr val="FFFFFF"/>
                </a:solidFill>
                <a:latin typeface="Viga"/>
                <a:ea typeface="Viga"/>
                <a:cs typeface="Viga"/>
                <a:sym typeface="Viga"/>
                <a:hlinkClick r:id="rId3">
                  <a:extLst>
                    <a:ext uri="{A12FA001-AC4F-418D-AE19-62706E023703}">
                      <ahyp:hlinkClr xmlns:ahyp="http://schemas.microsoft.com/office/drawing/2018/hyperlinkcolor" val="tx"/>
                    </a:ext>
                  </a:extLst>
                </a:hlinkClick>
              </a:rPr>
              <a:t>PAN: Plan d’action numérique du MEES</a:t>
            </a:r>
            <a:r>
              <a:rPr lang="en" sz="3000">
                <a:solidFill>
                  <a:srgbClr val="FFFFFF"/>
                </a:solidFill>
                <a:latin typeface="Viga"/>
                <a:ea typeface="Viga"/>
                <a:cs typeface="Viga"/>
                <a:sym typeface="Viga"/>
              </a:rPr>
              <a:t> </a:t>
            </a:r>
            <a:endParaRPr sz="3000">
              <a:solidFill>
                <a:srgbClr val="FFFFFF"/>
              </a:solidFill>
              <a:latin typeface="Viga"/>
              <a:ea typeface="Viga"/>
              <a:cs typeface="Viga"/>
              <a:sym typeface="Viga"/>
            </a:endParaRPr>
          </a:p>
          <a:p>
            <a:pPr marL="0" lvl="0" indent="0" algn="ctr" rtl="0">
              <a:spcBef>
                <a:spcPts val="0"/>
              </a:spcBef>
              <a:spcAft>
                <a:spcPts val="0"/>
              </a:spcAft>
              <a:buNone/>
            </a:pPr>
            <a:r>
              <a:rPr lang="en">
                <a:solidFill>
                  <a:srgbClr val="FFFFFF"/>
                </a:solidFill>
                <a:latin typeface="Viga"/>
                <a:ea typeface="Viga"/>
                <a:cs typeface="Viga"/>
                <a:sym typeface="Viga"/>
              </a:rPr>
              <a:t>(Orientation 1, mesure 02, pages 27-28)</a:t>
            </a:r>
            <a:endParaRPr>
              <a:solidFill>
                <a:srgbClr val="FFFFFF"/>
              </a:solidFill>
              <a:latin typeface="Viga"/>
              <a:ea typeface="Viga"/>
              <a:cs typeface="Viga"/>
              <a:sym typeface="Viga"/>
            </a:endParaRPr>
          </a:p>
        </p:txBody>
      </p:sp>
      <p:pic>
        <p:nvPicPr>
          <p:cNvPr id="874" name="Google Shape;874;p82"/>
          <p:cNvPicPr preferRelativeResize="0"/>
          <p:nvPr/>
        </p:nvPicPr>
        <p:blipFill>
          <a:blip r:embed="rId4">
            <a:alphaModFix/>
          </a:blip>
          <a:stretch>
            <a:fillRect/>
          </a:stretch>
        </p:blipFill>
        <p:spPr>
          <a:xfrm>
            <a:off x="1189118" y="2012237"/>
            <a:ext cx="7157331" cy="1282825"/>
          </a:xfrm>
          <a:prstGeom prst="rect">
            <a:avLst/>
          </a:prstGeom>
          <a:noFill/>
          <a:ln>
            <a:noFill/>
          </a:ln>
        </p:spPr>
      </p:pic>
      <p:sp>
        <p:nvSpPr>
          <p:cNvPr id="875" name="Google Shape;875;p82"/>
          <p:cNvSpPr txBox="1"/>
          <p:nvPr/>
        </p:nvSpPr>
        <p:spPr>
          <a:xfrm>
            <a:off x="2583000" y="4740550"/>
            <a:ext cx="4130400" cy="33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Viga"/>
                <a:ea typeface="Viga"/>
                <a:cs typeface="Viga"/>
                <a:sym typeface="Viga"/>
              </a:rPr>
              <a:t>Extrait du tableau synoptique du  PAN, p.2</a:t>
            </a:r>
            <a:endParaRPr>
              <a:solidFill>
                <a:srgbClr val="FFFFFF"/>
              </a:solidFill>
              <a:latin typeface="Viga"/>
              <a:ea typeface="Viga"/>
              <a:cs typeface="Viga"/>
              <a:sym typeface="Viga"/>
            </a:endParaRPr>
          </a:p>
        </p:txBody>
      </p:sp>
      <p:pic>
        <p:nvPicPr>
          <p:cNvPr id="876" name="Google Shape;876;p82"/>
          <p:cNvPicPr preferRelativeResize="0"/>
          <p:nvPr/>
        </p:nvPicPr>
        <p:blipFill>
          <a:blip r:embed="rId5">
            <a:alphaModFix/>
          </a:blip>
          <a:stretch>
            <a:fillRect/>
          </a:stretch>
        </p:blipFill>
        <p:spPr>
          <a:xfrm>
            <a:off x="228600" y="3355150"/>
            <a:ext cx="3564850" cy="1004550"/>
          </a:xfrm>
          <a:prstGeom prst="rect">
            <a:avLst/>
          </a:prstGeom>
          <a:noFill/>
          <a:ln>
            <a:noFill/>
          </a:ln>
          <a:effectLst>
            <a:outerShdw blurRad="57150" dist="19050" dir="5400000" algn="bl" rotWithShape="0">
              <a:srgbClr val="000000">
                <a:alpha val="50000"/>
              </a:srgbClr>
            </a:outerShdw>
          </a:effectLst>
        </p:spPr>
      </p:pic>
      <p:pic>
        <p:nvPicPr>
          <p:cNvPr id="877" name="Google Shape;877;p82"/>
          <p:cNvPicPr preferRelativeResize="0"/>
          <p:nvPr/>
        </p:nvPicPr>
        <p:blipFill>
          <a:blip r:embed="rId6">
            <a:alphaModFix/>
          </a:blip>
          <a:stretch>
            <a:fillRect/>
          </a:stretch>
        </p:blipFill>
        <p:spPr>
          <a:xfrm>
            <a:off x="4825050" y="3344749"/>
            <a:ext cx="4130401" cy="1025356"/>
          </a:xfrm>
          <a:prstGeom prst="rect">
            <a:avLst/>
          </a:prstGeom>
          <a:noFill/>
          <a:ln>
            <a:noFill/>
          </a:ln>
          <a:effectLst>
            <a:outerShdw blurRad="57150" dist="19050" dir="5400000" algn="bl" rotWithShape="0">
              <a:srgbClr val="000000">
                <a:alpha val="50000"/>
              </a:srgbClr>
            </a:outerShdw>
          </a:effectLst>
        </p:spPr>
      </p:pic>
      <p:sp>
        <p:nvSpPr>
          <p:cNvPr id="878" name="Google Shape;878;p82"/>
          <p:cNvSpPr/>
          <p:nvPr/>
        </p:nvSpPr>
        <p:spPr>
          <a:xfrm>
            <a:off x="1067775" y="2930550"/>
            <a:ext cx="1625700" cy="364500"/>
          </a:xfrm>
          <a:prstGeom prst="ellipse">
            <a:avLst/>
          </a:prstGeom>
          <a:noFill/>
          <a:ln w="28575" cap="flat" cmpd="sng">
            <a:solidFill>
              <a:srgbClr val="ED4A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82"/>
          <p:cNvSpPr/>
          <p:nvPr/>
        </p:nvSpPr>
        <p:spPr>
          <a:xfrm>
            <a:off x="6886475" y="2972050"/>
            <a:ext cx="1594800" cy="383100"/>
          </a:xfrm>
          <a:prstGeom prst="ellipse">
            <a:avLst/>
          </a:prstGeom>
          <a:noFill/>
          <a:ln w="28575" cap="flat" cmpd="sng">
            <a:solidFill>
              <a:srgbClr val="ED4A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83"/>
        <p:cNvGrpSpPr/>
        <p:nvPr/>
      </p:nvGrpSpPr>
      <p:grpSpPr>
        <a:xfrm>
          <a:off x="0" y="0"/>
          <a:ext cx="0" cy="0"/>
          <a:chOff x="0" y="0"/>
          <a:chExt cx="0" cy="0"/>
        </a:xfrm>
      </p:grpSpPr>
      <p:sp>
        <p:nvSpPr>
          <p:cNvPr id="884" name="Google Shape;884;p83"/>
          <p:cNvSpPr/>
          <p:nvPr/>
        </p:nvSpPr>
        <p:spPr>
          <a:xfrm>
            <a:off x="4742875" y="1166475"/>
            <a:ext cx="3324300" cy="37281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83"/>
          <p:cNvSpPr txBox="1">
            <a:spLocks noGrp="1"/>
          </p:cNvSpPr>
          <p:nvPr>
            <p:ph type="title"/>
          </p:nvPr>
        </p:nvSpPr>
        <p:spPr>
          <a:xfrm>
            <a:off x="176050" y="102350"/>
            <a:ext cx="8802300" cy="7086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500">
                <a:solidFill>
                  <a:schemeClr val="dk2"/>
                </a:solidFill>
                <a:latin typeface="Viga"/>
                <a:ea typeface="Viga"/>
                <a:cs typeface="Viga"/>
                <a:sym typeface="Viga"/>
              </a:rPr>
              <a:t>Cadre de référence de la compétence numérique</a:t>
            </a:r>
            <a:endParaRPr sz="2500">
              <a:solidFill>
                <a:schemeClr val="dk2"/>
              </a:solidFill>
              <a:latin typeface="Viga"/>
              <a:ea typeface="Viga"/>
              <a:cs typeface="Viga"/>
              <a:sym typeface="Viga"/>
            </a:endParaRPr>
          </a:p>
        </p:txBody>
      </p:sp>
      <p:sp>
        <p:nvSpPr>
          <p:cNvPr id="886" name="Google Shape;886;p83"/>
          <p:cNvSpPr txBox="1"/>
          <p:nvPr/>
        </p:nvSpPr>
        <p:spPr>
          <a:xfrm>
            <a:off x="311700" y="4707425"/>
            <a:ext cx="53556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latin typeface="Viga"/>
                <a:ea typeface="Viga"/>
                <a:cs typeface="Viga"/>
                <a:sym typeface="Viga"/>
                <a:hlinkClick r:id="rId3"/>
              </a:rPr>
              <a:t>Cadre de référence de la compétence numérique</a:t>
            </a:r>
            <a:endParaRPr>
              <a:solidFill>
                <a:schemeClr val="dk1"/>
              </a:solidFill>
              <a:latin typeface="Viga"/>
              <a:ea typeface="Viga"/>
              <a:cs typeface="Viga"/>
              <a:sym typeface="Viga"/>
            </a:endParaRPr>
          </a:p>
        </p:txBody>
      </p:sp>
      <p:pic>
        <p:nvPicPr>
          <p:cNvPr id="887" name="Google Shape;887;p83"/>
          <p:cNvPicPr preferRelativeResize="0"/>
          <p:nvPr/>
        </p:nvPicPr>
        <p:blipFill>
          <a:blip r:embed="rId4">
            <a:alphaModFix/>
          </a:blip>
          <a:stretch>
            <a:fillRect/>
          </a:stretch>
        </p:blipFill>
        <p:spPr>
          <a:xfrm>
            <a:off x="311700" y="1068575"/>
            <a:ext cx="3996223" cy="3681426"/>
          </a:xfrm>
          <a:prstGeom prst="rect">
            <a:avLst/>
          </a:prstGeom>
          <a:noFill/>
          <a:ln>
            <a:noFill/>
          </a:ln>
        </p:spPr>
      </p:pic>
      <p:pic>
        <p:nvPicPr>
          <p:cNvPr id="888" name="Google Shape;888;p83"/>
          <p:cNvPicPr preferRelativeResize="0"/>
          <p:nvPr/>
        </p:nvPicPr>
        <p:blipFill rotWithShape="1">
          <a:blip r:embed="rId5">
            <a:alphaModFix/>
          </a:blip>
          <a:srcRect r="24161" b="74378"/>
          <a:stretch/>
        </p:blipFill>
        <p:spPr>
          <a:xfrm>
            <a:off x="4864875" y="1220850"/>
            <a:ext cx="2583203" cy="708601"/>
          </a:xfrm>
          <a:prstGeom prst="rect">
            <a:avLst/>
          </a:prstGeom>
          <a:noFill/>
          <a:ln>
            <a:noFill/>
          </a:ln>
        </p:spPr>
      </p:pic>
      <p:pic>
        <p:nvPicPr>
          <p:cNvPr id="889" name="Google Shape;889;p83"/>
          <p:cNvPicPr preferRelativeResize="0"/>
          <p:nvPr/>
        </p:nvPicPr>
        <p:blipFill rotWithShape="1">
          <a:blip r:embed="rId6">
            <a:alphaModFix/>
          </a:blip>
          <a:srcRect r="37150" b="65286"/>
          <a:stretch/>
        </p:blipFill>
        <p:spPr>
          <a:xfrm>
            <a:off x="4864875" y="1981188"/>
            <a:ext cx="2089607" cy="659526"/>
          </a:xfrm>
          <a:prstGeom prst="rect">
            <a:avLst/>
          </a:prstGeom>
          <a:noFill/>
          <a:ln>
            <a:noFill/>
          </a:ln>
        </p:spPr>
      </p:pic>
      <p:pic>
        <p:nvPicPr>
          <p:cNvPr id="890" name="Google Shape;890;p83"/>
          <p:cNvPicPr preferRelativeResize="0"/>
          <p:nvPr/>
        </p:nvPicPr>
        <p:blipFill rotWithShape="1">
          <a:blip r:embed="rId7">
            <a:alphaModFix/>
          </a:blip>
          <a:srcRect r="6576" b="61836"/>
          <a:stretch/>
        </p:blipFill>
        <p:spPr>
          <a:xfrm>
            <a:off x="4864875" y="3478812"/>
            <a:ext cx="3023007" cy="659526"/>
          </a:xfrm>
          <a:prstGeom prst="rect">
            <a:avLst/>
          </a:prstGeom>
          <a:noFill/>
          <a:ln>
            <a:noFill/>
          </a:ln>
        </p:spPr>
      </p:pic>
      <p:pic>
        <p:nvPicPr>
          <p:cNvPr id="891" name="Google Shape;891;p83"/>
          <p:cNvPicPr preferRelativeResize="0"/>
          <p:nvPr/>
        </p:nvPicPr>
        <p:blipFill rotWithShape="1">
          <a:blip r:embed="rId8">
            <a:alphaModFix/>
          </a:blip>
          <a:srcRect t="1354" r="9624" b="58573"/>
          <a:stretch/>
        </p:blipFill>
        <p:spPr>
          <a:xfrm>
            <a:off x="4864875" y="2703967"/>
            <a:ext cx="3009278" cy="6595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95"/>
        <p:cNvGrpSpPr/>
        <p:nvPr/>
      </p:nvGrpSpPr>
      <p:grpSpPr>
        <a:xfrm>
          <a:off x="0" y="0"/>
          <a:ext cx="0" cy="0"/>
          <a:chOff x="0" y="0"/>
          <a:chExt cx="0" cy="0"/>
        </a:xfrm>
      </p:grpSpPr>
      <p:sp>
        <p:nvSpPr>
          <p:cNvPr id="896" name="Google Shape;896;p84"/>
          <p:cNvSpPr/>
          <p:nvPr/>
        </p:nvSpPr>
        <p:spPr>
          <a:xfrm>
            <a:off x="0" y="868206"/>
            <a:ext cx="9144000" cy="42753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84"/>
          <p:cNvSpPr txBox="1"/>
          <p:nvPr/>
        </p:nvSpPr>
        <p:spPr>
          <a:xfrm>
            <a:off x="2415150" y="4610325"/>
            <a:ext cx="52353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lt1"/>
                </a:solidFill>
                <a:latin typeface="Viga"/>
                <a:ea typeface="Viga"/>
                <a:cs typeface="Viga"/>
                <a:sym typeface="Viga"/>
                <a:hlinkClick r:id="rId3">
                  <a:extLst>
                    <a:ext uri="{A12FA001-AC4F-418D-AE19-62706E023703}">
                      <ahyp:hlinkClr xmlns:ahyp="http://schemas.microsoft.com/office/drawing/2018/hyperlinkcolor" val="tx"/>
                    </a:ext>
                  </a:extLst>
                </a:hlinkClick>
              </a:rPr>
              <a:t>Plan d’action numérique/Programmation informatique</a:t>
            </a:r>
            <a:endParaRPr>
              <a:solidFill>
                <a:schemeClr val="lt1"/>
              </a:solidFill>
              <a:latin typeface="Viga"/>
              <a:ea typeface="Viga"/>
              <a:cs typeface="Viga"/>
              <a:sym typeface="Viga"/>
            </a:endParaRPr>
          </a:p>
        </p:txBody>
      </p:sp>
      <p:pic>
        <p:nvPicPr>
          <p:cNvPr id="898" name="Google Shape;898;p84">
            <a:hlinkClick r:id="rId4"/>
          </p:cNvPr>
          <p:cNvPicPr preferRelativeResize="0"/>
          <p:nvPr/>
        </p:nvPicPr>
        <p:blipFill>
          <a:blip r:embed="rId5">
            <a:alphaModFix/>
          </a:blip>
          <a:stretch>
            <a:fillRect/>
          </a:stretch>
        </p:blipFill>
        <p:spPr>
          <a:xfrm>
            <a:off x="109525" y="1100925"/>
            <a:ext cx="2203175" cy="2855349"/>
          </a:xfrm>
          <a:prstGeom prst="rect">
            <a:avLst/>
          </a:prstGeom>
          <a:noFill/>
          <a:ln>
            <a:noFill/>
          </a:ln>
          <a:effectLst>
            <a:outerShdw blurRad="57150" dist="19050" dir="5400000" algn="bl" rotWithShape="0">
              <a:srgbClr val="000000">
                <a:alpha val="50000"/>
              </a:srgbClr>
            </a:outerShdw>
            <a:reflection endPos="30000" dist="38100" dir="5400000" fadeDir="5400012" sy="-100000" algn="bl" rotWithShape="0"/>
          </a:effectLst>
        </p:spPr>
      </p:pic>
      <p:pic>
        <p:nvPicPr>
          <p:cNvPr id="899" name="Google Shape;899;p84"/>
          <p:cNvPicPr preferRelativeResize="0"/>
          <p:nvPr/>
        </p:nvPicPr>
        <p:blipFill>
          <a:blip r:embed="rId6">
            <a:alphaModFix/>
          </a:blip>
          <a:stretch>
            <a:fillRect/>
          </a:stretch>
        </p:blipFill>
        <p:spPr>
          <a:xfrm>
            <a:off x="2536875" y="1207575"/>
            <a:ext cx="2873349" cy="2494075"/>
          </a:xfrm>
          <a:prstGeom prst="rect">
            <a:avLst/>
          </a:prstGeom>
          <a:noFill/>
          <a:ln>
            <a:noFill/>
          </a:ln>
          <a:effectLst>
            <a:outerShdw blurRad="57150" dist="19050" dir="5400000" algn="bl" rotWithShape="0">
              <a:srgbClr val="000000">
                <a:alpha val="50000"/>
              </a:srgbClr>
            </a:outerShdw>
          </a:effectLst>
        </p:spPr>
      </p:pic>
      <p:pic>
        <p:nvPicPr>
          <p:cNvPr id="900" name="Google Shape;900;p84"/>
          <p:cNvPicPr preferRelativeResize="0"/>
          <p:nvPr/>
        </p:nvPicPr>
        <p:blipFill>
          <a:blip r:embed="rId7">
            <a:alphaModFix/>
          </a:blip>
          <a:stretch>
            <a:fillRect/>
          </a:stretch>
        </p:blipFill>
        <p:spPr>
          <a:xfrm>
            <a:off x="5634400" y="1264973"/>
            <a:ext cx="3460400" cy="1454000"/>
          </a:xfrm>
          <a:prstGeom prst="rect">
            <a:avLst/>
          </a:prstGeom>
          <a:noFill/>
          <a:ln>
            <a:noFill/>
          </a:ln>
          <a:effectLst>
            <a:outerShdw blurRad="57150" dist="19050" dir="5400000" algn="bl" rotWithShape="0">
              <a:srgbClr val="000000">
                <a:alpha val="50000"/>
              </a:srgbClr>
            </a:outerShdw>
          </a:effectLst>
        </p:spPr>
      </p:pic>
      <p:pic>
        <p:nvPicPr>
          <p:cNvPr id="901" name="Google Shape;901;p84"/>
          <p:cNvPicPr preferRelativeResize="0"/>
          <p:nvPr/>
        </p:nvPicPr>
        <p:blipFill>
          <a:blip r:embed="rId8">
            <a:alphaModFix/>
          </a:blip>
          <a:stretch>
            <a:fillRect/>
          </a:stretch>
        </p:blipFill>
        <p:spPr>
          <a:xfrm>
            <a:off x="5520225" y="2992550"/>
            <a:ext cx="3372325" cy="1191150"/>
          </a:xfrm>
          <a:prstGeom prst="rect">
            <a:avLst/>
          </a:prstGeom>
          <a:noFill/>
          <a:ln>
            <a:noFill/>
          </a:ln>
          <a:effectLst>
            <a:outerShdw blurRad="57150" dist="19050" dir="5400000" algn="bl" rotWithShape="0">
              <a:srgbClr val="000000">
                <a:alpha val="50000"/>
              </a:srgbClr>
            </a:outerShdw>
          </a:effectLst>
        </p:spPr>
      </p:pic>
      <p:sp>
        <p:nvSpPr>
          <p:cNvPr id="902" name="Google Shape;902;p84"/>
          <p:cNvSpPr txBox="1">
            <a:spLocks noGrp="1"/>
          </p:cNvSpPr>
          <p:nvPr>
            <p:ph type="title"/>
          </p:nvPr>
        </p:nvSpPr>
        <p:spPr>
          <a:xfrm>
            <a:off x="109525" y="87100"/>
            <a:ext cx="8802300" cy="7086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500">
                <a:solidFill>
                  <a:schemeClr val="dk2"/>
                </a:solidFill>
                <a:latin typeface="Viga"/>
                <a:ea typeface="Viga"/>
                <a:cs typeface="Viga"/>
                <a:sym typeface="Viga"/>
              </a:rPr>
              <a:t>Usage pédagogique de la programmation…</a:t>
            </a:r>
            <a:endParaRPr sz="2500">
              <a:solidFill>
                <a:schemeClr val="dk2"/>
              </a:solidFill>
              <a:latin typeface="Viga"/>
              <a:ea typeface="Viga"/>
              <a:cs typeface="Viga"/>
              <a:sym typeface="Vig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pic>
        <p:nvPicPr>
          <p:cNvPr id="907" name="Google Shape;907;p85"/>
          <p:cNvPicPr preferRelativeResize="0"/>
          <p:nvPr/>
        </p:nvPicPr>
        <p:blipFill>
          <a:blip r:embed="rId3">
            <a:alphaModFix/>
          </a:blip>
          <a:stretch>
            <a:fillRect/>
          </a:stretch>
        </p:blipFill>
        <p:spPr>
          <a:xfrm>
            <a:off x="1685925" y="439225"/>
            <a:ext cx="457200" cy="457200"/>
          </a:xfrm>
          <a:prstGeom prst="rect">
            <a:avLst/>
          </a:prstGeom>
          <a:noFill/>
          <a:ln>
            <a:noFill/>
          </a:ln>
        </p:spPr>
      </p:pic>
      <p:sp>
        <p:nvSpPr>
          <p:cNvPr id="908" name="Google Shape;908;p85"/>
          <p:cNvSpPr txBox="1">
            <a:spLocks noGrp="1"/>
          </p:cNvSpPr>
          <p:nvPr>
            <p:ph type="title" idx="4294967295"/>
          </p:nvPr>
        </p:nvSpPr>
        <p:spPr>
          <a:xfrm>
            <a:off x="2219325" y="163000"/>
            <a:ext cx="5133900" cy="16644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15000"/>
              </a:lnSpc>
              <a:spcBef>
                <a:spcPts val="600"/>
              </a:spcBef>
              <a:spcAft>
                <a:spcPts val="0"/>
              </a:spcAft>
              <a:buNone/>
            </a:pPr>
            <a:r>
              <a:rPr lang="en" sz="3500">
                <a:solidFill>
                  <a:schemeClr val="dk2"/>
                </a:solidFill>
                <a:latin typeface="Viga"/>
                <a:ea typeface="Viga"/>
                <a:cs typeface="Viga"/>
                <a:sym typeface="Viga"/>
              </a:rPr>
              <a:t>Comment les choisir?</a:t>
            </a:r>
            <a:endParaRPr sz="3500">
              <a:solidFill>
                <a:schemeClr val="dk2"/>
              </a:solidFill>
              <a:latin typeface="Viga"/>
              <a:ea typeface="Viga"/>
              <a:cs typeface="Viga"/>
              <a:sym typeface="Viga"/>
            </a:endParaRPr>
          </a:p>
          <a:p>
            <a:pPr marL="0" lvl="0" indent="0" algn="ctr" rtl="0">
              <a:lnSpc>
                <a:spcPct val="115000"/>
              </a:lnSpc>
              <a:spcBef>
                <a:spcPts val="600"/>
              </a:spcBef>
              <a:spcAft>
                <a:spcPts val="0"/>
              </a:spcAft>
              <a:buNone/>
            </a:pPr>
            <a:r>
              <a:rPr lang="en" sz="1700">
                <a:solidFill>
                  <a:schemeClr val="dk2"/>
                </a:solidFill>
                <a:latin typeface="Viga"/>
                <a:ea typeface="Viga"/>
                <a:cs typeface="Viga"/>
                <a:sym typeface="Viga"/>
              </a:rPr>
              <a:t>(critères, types de programmation, pistes de réflexion, astuces, etc.)</a:t>
            </a:r>
            <a:endParaRPr sz="3500">
              <a:solidFill>
                <a:schemeClr val="dk2"/>
              </a:solidFill>
              <a:latin typeface="Viga"/>
              <a:ea typeface="Viga"/>
              <a:cs typeface="Viga"/>
              <a:sym typeface="Viga"/>
            </a:endParaRPr>
          </a:p>
          <a:p>
            <a:pPr marL="0" lvl="0" indent="0" algn="l" rtl="0">
              <a:spcBef>
                <a:spcPts val="0"/>
              </a:spcBef>
              <a:spcAft>
                <a:spcPts val="0"/>
              </a:spcAft>
              <a:buNone/>
            </a:pPr>
            <a:endParaRPr sz="3500">
              <a:solidFill>
                <a:schemeClr val="dk2"/>
              </a:solidFill>
              <a:latin typeface="Viga"/>
              <a:ea typeface="Viga"/>
              <a:cs typeface="Viga"/>
              <a:sym typeface="Viga"/>
            </a:endParaRPr>
          </a:p>
        </p:txBody>
      </p:sp>
      <p:pic>
        <p:nvPicPr>
          <p:cNvPr id="909" name="Google Shape;909;p85"/>
          <p:cNvPicPr preferRelativeResize="0"/>
          <p:nvPr/>
        </p:nvPicPr>
        <p:blipFill>
          <a:blip r:embed="rId4">
            <a:alphaModFix/>
          </a:blip>
          <a:stretch>
            <a:fillRect/>
          </a:stretch>
        </p:blipFill>
        <p:spPr>
          <a:xfrm>
            <a:off x="152400" y="1330000"/>
            <a:ext cx="8839199" cy="254338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86"/>
          <p:cNvSpPr txBox="1"/>
          <p:nvPr/>
        </p:nvSpPr>
        <p:spPr>
          <a:xfrm>
            <a:off x="295325" y="1319650"/>
            <a:ext cx="7227300" cy="2989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rgbClr val="434343"/>
                </a:solidFill>
                <a:latin typeface="Ubuntu"/>
                <a:ea typeface="Ubuntu"/>
                <a:cs typeface="Ubuntu"/>
                <a:sym typeface="Ubuntu"/>
              </a:rPr>
              <a:t>Compatibilité avec vos appareils?</a:t>
            </a:r>
            <a:endParaRPr sz="1600">
              <a:solidFill>
                <a:srgbClr val="434343"/>
              </a:solidFill>
              <a:latin typeface="Ubuntu"/>
              <a:ea typeface="Ubuntu"/>
              <a:cs typeface="Ubuntu"/>
              <a:sym typeface="Ubuntu"/>
            </a:endParaRPr>
          </a:p>
          <a:p>
            <a:pPr marL="457200" lvl="0" indent="0" algn="l" rtl="0">
              <a:lnSpc>
                <a:spcPct val="115000"/>
              </a:lnSpc>
              <a:spcBef>
                <a:spcPts val="0"/>
              </a:spcBef>
              <a:spcAft>
                <a:spcPts val="0"/>
              </a:spcAft>
              <a:buNone/>
            </a:pPr>
            <a:r>
              <a:rPr lang="en" sz="1200" i="1">
                <a:solidFill>
                  <a:srgbClr val="434343"/>
                </a:solidFill>
                <a:latin typeface="Ubuntu"/>
                <a:ea typeface="Ubuntu"/>
                <a:cs typeface="Ubuntu"/>
                <a:sym typeface="Ubuntu"/>
              </a:rPr>
              <a:t>(ordinateurs, tablettes, appareils infonuagiques, etc.)</a:t>
            </a:r>
            <a:endParaRPr sz="1200" i="1">
              <a:solidFill>
                <a:srgbClr val="434343"/>
              </a:solidFill>
              <a:latin typeface="Ubuntu"/>
              <a:ea typeface="Ubuntu"/>
              <a:cs typeface="Ubuntu"/>
              <a:sym typeface="Ubuntu"/>
            </a:endParaRPr>
          </a:p>
          <a:p>
            <a:pPr marL="457200" lvl="0" indent="0" algn="l" rtl="0">
              <a:lnSpc>
                <a:spcPct val="115000"/>
              </a:lnSpc>
              <a:spcBef>
                <a:spcPts val="0"/>
              </a:spcBef>
              <a:spcAft>
                <a:spcPts val="0"/>
              </a:spcAft>
              <a:buNone/>
            </a:pPr>
            <a:endParaRPr sz="1200" i="1">
              <a:solidFill>
                <a:srgbClr val="434343"/>
              </a:solidFill>
              <a:latin typeface="Ubuntu"/>
              <a:ea typeface="Ubuntu"/>
              <a:cs typeface="Ubuntu"/>
              <a:sym typeface="Ubuntu"/>
            </a:endParaRPr>
          </a:p>
          <a:p>
            <a:pPr marL="0" lvl="0" indent="0" algn="l" rtl="0">
              <a:lnSpc>
                <a:spcPct val="115000"/>
              </a:lnSpc>
              <a:spcBef>
                <a:spcPts val="0"/>
              </a:spcBef>
              <a:spcAft>
                <a:spcPts val="0"/>
              </a:spcAft>
              <a:buNone/>
            </a:pPr>
            <a:r>
              <a:rPr lang="en" sz="1600">
                <a:solidFill>
                  <a:srgbClr val="434343"/>
                </a:solidFill>
                <a:latin typeface="Ubuntu"/>
                <a:ea typeface="Ubuntu"/>
                <a:cs typeface="Ubuntu"/>
                <a:sym typeface="Ubuntu"/>
              </a:rPr>
              <a:t>Installation et disponibilité des applications?</a:t>
            </a:r>
            <a:endParaRPr sz="1600">
              <a:solidFill>
                <a:srgbClr val="434343"/>
              </a:solidFill>
              <a:latin typeface="Ubuntu"/>
              <a:ea typeface="Ubuntu"/>
              <a:cs typeface="Ubuntu"/>
              <a:sym typeface="Ubuntu"/>
            </a:endParaRPr>
          </a:p>
          <a:p>
            <a:pPr marL="457200" lvl="0" indent="0" algn="l" rtl="0">
              <a:lnSpc>
                <a:spcPct val="115000"/>
              </a:lnSpc>
              <a:spcBef>
                <a:spcPts val="0"/>
              </a:spcBef>
              <a:spcAft>
                <a:spcPts val="0"/>
              </a:spcAft>
              <a:buNone/>
            </a:pPr>
            <a:r>
              <a:rPr lang="en" sz="1200" i="1">
                <a:solidFill>
                  <a:srgbClr val="434343"/>
                </a:solidFill>
                <a:latin typeface="Ubuntu"/>
                <a:ea typeface="Ubuntu"/>
                <a:cs typeface="Ubuntu"/>
                <a:sym typeface="Ubuntu"/>
              </a:rPr>
              <a:t>(en ligne ou installation par les services informatiques)</a:t>
            </a:r>
            <a:endParaRPr sz="1200" i="1">
              <a:solidFill>
                <a:srgbClr val="434343"/>
              </a:solidFill>
              <a:latin typeface="Ubuntu"/>
              <a:ea typeface="Ubuntu"/>
              <a:cs typeface="Ubuntu"/>
              <a:sym typeface="Ubuntu"/>
            </a:endParaRPr>
          </a:p>
          <a:p>
            <a:pPr marL="457200" lvl="0" indent="0" algn="l" rtl="0">
              <a:lnSpc>
                <a:spcPct val="115000"/>
              </a:lnSpc>
              <a:spcBef>
                <a:spcPts val="0"/>
              </a:spcBef>
              <a:spcAft>
                <a:spcPts val="0"/>
              </a:spcAft>
              <a:buNone/>
            </a:pPr>
            <a:endParaRPr sz="1200" i="1">
              <a:solidFill>
                <a:srgbClr val="434343"/>
              </a:solidFill>
              <a:latin typeface="Ubuntu"/>
              <a:ea typeface="Ubuntu"/>
              <a:cs typeface="Ubuntu"/>
              <a:sym typeface="Ubuntu"/>
            </a:endParaRPr>
          </a:p>
          <a:p>
            <a:pPr marL="0" lvl="0" indent="0" algn="l" rtl="0">
              <a:lnSpc>
                <a:spcPct val="115000"/>
              </a:lnSpc>
              <a:spcBef>
                <a:spcPts val="0"/>
              </a:spcBef>
              <a:spcAft>
                <a:spcPts val="0"/>
              </a:spcAft>
              <a:buNone/>
            </a:pPr>
            <a:r>
              <a:rPr lang="en" sz="1600">
                <a:solidFill>
                  <a:srgbClr val="434343"/>
                </a:solidFill>
                <a:latin typeface="Ubuntu"/>
                <a:ea typeface="Ubuntu"/>
                <a:cs typeface="Ubuntu"/>
                <a:sym typeface="Ubuntu"/>
              </a:rPr>
              <a:t>Piles et recharge des robots?</a:t>
            </a:r>
            <a:endParaRPr sz="1600">
              <a:solidFill>
                <a:srgbClr val="434343"/>
              </a:solidFill>
              <a:latin typeface="Ubuntu"/>
              <a:ea typeface="Ubuntu"/>
              <a:cs typeface="Ubuntu"/>
              <a:sym typeface="Ubuntu"/>
            </a:endParaRPr>
          </a:p>
          <a:p>
            <a:pPr marL="457200" lvl="0" indent="0" algn="l" rtl="0">
              <a:lnSpc>
                <a:spcPct val="115000"/>
              </a:lnSpc>
              <a:spcBef>
                <a:spcPts val="0"/>
              </a:spcBef>
              <a:spcAft>
                <a:spcPts val="0"/>
              </a:spcAft>
              <a:buNone/>
            </a:pPr>
            <a:r>
              <a:rPr lang="en" sz="1200" i="1">
                <a:solidFill>
                  <a:srgbClr val="434343"/>
                </a:solidFill>
                <a:latin typeface="Ubuntu"/>
                <a:ea typeface="Ubuntu"/>
                <a:cs typeface="Ubuntu"/>
                <a:sym typeface="Ubuntu"/>
              </a:rPr>
              <a:t>(piles rechargeables ou à usage unique , utilisation d’un tournevis, autonomie de la charge, prises USB, rallonges et prises murales)</a:t>
            </a:r>
            <a:endParaRPr sz="1200" i="1">
              <a:solidFill>
                <a:srgbClr val="434343"/>
              </a:solidFill>
              <a:latin typeface="Ubuntu"/>
              <a:ea typeface="Ubuntu"/>
              <a:cs typeface="Ubuntu"/>
              <a:sym typeface="Ubuntu"/>
            </a:endParaRPr>
          </a:p>
          <a:p>
            <a:pPr marL="457200" lvl="0" indent="0" algn="l" rtl="0">
              <a:lnSpc>
                <a:spcPct val="115000"/>
              </a:lnSpc>
              <a:spcBef>
                <a:spcPts val="0"/>
              </a:spcBef>
              <a:spcAft>
                <a:spcPts val="0"/>
              </a:spcAft>
              <a:buNone/>
            </a:pPr>
            <a:endParaRPr sz="1200" i="1">
              <a:solidFill>
                <a:srgbClr val="434343"/>
              </a:solidFill>
              <a:latin typeface="Ubuntu"/>
              <a:ea typeface="Ubuntu"/>
              <a:cs typeface="Ubuntu"/>
              <a:sym typeface="Ubuntu"/>
            </a:endParaRPr>
          </a:p>
          <a:p>
            <a:pPr marL="0" lvl="0" indent="0" algn="l" rtl="0">
              <a:lnSpc>
                <a:spcPct val="115000"/>
              </a:lnSpc>
              <a:spcBef>
                <a:spcPts val="0"/>
              </a:spcBef>
              <a:spcAft>
                <a:spcPts val="0"/>
              </a:spcAft>
              <a:buNone/>
            </a:pPr>
            <a:r>
              <a:rPr lang="en" sz="1600">
                <a:solidFill>
                  <a:srgbClr val="434343"/>
                </a:solidFill>
                <a:latin typeface="Ubuntu"/>
                <a:ea typeface="Ubuntu"/>
                <a:cs typeface="Ubuntu"/>
                <a:sym typeface="Ubuntu"/>
              </a:rPr>
              <a:t>Espace/lieu d’expérimentation</a:t>
            </a:r>
            <a:endParaRPr sz="1600">
              <a:solidFill>
                <a:srgbClr val="434343"/>
              </a:solidFill>
              <a:latin typeface="Ubuntu"/>
              <a:ea typeface="Ubuntu"/>
              <a:cs typeface="Ubuntu"/>
              <a:sym typeface="Ubuntu"/>
            </a:endParaRPr>
          </a:p>
          <a:p>
            <a:pPr marL="457200" lvl="0" indent="0" algn="l" rtl="0">
              <a:lnSpc>
                <a:spcPct val="115000"/>
              </a:lnSpc>
              <a:spcBef>
                <a:spcPts val="0"/>
              </a:spcBef>
              <a:spcAft>
                <a:spcPts val="0"/>
              </a:spcAft>
              <a:buNone/>
            </a:pPr>
            <a:r>
              <a:rPr lang="en" sz="1200" i="1">
                <a:solidFill>
                  <a:srgbClr val="434343"/>
                </a:solidFill>
                <a:latin typeface="Ubuntu"/>
                <a:ea typeface="Ubuntu"/>
                <a:cs typeface="Ubuntu"/>
                <a:sym typeface="Ubuntu"/>
              </a:rPr>
              <a:t>(table, classe, local dédié, gymnase, cour extérieure)</a:t>
            </a:r>
            <a:endParaRPr>
              <a:solidFill>
                <a:srgbClr val="434343"/>
              </a:solidFill>
              <a:highlight>
                <a:srgbClr val="FFFF00"/>
              </a:highlight>
              <a:latin typeface="Ubuntu"/>
              <a:ea typeface="Ubuntu"/>
              <a:cs typeface="Ubuntu"/>
              <a:sym typeface="Ubuntu"/>
            </a:endParaRPr>
          </a:p>
        </p:txBody>
      </p:sp>
      <p:sp>
        <p:nvSpPr>
          <p:cNvPr id="915" name="Google Shape;915;p86"/>
          <p:cNvSpPr txBox="1"/>
          <p:nvPr/>
        </p:nvSpPr>
        <p:spPr>
          <a:xfrm>
            <a:off x="810400" y="363850"/>
            <a:ext cx="446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Dosis"/>
              <a:ea typeface="Dosis"/>
              <a:cs typeface="Dosis"/>
              <a:sym typeface="Dosis"/>
            </a:endParaRPr>
          </a:p>
        </p:txBody>
      </p:sp>
      <p:sp>
        <p:nvSpPr>
          <p:cNvPr id="916" name="Google Shape;916;p86"/>
          <p:cNvSpPr txBox="1"/>
          <p:nvPr/>
        </p:nvSpPr>
        <p:spPr>
          <a:xfrm>
            <a:off x="409650" y="57550"/>
            <a:ext cx="6933900" cy="1035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500" b="1">
                <a:solidFill>
                  <a:schemeClr val="dk2"/>
                </a:solidFill>
                <a:latin typeface="Viga"/>
                <a:ea typeface="Viga"/>
                <a:cs typeface="Viga"/>
                <a:sym typeface="Viga"/>
              </a:rPr>
              <a:t>Pistes de réflexion...</a:t>
            </a:r>
            <a:endParaRPr sz="3500" b="1">
              <a:solidFill>
                <a:schemeClr val="dk2"/>
              </a:solidFill>
              <a:latin typeface="Viga"/>
              <a:ea typeface="Viga"/>
              <a:cs typeface="Viga"/>
              <a:sym typeface="Viga"/>
            </a:endParaRPr>
          </a:p>
          <a:p>
            <a:pPr marL="0" lvl="0" indent="0" algn="l" rtl="0">
              <a:lnSpc>
                <a:spcPct val="115000"/>
              </a:lnSpc>
              <a:spcBef>
                <a:spcPts val="0"/>
              </a:spcBef>
              <a:spcAft>
                <a:spcPts val="0"/>
              </a:spcAft>
              <a:buNone/>
            </a:pPr>
            <a:r>
              <a:rPr lang="en" sz="1500" b="1" i="1">
                <a:solidFill>
                  <a:srgbClr val="0069BF"/>
                </a:solidFill>
                <a:latin typeface="Viga"/>
                <a:ea typeface="Viga"/>
                <a:cs typeface="Viga"/>
                <a:sym typeface="Viga"/>
              </a:rPr>
              <a:t>Gestion du matériel et questions techniques</a:t>
            </a:r>
            <a:endParaRPr sz="1500" i="1">
              <a:solidFill>
                <a:srgbClr val="0069BF"/>
              </a:solidFill>
              <a:latin typeface="Viga"/>
              <a:ea typeface="Viga"/>
              <a:cs typeface="Viga"/>
              <a:sym typeface="Vig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87"/>
          <p:cNvSpPr txBox="1"/>
          <p:nvPr/>
        </p:nvSpPr>
        <p:spPr>
          <a:xfrm>
            <a:off x="295325" y="1235250"/>
            <a:ext cx="7227300" cy="2688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rgbClr val="434343"/>
                </a:solidFill>
                <a:latin typeface="Ubuntu"/>
                <a:ea typeface="Ubuntu"/>
                <a:cs typeface="Ubuntu"/>
                <a:sym typeface="Ubuntu"/>
              </a:rPr>
              <a:t>Avons-nous déjà des robots?</a:t>
            </a:r>
            <a:endParaRPr sz="1600">
              <a:solidFill>
                <a:srgbClr val="434343"/>
              </a:solidFill>
              <a:latin typeface="Ubuntu"/>
              <a:ea typeface="Ubuntu"/>
              <a:cs typeface="Ubuntu"/>
              <a:sym typeface="Ubuntu"/>
            </a:endParaRPr>
          </a:p>
          <a:p>
            <a:pPr marL="0" lvl="0" indent="0" algn="l" rtl="0">
              <a:lnSpc>
                <a:spcPct val="115000"/>
              </a:lnSpc>
              <a:spcBef>
                <a:spcPts val="0"/>
              </a:spcBef>
              <a:spcAft>
                <a:spcPts val="0"/>
              </a:spcAft>
              <a:buNone/>
            </a:pPr>
            <a:r>
              <a:rPr lang="en">
                <a:solidFill>
                  <a:srgbClr val="434343"/>
                </a:solidFill>
                <a:latin typeface="Ubuntu"/>
                <a:ea typeface="Ubuntu"/>
                <a:cs typeface="Ubuntu"/>
                <a:sym typeface="Ubuntu"/>
              </a:rPr>
              <a:t> 	</a:t>
            </a:r>
            <a:r>
              <a:rPr lang="en" sz="1200" i="1">
                <a:solidFill>
                  <a:srgbClr val="434343"/>
                </a:solidFill>
                <a:latin typeface="Ubuntu"/>
                <a:ea typeface="Ubuntu"/>
                <a:cs typeface="Ubuntu"/>
                <a:sym typeface="Ubuntu"/>
              </a:rPr>
              <a:t>(</a:t>
            </a:r>
            <a:r>
              <a:rPr lang="en" sz="1100" i="1">
                <a:solidFill>
                  <a:srgbClr val="434343"/>
                </a:solidFill>
                <a:latin typeface="Ubuntu"/>
                <a:ea typeface="Ubuntu"/>
                <a:cs typeface="Ubuntu"/>
                <a:sym typeface="Ubuntu"/>
              </a:rPr>
              <a:t>compléter l’inventaire, exploration d’autres types, mettre à jour, etc.)</a:t>
            </a:r>
            <a:endParaRPr sz="1100" i="1">
              <a:solidFill>
                <a:srgbClr val="434343"/>
              </a:solidFill>
              <a:latin typeface="Ubuntu"/>
              <a:ea typeface="Ubuntu"/>
              <a:cs typeface="Ubuntu"/>
              <a:sym typeface="Ubuntu"/>
            </a:endParaRPr>
          </a:p>
          <a:p>
            <a:pPr marL="0" lvl="0" indent="0" algn="l" rtl="0">
              <a:lnSpc>
                <a:spcPct val="115000"/>
              </a:lnSpc>
              <a:spcBef>
                <a:spcPts val="0"/>
              </a:spcBef>
              <a:spcAft>
                <a:spcPts val="0"/>
              </a:spcAft>
              <a:buNone/>
            </a:pPr>
            <a:endParaRPr>
              <a:solidFill>
                <a:srgbClr val="434343"/>
              </a:solidFill>
              <a:highlight>
                <a:srgbClr val="FFFF00"/>
              </a:highlight>
              <a:latin typeface="Ubuntu"/>
              <a:ea typeface="Ubuntu"/>
              <a:cs typeface="Ubuntu"/>
              <a:sym typeface="Ubuntu"/>
            </a:endParaRPr>
          </a:p>
          <a:p>
            <a:pPr marL="0" lvl="0" indent="0" algn="l" rtl="0">
              <a:lnSpc>
                <a:spcPct val="115000"/>
              </a:lnSpc>
              <a:spcBef>
                <a:spcPts val="0"/>
              </a:spcBef>
              <a:spcAft>
                <a:spcPts val="0"/>
              </a:spcAft>
              <a:buNone/>
            </a:pPr>
            <a:r>
              <a:rPr lang="en" sz="1600">
                <a:solidFill>
                  <a:srgbClr val="434343"/>
                </a:solidFill>
                <a:latin typeface="Ubuntu"/>
                <a:ea typeface="Ubuntu"/>
                <a:cs typeface="Ubuntu"/>
                <a:sym typeface="Ubuntu"/>
              </a:rPr>
              <a:t>Veut-on des modèles connus, polyvalents, plus solides?</a:t>
            </a:r>
            <a:endParaRPr sz="1600">
              <a:solidFill>
                <a:srgbClr val="434343"/>
              </a:solidFill>
              <a:latin typeface="Ubuntu"/>
              <a:ea typeface="Ubuntu"/>
              <a:cs typeface="Ubuntu"/>
              <a:sym typeface="Ubuntu"/>
            </a:endParaRPr>
          </a:p>
          <a:p>
            <a:pPr marL="0" lvl="0" indent="0" algn="l" rtl="0">
              <a:lnSpc>
                <a:spcPct val="115000"/>
              </a:lnSpc>
              <a:spcBef>
                <a:spcPts val="0"/>
              </a:spcBef>
              <a:spcAft>
                <a:spcPts val="0"/>
              </a:spcAft>
              <a:buNone/>
            </a:pPr>
            <a:endParaRPr>
              <a:solidFill>
                <a:srgbClr val="434343"/>
              </a:solidFill>
              <a:highlight>
                <a:srgbClr val="FFFF00"/>
              </a:highlight>
              <a:latin typeface="Ubuntu"/>
              <a:ea typeface="Ubuntu"/>
              <a:cs typeface="Ubuntu"/>
              <a:sym typeface="Ubuntu"/>
            </a:endParaRPr>
          </a:p>
          <a:p>
            <a:pPr marL="0" lvl="0" indent="0" algn="l" rtl="0">
              <a:lnSpc>
                <a:spcPct val="115000"/>
              </a:lnSpc>
              <a:spcBef>
                <a:spcPts val="0"/>
              </a:spcBef>
              <a:spcAft>
                <a:spcPts val="0"/>
              </a:spcAft>
              <a:buNone/>
            </a:pPr>
            <a:r>
              <a:rPr lang="en" sz="1600">
                <a:solidFill>
                  <a:srgbClr val="434343"/>
                </a:solidFill>
                <a:latin typeface="Ubuntu"/>
                <a:ea typeface="Ubuntu"/>
                <a:cs typeface="Ubuntu"/>
                <a:sym typeface="Ubuntu"/>
              </a:rPr>
              <a:t>Clientèle ciblée?</a:t>
            </a:r>
            <a:endParaRPr sz="1600">
              <a:solidFill>
                <a:srgbClr val="434343"/>
              </a:solidFill>
              <a:latin typeface="Ubuntu"/>
              <a:ea typeface="Ubuntu"/>
              <a:cs typeface="Ubuntu"/>
              <a:sym typeface="Ubuntu"/>
            </a:endParaRPr>
          </a:p>
          <a:p>
            <a:pPr marL="0" lvl="0" indent="457200" algn="l" rtl="0">
              <a:lnSpc>
                <a:spcPct val="115000"/>
              </a:lnSpc>
              <a:spcBef>
                <a:spcPts val="0"/>
              </a:spcBef>
              <a:spcAft>
                <a:spcPts val="0"/>
              </a:spcAft>
              <a:buNone/>
            </a:pPr>
            <a:r>
              <a:rPr lang="en" sz="1200" i="1">
                <a:solidFill>
                  <a:srgbClr val="434343"/>
                </a:solidFill>
                <a:latin typeface="Ubuntu"/>
                <a:ea typeface="Ubuntu"/>
                <a:cs typeface="Ubuntu"/>
                <a:sym typeface="Ubuntu"/>
              </a:rPr>
              <a:t>(trousses CSS vs école vs classe, projets particuliers, parascolaire)</a:t>
            </a:r>
            <a:endParaRPr sz="1200" i="1">
              <a:solidFill>
                <a:srgbClr val="434343"/>
              </a:solidFill>
              <a:latin typeface="Ubuntu"/>
              <a:ea typeface="Ubuntu"/>
              <a:cs typeface="Ubuntu"/>
              <a:sym typeface="Ubuntu"/>
            </a:endParaRPr>
          </a:p>
          <a:p>
            <a:pPr marL="0" lvl="0" indent="0" algn="l" rtl="0">
              <a:lnSpc>
                <a:spcPct val="115000"/>
              </a:lnSpc>
              <a:spcBef>
                <a:spcPts val="0"/>
              </a:spcBef>
              <a:spcAft>
                <a:spcPts val="0"/>
              </a:spcAft>
              <a:buNone/>
            </a:pPr>
            <a:endParaRPr>
              <a:solidFill>
                <a:srgbClr val="434343"/>
              </a:solidFill>
              <a:latin typeface="Ubuntu"/>
              <a:ea typeface="Ubuntu"/>
              <a:cs typeface="Ubuntu"/>
              <a:sym typeface="Ubuntu"/>
            </a:endParaRPr>
          </a:p>
          <a:p>
            <a:pPr marL="0" lvl="0" indent="0" algn="l" rtl="0">
              <a:lnSpc>
                <a:spcPct val="115000"/>
              </a:lnSpc>
              <a:spcBef>
                <a:spcPts val="0"/>
              </a:spcBef>
              <a:spcAft>
                <a:spcPts val="0"/>
              </a:spcAft>
              <a:buNone/>
            </a:pPr>
            <a:r>
              <a:rPr lang="en" sz="1500">
                <a:solidFill>
                  <a:srgbClr val="434343"/>
                </a:solidFill>
                <a:latin typeface="Ubuntu"/>
                <a:ea typeface="Ubuntu"/>
                <a:cs typeface="Ubuntu"/>
                <a:sym typeface="Ubuntu"/>
              </a:rPr>
              <a:t>Organisation et entreposage?</a:t>
            </a:r>
            <a:endParaRPr sz="1500">
              <a:solidFill>
                <a:srgbClr val="434343"/>
              </a:solidFill>
              <a:latin typeface="Ubuntu"/>
              <a:ea typeface="Ubuntu"/>
              <a:cs typeface="Ubuntu"/>
              <a:sym typeface="Ubuntu"/>
            </a:endParaRPr>
          </a:p>
          <a:p>
            <a:pPr marL="457200" lvl="0" indent="0" algn="l" rtl="0">
              <a:lnSpc>
                <a:spcPct val="115000"/>
              </a:lnSpc>
              <a:spcBef>
                <a:spcPts val="0"/>
              </a:spcBef>
              <a:spcAft>
                <a:spcPts val="0"/>
              </a:spcAft>
              <a:buNone/>
            </a:pPr>
            <a:r>
              <a:rPr lang="en" sz="1200" i="1">
                <a:solidFill>
                  <a:srgbClr val="434343"/>
                </a:solidFill>
                <a:latin typeface="Ubuntu"/>
                <a:ea typeface="Ubuntu"/>
                <a:cs typeface="Ubuntu"/>
                <a:sym typeface="Ubuntu"/>
              </a:rPr>
              <a:t>(boîtes, chariots, armoires, transport, personne responsable)</a:t>
            </a:r>
            <a:endParaRPr>
              <a:solidFill>
                <a:srgbClr val="434343"/>
              </a:solidFill>
              <a:latin typeface="Ubuntu"/>
              <a:ea typeface="Ubuntu"/>
              <a:cs typeface="Ubuntu"/>
              <a:sym typeface="Ubuntu"/>
            </a:endParaRPr>
          </a:p>
        </p:txBody>
      </p:sp>
      <p:sp>
        <p:nvSpPr>
          <p:cNvPr id="922" name="Google Shape;922;p87"/>
          <p:cNvSpPr txBox="1"/>
          <p:nvPr/>
        </p:nvSpPr>
        <p:spPr>
          <a:xfrm>
            <a:off x="810400" y="363850"/>
            <a:ext cx="446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Dosis"/>
              <a:ea typeface="Dosis"/>
              <a:cs typeface="Dosis"/>
              <a:sym typeface="Dosis"/>
            </a:endParaRPr>
          </a:p>
        </p:txBody>
      </p:sp>
      <p:sp>
        <p:nvSpPr>
          <p:cNvPr id="923" name="Google Shape;923;p87"/>
          <p:cNvSpPr txBox="1"/>
          <p:nvPr/>
        </p:nvSpPr>
        <p:spPr>
          <a:xfrm>
            <a:off x="352750" y="57550"/>
            <a:ext cx="6990900" cy="1035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500" b="1">
                <a:solidFill>
                  <a:schemeClr val="dk2"/>
                </a:solidFill>
                <a:latin typeface="Viga"/>
                <a:ea typeface="Viga"/>
                <a:cs typeface="Viga"/>
                <a:sym typeface="Viga"/>
              </a:rPr>
              <a:t>Pistes de réflexion...</a:t>
            </a:r>
            <a:endParaRPr sz="3500" b="1">
              <a:solidFill>
                <a:schemeClr val="dk2"/>
              </a:solidFill>
              <a:latin typeface="Viga"/>
              <a:ea typeface="Viga"/>
              <a:cs typeface="Viga"/>
              <a:sym typeface="Viga"/>
            </a:endParaRPr>
          </a:p>
          <a:p>
            <a:pPr marL="0" lvl="0" indent="0" algn="l" rtl="0">
              <a:lnSpc>
                <a:spcPct val="115000"/>
              </a:lnSpc>
              <a:spcBef>
                <a:spcPts val="0"/>
              </a:spcBef>
              <a:spcAft>
                <a:spcPts val="0"/>
              </a:spcAft>
              <a:buNone/>
            </a:pPr>
            <a:r>
              <a:rPr lang="en" sz="1500" b="1" i="1">
                <a:solidFill>
                  <a:srgbClr val="0069BF"/>
                </a:solidFill>
                <a:latin typeface="Viga"/>
                <a:ea typeface="Viga"/>
                <a:cs typeface="Viga"/>
                <a:sym typeface="Viga"/>
              </a:rPr>
              <a:t>Gestion du matériel et questions techniques</a:t>
            </a:r>
            <a:endParaRPr sz="1500" i="1">
              <a:solidFill>
                <a:srgbClr val="0069BF"/>
              </a:solidFill>
              <a:latin typeface="Viga"/>
              <a:ea typeface="Viga"/>
              <a:cs typeface="Viga"/>
              <a:sym typeface="Viga"/>
            </a:endParaRPr>
          </a:p>
        </p:txBody>
      </p:sp>
    </p:spTree>
  </p:cSld>
  <p:clrMapOvr>
    <a:masterClrMapping/>
  </p:clrMapOvr>
</p:sld>
</file>

<file path=ppt/theme/theme1.xml><?xml version="1.0" encoding="utf-8"?>
<a:theme xmlns:a="http://schemas.openxmlformats.org/drawingml/2006/main" name="Friar template">
  <a:themeElements>
    <a:clrScheme name="Custom 347">
      <a:dk1>
        <a:srgbClr val="3D4965"/>
      </a:dk1>
      <a:lt1>
        <a:srgbClr val="FFFFFF"/>
      </a:lt1>
      <a:dk2>
        <a:srgbClr val="1C4587"/>
      </a:dk2>
      <a:lt2>
        <a:srgbClr val="F3F3F3"/>
      </a:lt2>
      <a:accent1>
        <a:srgbClr val="3C78D8"/>
      </a:accent1>
      <a:accent2>
        <a:srgbClr val="89ABE6"/>
      </a:accent2>
      <a:accent3>
        <a:srgbClr val="8EA3C3"/>
      </a:accent3>
      <a:accent4>
        <a:srgbClr val="EFEFEF"/>
      </a:accent4>
      <a:accent5>
        <a:srgbClr val="D9D9D9"/>
      </a:accent5>
      <a:accent6>
        <a:srgbClr val="C9DAF8"/>
      </a:accent6>
      <a:hlink>
        <a:srgbClr val="3C78D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rdelia template">
  <a:themeElements>
    <a:clrScheme name="Custom 347">
      <a:dk1>
        <a:srgbClr val="263238"/>
      </a:dk1>
      <a:lt1>
        <a:srgbClr val="FFFFFF"/>
      </a:lt1>
      <a:dk2>
        <a:srgbClr val="607D8B"/>
      </a:dk2>
      <a:lt2>
        <a:srgbClr val="ECEFF1"/>
      </a:lt2>
      <a:accent1>
        <a:srgbClr val="0091EA"/>
      </a:accent1>
      <a:accent2>
        <a:srgbClr val="0053A3"/>
      </a:accent2>
      <a:accent3>
        <a:srgbClr val="607D8B"/>
      </a:accent3>
      <a:accent4>
        <a:srgbClr val="CFD8DC"/>
      </a:accent4>
      <a:accent5>
        <a:srgbClr val="ECEFF1"/>
      </a:accent5>
      <a:accent6>
        <a:srgbClr val="ACDBF8"/>
      </a:accent6>
      <a:hlink>
        <a:srgbClr val="0091E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ersal Watercolor Meeting by Slidesgo">
  <a:themeElements>
    <a:clrScheme name="Simple Light">
      <a:dk1>
        <a:srgbClr val="191919"/>
      </a:dk1>
      <a:lt1>
        <a:srgbClr val="FFFFFF"/>
      </a:lt1>
      <a:dk2>
        <a:srgbClr val="434343"/>
      </a:dk2>
      <a:lt2>
        <a:srgbClr val="E4E4E4"/>
      </a:lt2>
      <a:accent1>
        <a:srgbClr val="BDBAFF"/>
      </a:accent1>
      <a:accent2>
        <a:srgbClr val="FFB798"/>
      </a:accent2>
      <a:accent3>
        <a:srgbClr val="FDD578"/>
      </a:accent3>
      <a:accent4>
        <a:srgbClr val="FFE3D6"/>
      </a:accent4>
      <a:accent5>
        <a:srgbClr val="9A94FF"/>
      </a:accent5>
      <a:accent6>
        <a:srgbClr val="434343"/>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1786</Words>
  <Application>Microsoft Office PowerPoint</Application>
  <PresentationFormat>Affichage à l'écran (16:9)</PresentationFormat>
  <Paragraphs>243</Paragraphs>
  <Slides>27</Slides>
  <Notes>27</Notes>
  <HiddenSlides>0</HiddenSlides>
  <MMClips>0</MMClips>
  <ScaleCrop>false</ScaleCrop>
  <HeadingPairs>
    <vt:vector size="6" baseType="variant">
      <vt:variant>
        <vt:lpstr>Polices utilisées</vt:lpstr>
      </vt:variant>
      <vt:variant>
        <vt:i4>18</vt:i4>
      </vt:variant>
      <vt:variant>
        <vt:lpstr>Thème</vt:lpstr>
      </vt:variant>
      <vt:variant>
        <vt:i4>5</vt:i4>
      </vt:variant>
      <vt:variant>
        <vt:lpstr>Titres des diapositives</vt:lpstr>
      </vt:variant>
      <vt:variant>
        <vt:i4>27</vt:i4>
      </vt:variant>
    </vt:vector>
  </HeadingPairs>
  <TitlesOfParts>
    <vt:vector size="50" baseType="lpstr">
      <vt:lpstr>Nunito</vt:lpstr>
      <vt:lpstr>Arial</vt:lpstr>
      <vt:lpstr>Open Sans</vt:lpstr>
      <vt:lpstr>Ubuntu</vt:lpstr>
      <vt:lpstr>Poppins</vt:lpstr>
      <vt:lpstr>Playfair Display</vt:lpstr>
      <vt:lpstr>Source Sans Pro</vt:lpstr>
      <vt:lpstr>Wallpoet</vt:lpstr>
      <vt:lpstr>Abril Fatface</vt:lpstr>
      <vt:lpstr>Calibri</vt:lpstr>
      <vt:lpstr>Roboto</vt:lpstr>
      <vt:lpstr>Bebas Neue</vt:lpstr>
      <vt:lpstr>Montserrat</vt:lpstr>
      <vt:lpstr>Viga</vt:lpstr>
      <vt:lpstr>Dosis</vt:lpstr>
      <vt:lpstr>Karla</vt:lpstr>
      <vt:lpstr>Roboto Slab</vt:lpstr>
      <vt:lpstr>Sniglet</vt:lpstr>
      <vt:lpstr>Friar template</vt:lpstr>
      <vt:lpstr>Simple Light</vt:lpstr>
      <vt:lpstr>Simple Light</vt:lpstr>
      <vt:lpstr>Cordelia template</vt:lpstr>
      <vt:lpstr>Persal Watercolor Meeting by Slidesgo</vt:lpstr>
      <vt:lpstr>Présentation PowerPoint</vt:lpstr>
      <vt:lpstr>Présentation PowerPoint</vt:lpstr>
      <vt:lpstr>Plan de la rencontre</vt:lpstr>
      <vt:lpstr>Pourquoi apprendre à programmer?</vt:lpstr>
      <vt:lpstr>Cadre de référence de la compétence numérique</vt:lpstr>
      <vt:lpstr>Usage pédagogique de la programmation…</vt:lpstr>
      <vt:lpstr>Comment les choisir? (critères, types de programmation, pistes de réflexion, astuces, etc.) </vt:lpstr>
      <vt:lpstr>Présentation PowerPoint</vt:lpstr>
      <vt:lpstr>Présentation PowerPoint</vt:lpstr>
      <vt:lpstr>Présentation PowerPoint</vt:lpstr>
      <vt:lpstr>Présentation PowerPoint</vt:lpstr>
      <vt:lpstr>Types de programmation Robotique éducative</vt:lpstr>
      <vt:lpstr>Types de robot Robotique éducative</vt:lpstr>
      <vt:lpstr>Présentation PowerPoint</vt:lpstr>
      <vt:lpstr>Présentation PowerPoint</vt:lpstr>
      <vt:lpstr>Usage multidisciplinaire</vt:lpstr>
      <vt:lpstr>An Ozobot Journey Primaire Anglais, langue seconde, 3e cycle</vt:lpstr>
      <vt:lpstr>Robotique Pour raisonner des concepts ou résoudre des problèmes</vt:lpstr>
      <vt:lpstr>&lt; La maquette interactive /&gt;</vt:lpstr>
      <vt:lpstr>Conductibilité électrique</vt:lpstr>
      <vt:lpstr>Blockly + Dash = Créer et interpréter des danses Expérimenter des principes chorégraphiques</vt:lpstr>
      <vt:lpstr>LIBERTÉ</vt:lpstr>
      <vt:lpstr>Présentation PowerPoint</vt:lpstr>
      <vt:lpstr>L’équipe du RÉCIT MST est disponible  les mercredis matins  de 9 h à 11 h 30. </vt:lpstr>
      <vt:lpstr>  Badge « Participation » </vt:lpstr>
      <vt:lpstr>Présentation PowerPoint</vt:lpstr>
      <vt:lpstr>MERCI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Sonya Fiset</dc:creator>
  <cp:lastModifiedBy>Fiset Sonia</cp:lastModifiedBy>
  <cp:revision>1</cp:revision>
  <dcterms:modified xsi:type="dcterms:W3CDTF">2022-01-05T14:32:28Z</dcterms:modified>
</cp:coreProperties>
</file>