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Lst>
  <p:sldSz cy="5143500" cx="9144000"/>
  <p:notesSz cx="6858000" cy="9144000"/>
  <p:embeddedFontLst>
    <p:embeddedFont>
      <p:font typeface="Sniglet"/>
      <p:regular r:id="rId52"/>
    </p:embeddedFont>
    <p:embeddedFont>
      <p:font typeface="Dosis"/>
      <p:regular r:id="rId53"/>
      <p:bold r:id="rId54"/>
    </p:embeddedFont>
    <p:embeddedFont>
      <p:font typeface="Ubuntu"/>
      <p:regular r:id="rId55"/>
      <p:bold r:id="rId56"/>
      <p:italic r:id="rId57"/>
      <p:boldItalic r:id="rId58"/>
    </p:embeddedFont>
    <p:embeddedFont>
      <p:font typeface="Roboto"/>
      <p:regular r:id="rId59"/>
      <p:bold r:id="rId60"/>
      <p:italic r:id="rId61"/>
      <p:boldItalic r:id="rId62"/>
    </p:embeddedFont>
    <p:embeddedFont>
      <p:font typeface="Cousine"/>
      <p:regular r:id="rId63"/>
      <p:bold r:id="rId64"/>
      <p:italic r:id="rId65"/>
      <p:boldItalic r:id="rId66"/>
    </p:embeddedFont>
    <p:embeddedFont>
      <p:font typeface="Viga"/>
      <p:regular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D672A4C-748F-415E-9950-2C49A0F044E3}">
  <a:tblStyle styleId="{CD672A4C-748F-415E-9950-2C49A0F044E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oboto-boldItalic.fntdata"/><Relationship Id="rId61" Type="http://schemas.openxmlformats.org/officeDocument/2006/relationships/font" Target="fonts/Roboto-italic.fntdata"/><Relationship Id="rId20" Type="http://schemas.openxmlformats.org/officeDocument/2006/relationships/slide" Target="slides/slide14.xml"/><Relationship Id="rId64" Type="http://schemas.openxmlformats.org/officeDocument/2006/relationships/font" Target="fonts/Cousine-bold.fntdata"/><Relationship Id="rId63" Type="http://schemas.openxmlformats.org/officeDocument/2006/relationships/font" Target="fonts/Cousine-regular.fntdata"/><Relationship Id="rId22" Type="http://schemas.openxmlformats.org/officeDocument/2006/relationships/slide" Target="slides/slide16.xml"/><Relationship Id="rId66" Type="http://schemas.openxmlformats.org/officeDocument/2006/relationships/font" Target="fonts/Cousine-boldItalic.fntdata"/><Relationship Id="rId21" Type="http://schemas.openxmlformats.org/officeDocument/2006/relationships/slide" Target="slides/slide15.xml"/><Relationship Id="rId65" Type="http://schemas.openxmlformats.org/officeDocument/2006/relationships/font" Target="fonts/Cousine-italic.fntdata"/><Relationship Id="rId24" Type="http://schemas.openxmlformats.org/officeDocument/2006/relationships/slide" Target="slides/slide18.xml"/><Relationship Id="rId23" Type="http://schemas.openxmlformats.org/officeDocument/2006/relationships/slide" Target="slides/slide17.xml"/><Relationship Id="rId67" Type="http://schemas.openxmlformats.org/officeDocument/2006/relationships/font" Target="fonts/Viga-regular.fntdata"/><Relationship Id="rId60" Type="http://schemas.openxmlformats.org/officeDocument/2006/relationships/font" Target="fonts/Roboto-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font" Target="fonts/Dosis-regular.fntdata"/><Relationship Id="rId52" Type="http://schemas.openxmlformats.org/officeDocument/2006/relationships/font" Target="fonts/Sniglet-regular.fntdata"/><Relationship Id="rId11" Type="http://schemas.openxmlformats.org/officeDocument/2006/relationships/slide" Target="slides/slide5.xml"/><Relationship Id="rId55" Type="http://schemas.openxmlformats.org/officeDocument/2006/relationships/font" Target="fonts/Ubuntu-regular.fntdata"/><Relationship Id="rId10" Type="http://schemas.openxmlformats.org/officeDocument/2006/relationships/slide" Target="slides/slide4.xml"/><Relationship Id="rId54" Type="http://schemas.openxmlformats.org/officeDocument/2006/relationships/font" Target="fonts/Dosis-bold.fntdata"/><Relationship Id="rId13" Type="http://schemas.openxmlformats.org/officeDocument/2006/relationships/slide" Target="slides/slide7.xml"/><Relationship Id="rId57" Type="http://schemas.openxmlformats.org/officeDocument/2006/relationships/font" Target="fonts/Ubuntu-italic.fntdata"/><Relationship Id="rId12" Type="http://schemas.openxmlformats.org/officeDocument/2006/relationships/slide" Target="slides/slide6.xml"/><Relationship Id="rId56" Type="http://schemas.openxmlformats.org/officeDocument/2006/relationships/font" Target="fonts/Ubuntu-bold.fntdata"/><Relationship Id="rId15" Type="http://schemas.openxmlformats.org/officeDocument/2006/relationships/slide" Target="slides/slide9.xml"/><Relationship Id="rId59" Type="http://schemas.openxmlformats.org/officeDocument/2006/relationships/font" Target="fonts/Roboto-regular.fntdata"/><Relationship Id="rId14" Type="http://schemas.openxmlformats.org/officeDocument/2006/relationships/slide" Target="slides/slide8.xml"/><Relationship Id="rId58" Type="http://schemas.openxmlformats.org/officeDocument/2006/relationships/font" Target="fonts/Ubuntu-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monurl.ca/minecraft16042021"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open?id=1C0FrB628AMwsY69bgHLi8-bjdnFBk7DI" TargetMode="External"/><Relationship Id="rId3" Type="http://schemas.openxmlformats.org/officeDocument/2006/relationships/hyperlink" Target="https://recitmst.qc.ca/Projet-Minecraft-en-mathematique-2e-secondaire"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d/16WulmrWt7DMPlQo_OUHaWSGTq7SAgqot8bWPjoETxts/viewer?f=1"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ducation.minecraft.net/"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kecode.com/_0De48q8D38oE"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kecode.com/_iE1L6p7gchke"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kecode.com/_AvwcCqRyLKkk"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kecode.com/_UM24CeYqeWRE"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kecode.com/_TK1WYdJqtAiv"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d/16WulmrWt7DMPlQo_OUHaWSGTq7SAgqot8bWPjoETxts/edit?usp=sharing" TargetMode="External"/><Relationship Id="rId3" Type="http://schemas.openxmlformats.org/officeDocument/2006/relationships/hyperlink" Target="https://jamboard.google.com/d/16WulmrWt7DMPlQo_OUHaWSGTq7SAgqot8bWPjoETxts/edit?usp=sharing"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d/16WulmrWt7DMPlQo_OUHaWSGTq7SAgqot8bWPjoETxts/viewer?f=1"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zoom.us/j/93849137106"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d0b2222f5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d0b2222f5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97c60994eb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97c60994eb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97c60994eb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97c60994eb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97c60994eb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97c60994eb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97c60994eb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97c60994eb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d0b2222f53_0_5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d0b2222f53_0_5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d0b2222f53_0_5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d0b2222f53_0_5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da68406e8b_2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da68406e8b_2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c59802841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c59802841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d0b2222f53_0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d0b2222f53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da6839d319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da6839d319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97c60994eb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97c60994eb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 </a:t>
            </a:r>
            <a:r>
              <a:rPr lang="en" u="sng">
                <a:solidFill>
                  <a:schemeClr val="hlink"/>
                </a:solidFill>
                <a:hlinkClick r:id="rId2"/>
              </a:rPr>
              <a:t>http://monurl.ca/minecraft16042021</a:t>
            </a:r>
            <a:r>
              <a:rPr lang="en"/>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97c60994eb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97c60994eb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Monde à télécharger: </a:t>
            </a:r>
            <a:r>
              <a:rPr lang="en" u="sng">
                <a:solidFill>
                  <a:schemeClr val="hlink"/>
                </a:solidFill>
                <a:hlinkClick r:id="rId2"/>
              </a:rPr>
              <a:t>https://drive.google.com/open?id=1C0FrB628AMwsY69bgHLi8-bjdnFBk7DI</a:t>
            </a:r>
            <a:endParaRPr/>
          </a:p>
          <a:p>
            <a:pPr indent="0" lvl="0" marL="0" rtl="0" algn="l">
              <a:spcBef>
                <a:spcPts val="0"/>
              </a:spcBef>
              <a:spcAft>
                <a:spcPts val="0"/>
              </a:spcAft>
              <a:buNone/>
            </a:pPr>
            <a:r>
              <a:rPr lang="en"/>
              <a:t>Détails du projet: </a:t>
            </a:r>
            <a:r>
              <a:rPr lang="en" u="sng">
                <a:solidFill>
                  <a:schemeClr val="hlink"/>
                </a:solidFill>
                <a:hlinkClick r:id="rId3"/>
              </a:rPr>
              <a:t>https://recitmst.qc.ca/Projet-Minecraft-en-mathematique-2e-secondaire</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97c60994eb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97c60994eb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97c60994eb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97c60994eb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97c60994eb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97c60994eb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ccdb7a22a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ccdb7a22a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97c60994eb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97c60994eb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ccdb7a22a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ccdb7a22a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da6839d319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da6839d319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ab6c1d95eb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ab6c1d95eb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Jamboard</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acbcc6090b_0_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acbcc6090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Site Minecraft Education: </a:t>
            </a:r>
            <a:r>
              <a:rPr lang="en" u="sng">
                <a:solidFill>
                  <a:schemeClr val="hlink"/>
                </a:solidFill>
                <a:hlinkClick r:id="rId2"/>
              </a:rPr>
              <a:t>https://education.minecraft.net/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97e29742f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97e29742f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ab6c1d95e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1" name="Google Shape;821;gab6c1d95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c86dafce3b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c86dafce3b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ab6c1d95e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5" name="Google Shape;835;gab6c1d95e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SR: </a:t>
            </a:r>
            <a:r>
              <a:rPr lang="en" u="sng">
                <a:solidFill>
                  <a:schemeClr val="hlink"/>
                </a:solidFill>
                <a:hlinkClick r:id="rId2"/>
              </a:rPr>
              <a:t>https://makecode.com/_0De48q8D38oE</a:t>
            </a:r>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ab6c1d95e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2" name="Google Shape;842;gab6c1d95e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SR</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ab6c1d95e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ab6c1d95e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SR</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ccdb7a22aa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7" name="Google Shape;857;gccdb7a22aa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SR</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ab6c1d95e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4" name="Google Shape;864;gab6c1d95e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MAM: </a:t>
            </a:r>
            <a:r>
              <a:rPr lang="en" u="sng">
                <a:solidFill>
                  <a:schemeClr val="hlink"/>
                </a:solidFill>
                <a:hlinkClick r:id="rId2"/>
              </a:rPr>
              <a:t>https://makecode.com/_iE1L6p7gchke</a:t>
            </a:r>
            <a:r>
              <a:rPr lang="en">
                <a:solidFill>
                  <a:schemeClr val="dk1"/>
                </a:solidFill>
              </a:rPr>
              <a:t> </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ab6c1d95eb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ab6c1d95e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SR: </a:t>
            </a:r>
            <a:r>
              <a:rPr lang="en" u="sng">
                <a:solidFill>
                  <a:schemeClr val="hlink"/>
                </a:solidFill>
                <a:hlinkClick r:id="rId2"/>
              </a:rPr>
              <a:t>https://makecode.com/_AvwcCqRyLKkk</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db41e58b4c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db41e58b4c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hlink"/>
                </a:solidFill>
                <a:hlinkClick r:id="rId2"/>
              </a:rPr>
              <a:t>https://makecode.com/_UM24CeYqeWRE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ab6c1d95eb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ab6c1d95eb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MAM: </a:t>
            </a:r>
            <a:r>
              <a:rPr lang="en" u="sng">
                <a:solidFill>
                  <a:schemeClr val="hlink"/>
                </a:solidFill>
                <a:hlinkClick r:id="rId2"/>
              </a:rPr>
              <a:t>https://makecode.com/_TK1WYdJqtAiv</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97e29742f5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97e29742f5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J</a:t>
            </a:r>
            <a:r>
              <a:rPr lang="en" u="sng">
                <a:solidFill>
                  <a:schemeClr val="hlink"/>
                </a:solidFill>
                <a:hlinkClick r:id="rId3"/>
              </a:rPr>
              <a:t>amboard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db41e58b4c_2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2" name="Google Shape;892;gdb41e58b4c_2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SR</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97e29742f5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8" name="Google Shape;898;g97e29742f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jamboard</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d7b6de43a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6" name="Google Shape;906;gd7b6de43a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LL</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c8904332fd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c8904332f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Salle de vidéoconférence : </a:t>
            </a:r>
            <a:r>
              <a:rPr lang="en" sz="1050" u="sng">
                <a:solidFill>
                  <a:srgbClr val="1A73E8"/>
                </a:solidFill>
                <a:highlight>
                  <a:srgbClr val="FFFFFF"/>
                </a:highlight>
                <a:latin typeface="Roboto"/>
                <a:ea typeface="Roboto"/>
                <a:cs typeface="Roboto"/>
                <a:sym typeface="Roboto"/>
                <a:hlinkClick r:id="rId2">
                  <a:extLst>
                    <a:ext uri="{A12FA001-AC4F-418D-AE19-62706E023703}">
                      <ahyp:hlinkClr val="tx"/>
                    </a:ext>
                  </a:extLst>
                </a:hlinkClick>
              </a:rPr>
              <a:t>https://zoom.us/j/93849137106</a:t>
            </a:r>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c0b84ef28a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3" name="Google Shape;923;gc0b84ef28a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97e29742f5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97e29742f5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97e29742f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97e29742f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97c60994eb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97c60994eb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da6839d31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da6839d31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da6839d319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da6839d31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da6839d319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da6839d319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61" name="Shape 161"/>
        <p:cNvGrpSpPr/>
        <p:nvPr/>
      </p:nvGrpSpPr>
      <p:grpSpPr>
        <a:xfrm>
          <a:off x="0" y="0"/>
          <a:ext cx="0" cy="0"/>
          <a:chOff x="0" y="0"/>
          <a:chExt cx="0" cy="0"/>
        </a:xfrm>
      </p:grpSpPr>
      <p:sp>
        <p:nvSpPr>
          <p:cNvPr id="162" name="Google Shape;162;p2"/>
          <p:cNvSpPr txBox="1"/>
          <p:nvPr>
            <p:ph type="ctrTitle"/>
          </p:nvPr>
        </p:nvSpPr>
        <p:spPr>
          <a:xfrm>
            <a:off x="2305100" y="1161050"/>
            <a:ext cx="6153000" cy="1159800"/>
          </a:xfrm>
          <a:prstGeom prst="rect">
            <a:avLst/>
          </a:prstGeom>
        </p:spPr>
        <p:txBody>
          <a:bodyPr anchorCtr="0" anchor="ctr" bIns="91425" lIns="91425" spcFirstLastPara="1" rIns="91425" wrap="square" tIns="91425">
            <a:noAutofit/>
          </a:bodyPr>
          <a:lstStyle>
            <a:lvl1pPr lvl="0" algn="r">
              <a:spcBef>
                <a:spcPts val="0"/>
              </a:spcBef>
              <a:spcAft>
                <a:spcPts val="0"/>
              </a:spcAft>
              <a:buClr>
                <a:schemeClr val="dk2"/>
              </a:buClr>
              <a:buSzPts val="4800"/>
              <a:buNone/>
              <a:defRPr b="0" sz="4800">
                <a:solidFill>
                  <a:schemeClr val="dk2"/>
                </a:solidFill>
              </a:defRPr>
            </a:lvl1pPr>
            <a:lvl2pPr lvl="1" algn="r">
              <a:spcBef>
                <a:spcPts val="0"/>
              </a:spcBef>
              <a:spcAft>
                <a:spcPts val="0"/>
              </a:spcAft>
              <a:buClr>
                <a:schemeClr val="dk2"/>
              </a:buClr>
              <a:buSzPts val="4800"/>
              <a:buNone/>
              <a:defRPr b="0" sz="4800">
                <a:solidFill>
                  <a:schemeClr val="dk2"/>
                </a:solidFill>
              </a:defRPr>
            </a:lvl2pPr>
            <a:lvl3pPr lvl="2" algn="r">
              <a:spcBef>
                <a:spcPts val="0"/>
              </a:spcBef>
              <a:spcAft>
                <a:spcPts val="0"/>
              </a:spcAft>
              <a:buClr>
                <a:schemeClr val="dk2"/>
              </a:buClr>
              <a:buSzPts val="4800"/>
              <a:buNone/>
              <a:defRPr b="0" sz="4800">
                <a:solidFill>
                  <a:schemeClr val="dk2"/>
                </a:solidFill>
              </a:defRPr>
            </a:lvl3pPr>
            <a:lvl4pPr lvl="3" algn="r">
              <a:spcBef>
                <a:spcPts val="0"/>
              </a:spcBef>
              <a:spcAft>
                <a:spcPts val="0"/>
              </a:spcAft>
              <a:buClr>
                <a:schemeClr val="dk2"/>
              </a:buClr>
              <a:buSzPts val="4800"/>
              <a:buNone/>
              <a:defRPr b="0" sz="4800">
                <a:solidFill>
                  <a:schemeClr val="dk2"/>
                </a:solidFill>
              </a:defRPr>
            </a:lvl4pPr>
            <a:lvl5pPr lvl="4" algn="r">
              <a:spcBef>
                <a:spcPts val="0"/>
              </a:spcBef>
              <a:spcAft>
                <a:spcPts val="0"/>
              </a:spcAft>
              <a:buClr>
                <a:schemeClr val="dk2"/>
              </a:buClr>
              <a:buSzPts val="4800"/>
              <a:buNone/>
              <a:defRPr b="0" sz="4800">
                <a:solidFill>
                  <a:schemeClr val="dk2"/>
                </a:solidFill>
              </a:defRPr>
            </a:lvl5pPr>
            <a:lvl6pPr lvl="5" algn="r">
              <a:spcBef>
                <a:spcPts val="0"/>
              </a:spcBef>
              <a:spcAft>
                <a:spcPts val="0"/>
              </a:spcAft>
              <a:buClr>
                <a:schemeClr val="dk2"/>
              </a:buClr>
              <a:buSzPts val="4800"/>
              <a:buNone/>
              <a:defRPr b="0" sz="4800">
                <a:solidFill>
                  <a:schemeClr val="dk2"/>
                </a:solidFill>
              </a:defRPr>
            </a:lvl6pPr>
            <a:lvl7pPr lvl="6" algn="r">
              <a:spcBef>
                <a:spcPts val="0"/>
              </a:spcBef>
              <a:spcAft>
                <a:spcPts val="0"/>
              </a:spcAft>
              <a:buClr>
                <a:schemeClr val="dk2"/>
              </a:buClr>
              <a:buSzPts val="4800"/>
              <a:buNone/>
              <a:defRPr b="0" sz="4800">
                <a:solidFill>
                  <a:schemeClr val="dk2"/>
                </a:solidFill>
              </a:defRPr>
            </a:lvl7pPr>
            <a:lvl8pPr lvl="7" algn="r">
              <a:spcBef>
                <a:spcPts val="0"/>
              </a:spcBef>
              <a:spcAft>
                <a:spcPts val="0"/>
              </a:spcAft>
              <a:buClr>
                <a:schemeClr val="dk2"/>
              </a:buClr>
              <a:buSzPts val="4800"/>
              <a:buNone/>
              <a:defRPr b="0" sz="4800">
                <a:solidFill>
                  <a:schemeClr val="dk2"/>
                </a:solidFill>
              </a:defRPr>
            </a:lvl8pPr>
            <a:lvl9pPr lvl="8" algn="r">
              <a:spcBef>
                <a:spcPts val="0"/>
              </a:spcBef>
              <a:spcAft>
                <a:spcPts val="0"/>
              </a:spcAft>
              <a:buClr>
                <a:schemeClr val="dk2"/>
              </a:buClr>
              <a:buSzPts val="4800"/>
              <a:buNone/>
              <a:defRPr b="0" sz="4800">
                <a:solidFill>
                  <a:schemeClr val="dk2"/>
                </a:solidFill>
              </a:defRPr>
            </a:lvl9pPr>
          </a:lstStyle>
          <a:p/>
        </p:txBody>
      </p:sp>
      <p:sp>
        <p:nvSpPr>
          <p:cNvPr id="163" name="Google Shape;163;p2"/>
          <p:cNvSpPr/>
          <p:nvPr/>
        </p:nvSpPr>
        <p:spPr>
          <a:xfrm>
            <a:off x="723692" y="4220091"/>
            <a:ext cx="794875" cy="985737"/>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64" name="Google Shape;164;p2"/>
          <p:cNvSpPr/>
          <p:nvPr/>
        </p:nvSpPr>
        <p:spPr>
          <a:xfrm>
            <a:off x="-58319" y="3053287"/>
            <a:ext cx="782014" cy="890356"/>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65" name="Google Shape;165;p2"/>
          <p:cNvSpPr/>
          <p:nvPr/>
        </p:nvSpPr>
        <p:spPr>
          <a:xfrm>
            <a:off x="4025101" y="3422420"/>
            <a:ext cx="370865" cy="809588"/>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66" name="Google Shape;166;p2"/>
          <p:cNvSpPr/>
          <p:nvPr/>
        </p:nvSpPr>
        <p:spPr>
          <a:xfrm>
            <a:off x="3078045" y="3128354"/>
            <a:ext cx="730671" cy="895811"/>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67" name="Google Shape;167;p2"/>
          <p:cNvSpPr/>
          <p:nvPr/>
        </p:nvSpPr>
        <p:spPr>
          <a:xfrm>
            <a:off x="5401648" y="3285712"/>
            <a:ext cx="805934" cy="75083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68" name="Google Shape;168;p2"/>
          <p:cNvSpPr/>
          <p:nvPr/>
        </p:nvSpPr>
        <p:spPr>
          <a:xfrm>
            <a:off x="8364459" y="3346843"/>
            <a:ext cx="873792" cy="600260"/>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69" name="Google Shape;169;p2"/>
          <p:cNvSpPr/>
          <p:nvPr/>
        </p:nvSpPr>
        <p:spPr>
          <a:xfrm>
            <a:off x="4551116" y="3125540"/>
            <a:ext cx="657208" cy="679227"/>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0" name="Google Shape;170;p2"/>
          <p:cNvSpPr/>
          <p:nvPr/>
        </p:nvSpPr>
        <p:spPr>
          <a:xfrm>
            <a:off x="4419881" y="3994834"/>
            <a:ext cx="919681" cy="950908"/>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1" name="Google Shape;171;p2"/>
          <p:cNvSpPr/>
          <p:nvPr/>
        </p:nvSpPr>
        <p:spPr>
          <a:xfrm>
            <a:off x="2644912" y="4036538"/>
            <a:ext cx="890356" cy="7068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2" name="Google Shape;172;p2"/>
          <p:cNvSpPr/>
          <p:nvPr/>
        </p:nvSpPr>
        <p:spPr>
          <a:xfrm>
            <a:off x="2116542" y="3186156"/>
            <a:ext cx="829755" cy="780163"/>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3" name="Google Shape;173;p2"/>
          <p:cNvSpPr/>
          <p:nvPr/>
        </p:nvSpPr>
        <p:spPr>
          <a:xfrm>
            <a:off x="1347361" y="3186147"/>
            <a:ext cx="599146" cy="706812"/>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4" name="Google Shape;174;p2"/>
          <p:cNvSpPr/>
          <p:nvPr/>
        </p:nvSpPr>
        <p:spPr>
          <a:xfrm>
            <a:off x="2681615" y="4813558"/>
            <a:ext cx="816944" cy="313967"/>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5" name="Google Shape;175;p2"/>
          <p:cNvSpPr/>
          <p:nvPr/>
        </p:nvSpPr>
        <p:spPr>
          <a:xfrm>
            <a:off x="7146421" y="4508764"/>
            <a:ext cx="1040884" cy="73062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6" name="Google Shape;176;p2"/>
          <p:cNvSpPr/>
          <p:nvPr/>
        </p:nvSpPr>
        <p:spPr>
          <a:xfrm>
            <a:off x="7146430" y="3104432"/>
            <a:ext cx="684732" cy="721463"/>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7" name="Google Shape;177;p2"/>
          <p:cNvSpPr/>
          <p:nvPr/>
        </p:nvSpPr>
        <p:spPr>
          <a:xfrm>
            <a:off x="5262207" y="4729516"/>
            <a:ext cx="525046" cy="372666"/>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8" name="Google Shape;178;p2"/>
          <p:cNvSpPr/>
          <p:nvPr/>
        </p:nvSpPr>
        <p:spPr>
          <a:xfrm>
            <a:off x="8376372" y="4729061"/>
            <a:ext cx="508532" cy="324976"/>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79" name="Google Shape;179;p2"/>
          <p:cNvSpPr/>
          <p:nvPr/>
        </p:nvSpPr>
        <p:spPr>
          <a:xfrm>
            <a:off x="3808716" y="4429326"/>
            <a:ext cx="570935" cy="567282"/>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0" name="Google Shape;180;p2"/>
          <p:cNvSpPr/>
          <p:nvPr/>
        </p:nvSpPr>
        <p:spPr>
          <a:xfrm>
            <a:off x="7975391" y="3053272"/>
            <a:ext cx="541560" cy="67927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1" name="Google Shape;181;p2"/>
          <p:cNvSpPr/>
          <p:nvPr/>
        </p:nvSpPr>
        <p:spPr>
          <a:xfrm>
            <a:off x="1570785" y="4028295"/>
            <a:ext cx="734324" cy="723314"/>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2" name="Google Shape;182;p2"/>
          <p:cNvSpPr/>
          <p:nvPr/>
        </p:nvSpPr>
        <p:spPr>
          <a:xfrm>
            <a:off x="247060" y="4094875"/>
            <a:ext cx="275434" cy="244207"/>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3" name="Google Shape;183;p2"/>
          <p:cNvSpPr/>
          <p:nvPr/>
        </p:nvSpPr>
        <p:spPr>
          <a:xfrm>
            <a:off x="8516944" y="4082884"/>
            <a:ext cx="690236" cy="510383"/>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4" name="Google Shape;184;p2"/>
          <p:cNvSpPr/>
          <p:nvPr/>
        </p:nvSpPr>
        <p:spPr>
          <a:xfrm>
            <a:off x="859713" y="3417443"/>
            <a:ext cx="317620" cy="659010"/>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5" name="Google Shape;185;p2"/>
          <p:cNvSpPr/>
          <p:nvPr/>
        </p:nvSpPr>
        <p:spPr>
          <a:xfrm rot="1920742">
            <a:off x="5707038" y="4213989"/>
            <a:ext cx="884797" cy="750834"/>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6" name="Google Shape;186;p2"/>
          <p:cNvSpPr/>
          <p:nvPr/>
        </p:nvSpPr>
        <p:spPr>
          <a:xfrm rot="-3496844">
            <a:off x="115839" y="4509560"/>
            <a:ext cx="537852" cy="464440"/>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7" name="Google Shape;187;p2"/>
          <p:cNvSpPr/>
          <p:nvPr/>
        </p:nvSpPr>
        <p:spPr>
          <a:xfrm>
            <a:off x="7518184" y="3966329"/>
            <a:ext cx="846269" cy="598458"/>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8" name="Google Shape;188;p2"/>
          <p:cNvSpPr/>
          <p:nvPr/>
        </p:nvSpPr>
        <p:spPr>
          <a:xfrm rot="-5400000">
            <a:off x="6496794" y="3021441"/>
            <a:ext cx="493819" cy="63153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89" name="Google Shape;189;p2"/>
          <p:cNvSpPr/>
          <p:nvPr/>
        </p:nvSpPr>
        <p:spPr>
          <a:xfrm>
            <a:off x="6453205" y="3705907"/>
            <a:ext cx="666366" cy="752689"/>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90" name="Google Shape;190;p2"/>
          <p:cNvSpPr/>
          <p:nvPr/>
        </p:nvSpPr>
        <p:spPr>
          <a:xfrm>
            <a:off x="1866011" y="4742879"/>
            <a:ext cx="681078" cy="455287"/>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91" name="Google Shape;191;p2"/>
          <p:cNvSpPr/>
          <p:nvPr/>
        </p:nvSpPr>
        <p:spPr>
          <a:xfrm>
            <a:off x="6669805" y="4614395"/>
            <a:ext cx="308462" cy="330481"/>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p:cSld name="BLANK_1">
    <p:spTree>
      <p:nvGrpSpPr>
        <p:cNvPr id="519" name="Shape 519"/>
        <p:cNvGrpSpPr/>
        <p:nvPr/>
      </p:nvGrpSpPr>
      <p:grpSpPr>
        <a:xfrm>
          <a:off x="0" y="0"/>
          <a:ext cx="0" cy="0"/>
          <a:chOff x="0" y="0"/>
          <a:chExt cx="0" cy="0"/>
        </a:xfrm>
      </p:grpSpPr>
      <p:sp>
        <p:nvSpPr>
          <p:cNvPr id="520" name="Google Shape;520;p11"/>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521" name="Shape 521"/>
        <p:cNvGrpSpPr/>
        <p:nvPr/>
      </p:nvGrpSpPr>
      <p:grpSpPr>
        <a:xfrm>
          <a:off x="0" y="0"/>
          <a:ext cx="0" cy="0"/>
          <a:chOff x="0" y="0"/>
          <a:chExt cx="0" cy="0"/>
        </a:xfrm>
      </p:grpSpPr>
      <p:sp>
        <p:nvSpPr>
          <p:cNvPr id="522" name="Google Shape;522;p1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Font typeface="Viga"/>
              <a:buNone/>
              <a:defRPr sz="5200">
                <a:latin typeface="Viga"/>
                <a:ea typeface="Viga"/>
                <a:cs typeface="Viga"/>
                <a:sym typeface="Vig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23" name="Google Shape;523;p1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SzPts val="2800"/>
              <a:buFont typeface="Ubuntu"/>
              <a:buNone/>
              <a:defRPr sz="2800">
                <a:latin typeface="Ubuntu"/>
                <a:ea typeface="Ubuntu"/>
                <a:cs typeface="Ubuntu"/>
                <a:sym typeface="Ubuntu"/>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24" name="Google Shape;524;p1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3">
    <p:spTree>
      <p:nvGrpSpPr>
        <p:cNvPr id="525" name="Shape 525"/>
        <p:cNvGrpSpPr/>
        <p:nvPr/>
      </p:nvGrpSpPr>
      <p:grpSpPr>
        <a:xfrm>
          <a:off x="0" y="0"/>
          <a:ext cx="0" cy="0"/>
          <a:chOff x="0" y="0"/>
          <a:chExt cx="0" cy="0"/>
        </a:xfrm>
      </p:grpSpPr>
      <p:sp>
        <p:nvSpPr>
          <p:cNvPr id="526" name="Google Shape;526;p1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527" name="Google Shape;527;p1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28" name="Google Shape;528;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3" name="Shape 533"/>
        <p:cNvGrpSpPr/>
        <p:nvPr/>
      </p:nvGrpSpPr>
      <p:grpSpPr>
        <a:xfrm>
          <a:off x="0" y="0"/>
          <a:ext cx="0" cy="0"/>
          <a:chOff x="0" y="0"/>
          <a:chExt cx="0" cy="0"/>
        </a:xfrm>
      </p:grpSpPr>
      <p:sp>
        <p:nvSpPr>
          <p:cNvPr id="534" name="Google Shape;534;p1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35" name="Google Shape;535;p1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36" name="Google Shape;536;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37" name="Shape 537"/>
        <p:cNvGrpSpPr/>
        <p:nvPr/>
      </p:nvGrpSpPr>
      <p:grpSpPr>
        <a:xfrm>
          <a:off x="0" y="0"/>
          <a:ext cx="0" cy="0"/>
          <a:chOff x="0" y="0"/>
          <a:chExt cx="0" cy="0"/>
        </a:xfrm>
      </p:grpSpPr>
      <p:sp>
        <p:nvSpPr>
          <p:cNvPr id="538" name="Google Shape;538;p1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39" name="Google Shape;539;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40" name="Shape 540"/>
        <p:cNvGrpSpPr/>
        <p:nvPr/>
      </p:nvGrpSpPr>
      <p:grpSpPr>
        <a:xfrm>
          <a:off x="0" y="0"/>
          <a:ext cx="0" cy="0"/>
          <a:chOff x="0" y="0"/>
          <a:chExt cx="0" cy="0"/>
        </a:xfrm>
      </p:grpSpPr>
      <p:sp>
        <p:nvSpPr>
          <p:cNvPr id="541" name="Google Shape;541;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2" name="Google Shape;542;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43" name="Google Shape;543;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44" name="Shape 544"/>
        <p:cNvGrpSpPr/>
        <p:nvPr/>
      </p:nvGrpSpPr>
      <p:grpSpPr>
        <a:xfrm>
          <a:off x="0" y="0"/>
          <a:ext cx="0" cy="0"/>
          <a:chOff x="0" y="0"/>
          <a:chExt cx="0" cy="0"/>
        </a:xfrm>
      </p:grpSpPr>
      <p:sp>
        <p:nvSpPr>
          <p:cNvPr id="545" name="Google Shape;545;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6" name="Google Shape;546;p1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47" name="Google Shape;547;p1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48" name="Google Shape;548;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9" name="Shape 549"/>
        <p:cNvGrpSpPr/>
        <p:nvPr/>
      </p:nvGrpSpPr>
      <p:grpSpPr>
        <a:xfrm>
          <a:off x="0" y="0"/>
          <a:ext cx="0" cy="0"/>
          <a:chOff x="0" y="0"/>
          <a:chExt cx="0" cy="0"/>
        </a:xfrm>
      </p:grpSpPr>
      <p:sp>
        <p:nvSpPr>
          <p:cNvPr id="550" name="Google Shape;550;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1" name="Google Shape;551;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52" name="Shape 552"/>
        <p:cNvGrpSpPr/>
        <p:nvPr/>
      </p:nvGrpSpPr>
      <p:grpSpPr>
        <a:xfrm>
          <a:off x="0" y="0"/>
          <a:ext cx="0" cy="0"/>
          <a:chOff x="0" y="0"/>
          <a:chExt cx="0" cy="0"/>
        </a:xfrm>
      </p:grpSpPr>
      <p:sp>
        <p:nvSpPr>
          <p:cNvPr id="553" name="Google Shape;553;p20"/>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54" name="Google Shape;554;p20"/>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55" name="Google Shape;555;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56" name="Shape 556"/>
        <p:cNvGrpSpPr/>
        <p:nvPr/>
      </p:nvGrpSpPr>
      <p:grpSpPr>
        <a:xfrm>
          <a:off x="0" y="0"/>
          <a:ext cx="0" cy="0"/>
          <a:chOff x="0" y="0"/>
          <a:chExt cx="0" cy="0"/>
        </a:xfrm>
      </p:grpSpPr>
      <p:sp>
        <p:nvSpPr>
          <p:cNvPr id="557" name="Google Shape;557;p21"/>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58" name="Google Shape;558;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92" name="Shape 192"/>
        <p:cNvGrpSpPr/>
        <p:nvPr/>
      </p:nvGrpSpPr>
      <p:grpSpPr>
        <a:xfrm>
          <a:off x="0" y="0"/>
          <a:ext cx="0" cy="0"/>
          <a:chOff x="0" y="0"/>
          <a:chExt cx="0" cy="0"/>
        </a:xfrm>
      </p:grpSpPr>
      <p:sp>
        <p:nvSpPr>
          <p:cNvPr id="193" name="Google Shape;193;p3"/>
          <p:cNvSpPr txBox="1"/>
          <p:nvPr>
            <p:ph type="ctrTitle"/>
          </p:nvPr>
        </p:nvSpPr>
        <p:spPr>
          <a:xfrm>
            <a:off x="3210935" y="1661762"/>
            <a:ext cx="5301600" cy="1159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700"/>
              <a:buNone/>
              <a:defRPr b="0" sz="3700"/>
            </a:lvl1pPr>
            <a:lvl2pPr lvl="1" rtl="0" algn="r">
              <a:spcBef>
                <a:spcPts val="0"/>
              </a:spcBef>
              <a:spcAft>
                <a:spcPts val="0"/>
              </a:spcAft>
              <a:buSzPts val="3700"/>
              <a:buNone/>
              <a:defRPr b="0" sz="3700"/>
            </a:lvl2pPr>
            <a:lvl3pPr lvl="2" rtl="0" algn="r">
              <a:spcBef>
                <a:spcPts val="0"/>
              </a:spcBef>
              <a:spcAft>
                <a:spcPts val="0"/>
              </a:spcAft>
              <a:buSzPts val="3700"/>
              <a:buNone/>
              <a:defRPr b="0" sz="3700"/>
            </a:lvl3pPr>
            <a:lvl4pPr lvl="3" rtl="0" algn="r">
              <a:spcBef>
                <a:spcPts val="0"/>
              </a:spcBef>
              <a:spcAft>
                <a:spcPts val="0"/>
              </a:spcAft>
              <a:buSzPts val="3700"/>
              <a:buNone/>
              <a:defRPr b="0" sz="3700"/>
            </a:lvl4pPr>
            <a:lvl5pPr lvl="4" rtl="0" algn="r">
              <a:spcBef>
                <a:spcPts val="0"/>
              </a:spcBef>
              <a:spcAft>
                <a:spcPts val="0"/>
              </a:spcAft>
              <a:buSzPts val="3700"/>
              <a:buNone/>
              <a:defRPr b="0" sz="3700"/>
            </a:lvl5pPr>
            <a:lvl6pPr lvl="5" rtl="0" algn="r">
              <a:spcBef>
                <a:spcPts val="0"/>
              </a:spcBef>
              <a:spcAft>
                <a:spcPts val="0"/>
              </a:spcAft>
              <a:buSzPts val="3700"/>
              <a:buNone/>
              <a:defRPr b="0" sz="3700"/>
            </a:lvl6pPr>
            <a:lvl7pPr lvl="6" rtl="0" algn="r">
              <a:spcBef>
                <a:spcPts val="0"/>
              </a:spcBef>
              <a:spcAft>
                <a:spcPts val="0"/>
              </a:spcAft>
              <a:buSzPts val="3700"/>
              <a:buNone/>
              <a:defRPr b="0" sz="3700"/>
            </a:lvl7pPr>
            <a:lvl8pPr lvl="7" rtl="0" algn="r">
              <a:spcBef>
                <a:spcPts val="0"/>
              </a:spcBef>
              <a:spcAft>
                <a:spcPts val="0"/>
              </a:spcAft>
              <a:buSzPts val="3700"/>
              <a:buNone/>
              <a:defRPr b="0" sz="3700"/>
            </a:lvl8pPr>
            <a:lvl9pPr lvl="8" rtl="0" algn="r">
              <a:spcBef>
                <a:spcPts val="0"/>
              </a:spcBef>
              <a:spcAft>
                <a:spcPts val="0"/>
              </a:spcAft>
              <a:buSzPts val="3700"/>
              <a:buNone/>
              <a:defRPr b="0" sz="3700"/>
            </a:lvl9pPr>
          </a:lstStyle>
          <a:p/>
        </p:txBody>
      </p:sp>
      <p:sp>
        <p:nvSpPr>
          <p:cNvPr id="194" name="Google Shape;194;p3"/>
          <p:cNvSpPr txBox="1"/>
          <p:nvPr>
            <p:ph idx="1" type="subTitle"/>
          </p:nvPr>
        </p:nvSpPr>
        <p:spPr>
          <a:xfrm>
            <a:off x="3210885" y="2864177"/>
            <a:ext cx="5301600" cy="7848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1C4587"/>
              </a:buClr>
              <a:buSzPts val="2600"/>
              <a:buNone/>
              <a:defRPr>
                <a:solidFill>
                  <a:srgbClr val="1C4587"/>
                </a:solidFill>
              </a:defRPr>
            </a:lvl1pPr>
            <a:lvl2pPr lvl="1" rtl="0" algn="r">
              <a:spcBef>
                <a:spcPts val="0"/>
              </a:spcBef>
              <a:spcAft>
                <a:spcPts val="0"/>
              </a:spcAft>
              <a:buClr>
                <a:srgbClr val="1C4587"/>
              </a:buClr>
              <a:buSzPts val="3000"/>
              <a:buNone/>
              <a:defRPr sz="3000">
                <a:solidFill>
                  <a:srgbClr val="1C4587"/>
                </a:solidFill>
              </a:defRPr>
            </a:lvl2pPr>
            <a:lvl3pPr lvl="2" rtl="0" algn="r">
              <a:spcBef>
                <a:spcPts val="0"/>
              </a:spcBef>
              <a:spcAft>
                <a:spcPts val="0"/>
              </a:spcAft>
              <a:buClr>
                <a:srgbClr val="1C4587"/>
              </a:buClr>
              <a:buSzPts val="3000"/>
              <a:buNone/>
              <a:defRPr sz="3000">
                <a:solidFill>
                  <a:srgbClr val="1C4587"/>
                </a:solidFill>
              </a:defRPr>
            </a:lvl3pPr>
            <a:lvl4pPr lvl="3" rtl="0" algn="r">
              <a:spcBef>
                <a:spcPts val="0"/>
              </a:spcBef>
              <a:spcAft>
                <a:spcPts val="0"/>
              </a:spcAft>
              <a:buClr>
                <a:srgbClr val="1C4587"/>
              </a:buClr>
              <a:buSzPts val="3000"/>
              <a:buNone/>
              <a:defRPr sz="3000">
                <a:solidFill>
                  <a:srgbClr val="1C4587"/>
                </a:solidFill>
              </a:defRPr>
            </a:lvl4pPr>
            <a:lvl5pPr lvl="4" rtl="0" algn="r">
              <a:spcBef>
                <a:spcPts val="0"/>
              </a:spcBef>
              <a:spcAft>
                <a:spcPts val="0"/>
              </a:spcAft>
              <a:buClr>
                <a:srgbClr val="1C4587"/>
              </a:buClr>
              <a:buSzPts val="3000"/>
              <a:buNone/>
              <a:defRPr sz="3000">
                <a:solidFill>
                  <a:srgbClr val="1C4587"/>
                </a:solidFill>
              </a:defRPr>
            </a:lvl5pPr>
            <a:lvl6pPr lvl="5" rtl="0" algn="r">
              <a:spcBef>
                <a:spcPts val="0"/>
              </a:spcBef>
              <a:spcAft>
                <a:spcPts val="0"/>
              </a:spcAft>
              <a:buClr>
                <a:srgbClr val="1C4587"/>
              </a:buClr>
              <a:buSzPts val="3000"/>
              <a:buNone/>
              <a:defRPr sz="3000">
                <a:solidFill>
                  <a:srgbClr val="1C4587"/>
                </a:solidFill>
              </a:defRPr>
            </a:lvl6pPr>
            <a:lvl7pPr lvl="6" rtl="0" algn="r">
              <a:spcBef>
                <a:spcPts val="0"/>
              </a:spcBef>
              <a:spcAft>
                <a:spcPts val="0"/>
              </a:spcAft>
              <a:buClr>
                <a:srgbClr val="1C4587"/>
              </a:buClr>
              <a:buSzPts val="3000"/>
              <a:buNone/>
              <a:defRPr sz="3000">
                <a:solidFill>
                  <a:srgbClr val="1C4587"/>
                </a:solidFill>
              </a:defRPr>
            </a:lvl7pPr>
            <a:lvl8pPr lvl="7" rtl="0" algn="r">
              <a:spcBef>
                <a:spcPts val="0"/>
              </a:spcBef>
              <a:spcAft>
                <a:spcPts val="0"/>
              </a:spcAft>
              <a:buClr>
                <a:srgbClr val="1C4587"/>
              </a:buClr>
              <a:buSzPts val="3000"/>
              <a:buNone/>
              <a:defRPr sz="3000">
                <a:solidFill>
                  <a:srgbClr val="1C4587"/>
                </a:solidFill>
              </a:defRPr>
            </a:lvl8pPr>
            <a:lvl9pPr lvl="8" rtl="0" algn="r">
              <a:spcBef>
                <a:spcPts val="0"/>
              </a:spcBef>
              <a:spcAft>
                <a:spcPts val="0"/>
              </a:spcAft>
              <a:buClr>
                <a:srgbClr val="1C4587"/>
              </a:buClr>
              <a:buSzPts val="3000"/>
              <a:buNone/>
              <a:defRPr sz="3000">
                <a:solidFill>
                  <a:srgbClr val="1C4587"/>
                </a:solidFill>
              </a:defRPr>
            </a:lvl9pPr>
          </a:lstStyle>
          <a:p/>
        </p:txBody>
      </p:sp>
      <p:sp>
        <p:nvSpPr>
          <p:cNvPr id="195" name="Google Shape;195;p3"/>
          <p:cNvSpPr/>
          <p:nvPr/>
        </p:nvSpPr>
        <p:spPr>
          <a:xfrm>
            <a:off x="4412080" y="4661638"/>
            <a:ext cx="450550" cy="558734"/>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96" name="Google Shape;196;p3"/>
          <p:cNvSpPr/>
          <p:nvPr/>
        </p:nvSpPr>
        <p:spPr>
          <a:xfrm>
            <a:off x="3968826" y="4000288"/>
            <a:ext cx="443260" cy="50467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97" name="Google Shape;197;p3"/>
          <p:cNvSpPr/>
          <p:nvPr/>
        </p:nvSpPr>
        <p:spPr>
          <a:xfrm>
            <a:off x="6283364" y="42095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98" name="Google Shape;198;p3"/>
          <p:cNvSpPr/>
          <p:nvPr/>
        </p:nvSpPr>
        <p:spPr>
          <a:xfrm>
            <a:off x="5746560" y="4042836"/>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199" name="Google Shape;199;p3"/>
          <p:cNvSpPr/>
          <p:nvPr/>
        </p:nvSpPr>
        <p:spPr>
          <a:xfrm>
            <a:off x="7063610" y="4132028"/>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0" name="Google Shape;200;p3"/>
          <p:cNvSpPr/>
          <p:nvPr/>
        </p:nvSpPr>
        <p:spPr>
          <a:xfrm>
            <a:off x="8742973" y="4166677"/>
            <a:ext cx="495281" cy="340238"/>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1" name="Google Shape;201;p3"/>
          <p:cNvSpPr/>
          <p:nvPr/>
        </p:nvSpPr>
        <p:spPr>
          <a:xfrm>
            <a:off x="6581517" y="4041241"/>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2" name="Google Shape;202;p3"/>
          <p:cNvSpPr/>
          <p:nvPr/>
        </p:nvSpPr>
        <p:spPr>
          <a:xfrm>
            <a:off x="6507132" y="453396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3" name="Google Shape;203;p3"/>
          <p:cNvSpPr/>
          <p:nvPr/>
        </p:nvSpPr>
        <p:spPr>
          <a:xfrm>
            <a:off x="55010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4" name="Google Shape;204;p3"/>
          <p:cNvSpPr/>
          <p:nvPr/>
        </p:nvSpPr>
        <p:spPr>
          <a:xfrm>
            <a:off x="5201567" y="4075599"/>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5" name="Google Shape;205;p3"/>
          <p:cNvSpPr/>
          <p:nvPr/>
        </p:nvSpPr>
        <p:spPr>
          <a:xfrm>
            <a:off x="4765584"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6" name="Google Shape;206;p3"/>
          <p:cNvSpPr/>
          <p:nvPr/>
        </p:nvSpPr>
        <p:spPr>
          <a:xfrm>
            <a:off x="55218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7" name="Google Shape;207;p3"/>
          <p:cNvSpPr/>
          <p:nvPr/>
        </p:nvSpPr>
        <p:spPr>
          <a:xfrm>
            <a:off x="80525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8" name="Google Shape;208;p3"/>
          <p:cNvSpPr/>
          <p:nvPr/>
        </p:nvSpPr>
        <p:spPr>
          <a:xfrm>
            <a:off x="8052577" y="402927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09" name="Google Shape;209;p3"/>
          <p:cNvSpPr/>
          <p:nvPr/>
        </p:nvSpPr>
        <p:spPr>
          <a:xfrm>
            <a:off x="6984573" y="4950383"/>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0" name="Google Shape;210;p3"/>
          <p:cNvSpPr/>
          <p:nvPr/>
        </p:nvSpPr>
        <p:spPr>
          <a:xfrm>
            <a:off x="87497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1" name="Google Shape;211;p3"/>
          <p:cNvSpPr/>
          <p:nvPr/>
        </p:nvSpPr>
        <p:spPr>
          <a:xfrm>
            <a:off x="6160715" y="4780234"/>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2" name="Google Shape;212;p3"/>
          <p:cNvSpPr/>
          <p:nvPr/>
        </p:nvSpPr>
        <p:spPr>
          <a:xfrm>
            <a:off x="85224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3" name="Google Shape;213;p3"/>
          <p:cNvSpPr/>
          <p:nvPr/>
        </p:nvSpPr>
        <p:spPr>
          <a:xfrm>
            <a:off x="48922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4" name="Google Shape;214;p3"/>
          <p:cNvSpPr/>
          <p:nvPr/>
        </p:nvSpPr>
        <p:spPr>
          <a:xfrm>
            <a:off x="88294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5" name="Google Shape;215;p3"/>
          <p:cNvSpPr/>
          <p:nvPr/>
        </p:nvSpPr>
        <p:spPr>
          <a:xfrm>
            <a:off x="4489179" y="4206693"/>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6" name="Google Shape;216;p3"/>
          <p:cNvSpPr/>
          <p:nvPr/>
        </p:nvSpPr>
        <p:spPr>
          <a:xfrm rot="1920548">
            <a:off x="7236726" y="46581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7" name="Google Shape;217;p3"/>
          <p:cNvSpPr/>
          <p:nvPr/>
        </p:nvSpPr>
        <p:spPr>
          <a:xfrm>
            <a:off x="8263292" y="4517805"/>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8" name="Google Shape;218;p3"/>
          <p:cNvSpPr/>
          <p:nvPr/>
        </p:nvSpPr>
        <p:spPr>
          <a:xfrm rot="-5400000">
            <a:off x="7684355" y="39822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19" name="Google Shape;219;p3"/>
          <p:cNvSpPr/>
          <p:nvPr/>
        </p:nvSpPr>
        <p:spPr>
          <a:xfrm>
            <a:off x="76596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0" name="Google Shape;220;p3"/>
          <p:cNvSpPr/>
          <p:nvPr/>
        </p:nvSpPr>
        <p:spPr>
          <a:xfrm>
            <a:off x="50595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1" name="Google Shape;221;p3"/>
          <p:cNvSpPr/>
          <p:nvPr/>
        </p:nvSpPr>
        <p:spPr>
          <a:xfrm>
            <a:off x="77824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2" name="Google Shape;222;p3"/>
          <p:cNvSpPr/>
          <p:nvPr/>
        </p:nvSpPr>
        <p:spPr>
          <a:xfrm>
            <a:off x="1482765" y="42095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3" name="Google Shape;223;p3"/>
          <p:cNvSpPr/>
          <p:nvPr/>
        </p:nvSpPr>
        <p:spPr>
          <a:xfrm>
            <a:off x="945960" y="4042836"/>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4" name="Google Shape;224;p3"/>
          <p:cNvSpPr/>
          <p:nvPr/>
        </p:nvSpPr>
        <p:spPr>
          <a:xfrm>
            <a:off x="2263010" y="4132028"/>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5" name="Google Shape;225;p3"/>
          <p:cNvSpPr/>
          <p:nvPr/>
        </p:nvSpPr>
        <p:spPr>
          <a:xfrm>
            <a:off x="1780917" y="4041241"/>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6" name="Google Shape;226;p3"/>
          <p:cNvSpPr/>
          <p:nvPr/>
        </p:nvSpPr>
        <p:spPr>
          <a:xfrm>
            <a:off x="1706532" y="453396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7" name="Google Shape;227;p3"/>
          <p:cNvSpPr/>
          <p:nvPr/>
        </p:nvSpPr>
        <p:spPr>
          <a:xfrm>
            <a:off x="7004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8" name="Google Shape;228;p3"/>
          <p:cNvSpPr/>
          <p:nvPr/>
        </p:nvSpPr>
        <p:spPr>
          <a:xfrm>
            <a:off x="400967" y="4075599"/>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29" name="Google Shape;229;p3"/>
          <p:cNvSpPr/>
          <p:nvPr/>
        </p:nvSpPr>
        <p:spPr>
          <a:xfrm>
            <a:off x="-35016"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0" name="Google Shape;230;p3"/>
          <p:cNvSpPr/>
          <p:nvPr/>
        </p:nvSpPr>
        <p:spPr>
          <a:xfrm>
            <a:off x="7212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1" name="Google Shape;231;p3"/>
          <p:cNvSpPr/>
          <p:nvPr/>
        </p:nvSpPr>
        <p:spPr>
          <a:xfrm>
            <a:off x="32519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2" name="Google Shape;232;p3"/>
          <p:cNvSpPr/>
          <p:nvPr/>
        </p:nvSpPr>
        <p:spPr>
          <a:xfrm>
            <a:off x="3251978" y="402927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3" name="Google Shape;233;p3"/>
          <p:cNvSpPr/>
          <p:nvPr/>
        </p:nvSpPr>
        <p:spPr>
          <a:xfrm>
            <a:off x="2183974" y="4950383"/>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4" name="Google Shape;234;p3"/>
          <p:cNvSpPr/>
          <p:nvPr/>
        </p:nvSpPr>
        <p:spPr>
          <a:xfrm>
            <a:off x="39491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5" name="Google Shape;235;p3"/>
          <p:cNvSpPr/>
          <p:nvPr/>
        </p:nvSpPr>
        <p:spPr>
          <a:xfrm>
            <a:off x="1360115" y="4780234"/>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6" name="Google Shape;236;p3"/>
          <p:cNvSpPr/>
          <p:nvPr/>
        </p:nvSpPr>
        <p:spPr>
          <a:xfrm>
            <a:off x="37218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7" name="Google Shape;237;p3"/>
          <p:cNvSpPr/>
          <p:nvPr/>
        </p:nvSpPr>
        <p:spPr>
          <a:xfrm>
            <a:off x="916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8" name="Google Shape;238;p3"/>
          <p:cNvSpPr/>
          <p:nvPr/>
        </p:nvSpPr>
        <p:spPr>
          <a:xfrm>
            <a:off x="40288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39" name="Google Shape;239;p3"/>
          <p:cNvSpPr/>
          <p:nvPr/>
        </p:nvSpPr>
        <p:spPr>
          <a:xfrm>
            <a:off x="2704" y="4900231"/>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40" name="Google Shape;240;p3"/>
          <p:cNvSpPr/>
          <p:nvPr/>
        </p:nvSpPr>
        <p:spPr>
          <a:xfrm rot="1920548">
            <a:off x="2436125" y="46581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41" name="Google Shape;241;p3"/>
          <p:cNvSpPr/>
          <p:nvPr/>
        </p:nvSpPr>
        <p:spPr>
          <a:xfrm>
            <a:off x="3462692" y="4517805"/>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42" name="Google Shape;242;p3"/>
          <p:cNvSpPr/>
          <p:nvPr/>
        </p:nvSpPr>
        <p:spPr>
          <a:xfrm rot="-5400000">
            <a:off x="2883755" y="39822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43" name="Google Shape;243;p3"/>
          <p:cNvSpPr/>
          <p:nvPr/>
        </p:nvSpPr>
        <p:spPr>
          <a:xfrm>
            <a:off x="28590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44" name="Google Shape;244;p3"/>
          <p:cNvSpPr/>
          <p:nvPr/>
        </p:nvSpPr>
        <p:spPr>
          <a:xfrm>
            <a:off x="2589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45" name="Google Shape;245;p3"/>
          <p:cNvSpPr/>
          <p:nvPr/>
        </p:nvSpPr>
        <p:spPr>
          <a:xfrm>
            <a:off x="29818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59" name="Shape 559"/>
        <p:cNvGrpSpPr/>
        <p:nvPr/>
      </p:nvGrpSpPr>
      <p:grpSpPr>
        <a:xfrm>
          <a:off x="0" y="0"/>
          <a:ext cx="0" cy="0"/>
          <a:chOff x="0" y="0"/>
          <a:chExt cx="0" cy="0"/>
        </a:xfrm>
      </p:grpSpPr>
      <p:sp>
        <p:nvSpPr>
          <p:cNvPr id="560" name="Google Shape;560;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62" name="Google Shape;562;p2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63" name="Google Shape;563;p2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64" name="Google Shape;564;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65" name="Shape 565"/>
        <p:cNvGrpSpPr/>
        <p:nvPr/>
      </p:nvGrpSpPr>
      <p:grpSpPr>
        <a:xfrm>
          <a:off x="0" y="0"/>
          <a:ext cx="0" cy="0"/>
          <a:chOff x="0" y="0"/>
          <a:chExt cx="0" cy="0"/>
        </a:xfrm>
      </p:grpSpPr>
      <p:sp>
        <p:nvSpPr>
          <p:cNvPr id="566" name="Google Shape;566;p2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567" name="Google Shape;567;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8" name="Shape 568"/>
        <p:cNvGrpSpPr/>
        <p:nvPr/>
      </p:nvGrpSpPr>
      <p:grpSpPr>
        <a:xfrm>
          <a:off x="0" y="0"/>
          <a:ext cx="0" cy="0"/>
          <a:chOff x="0" y="0"/>
          <a:chExt cx="0" cy="0"/>
        </a:xfrm>
      </p:grpSpPr>
      <p:sp>
        <p:nvSpPr>
          <p:cNvPr id="569" name="Google Shape;569;p2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70" name="Google Shape;570;p24"/>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571" name="Google Shape;571;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2" name="Shape 572"/>
        <p:cNvGrpSpPr/>
        <p:nvPr/>
      </p:nvGrpSpPr>
      <p:grpSpPr>
        <a:xfrm>
          <a:off x="0" y="0"/>
          <a:ext cx="0" cy="0"/>
          <a:chOff x="0" y="0"/>
          <a:chExt cx="0" cy="0"/>
        </a:xfrm>
      </p:grpSpPr>
      <p:sp>
        <p:nvSpPr>
          <p:cNvPr id="573" name="Google Shape;573;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574" name="Shape 574"/>
        <p:cNvGrpSpPr/>
        <p:nvPr/>
      </p:nvGrpSpPr>
      <p:grpSpPr>
        <a:xfrm>
          <a:off x="0" y="0"/>
          <a:ext cx="0" cy="0"/>
          <a:chOff x="0" y="0"/>
          <a:chExt cx="0" cy="0"/>
        </a:xfrm>
      </p:grpSpPr>
      <p:sp>
        <p:nvSpPr>
          <p:cNvPr id="575" name="Google Shape;575;p2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Font typeface="Viga"/>
              <a:buNone/>
              <a:defRPr sz="5200">
                <a:latin typeface="Viga"/>
                <a:ea typeface="Viga"/>
                <a:cs typeface="Viga"/>
                <a:sym typeface="Vig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76" name="Google Shape;576;p2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Font typeface="Ubuntu"/>
              <a:buNone/>
              <a:defRPr sz="2800">
                <a:latin typeface="Ubuntu"/>
                <a:ea typeface="Ubuntu"/>
                <a:cs typeface="Ubuntu"/>
                <a:sym typeface="Ubuntu"/>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7" name="Google Shape;577;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246" name="Shape 246"/>
        <p:cNvGrpSpPr/>
        <p:nvPr/>
      </p:nvGrpSpPr>
      <p:grpSpPr>
        <a:xfrm>
          <a:off x="0" y="0"/>
          <a:ext cx="0" cy="0"/>
          <a:chOff x="0" y="0"/>
          <a:chExt cx="0" cy="0"/>
        </a:xfrm>
      </p:grpSpPr>
      <p:sp>
        <p:nvSpPr>
          <p:cNvPr id="247" name="Google Shape;247;p4"/>
          <p:cNvSpPr txBox="1"/>
          <p:nvPr>
            <p:ph idx="1" type="body"/>
          </p:nvPr>
        </p:nvSpPr>
        <p:spPr>
          <a:xfrm>
            <a:off x="2159325" y="2161800"/>
            <a:ext cx="4825500" cy="819900"/>
          </a:xfrm>
          <a:prstGeom prst="rect">
            <a:avLst/>
          </a:prstGeom>
        </p:spPr>
        <p:txBody>
          <a:bodyPr anchorCtr="0" anchor="ctr" bIns="91425" lIns="91425" spcFirstLastPara="1" rIns="91425" wrap="square" tIns="91425">
            <a:noAutofit/>
          </a:bodyPr>
          <a:lstStyle>
            <a:lvl1pPr indent="-387350" lvl="0" marL="457200" rtl="0" algn="ctr">
              <a:spcBef>
                <a:spcPts val="600"/>
              </a:spcBef>
              <a:spcAft>
                <a:spcPts val="0"/>
              </a:spcAft>
              <a:buClr>
                <a:srgbClr val="1C4587"/>
              </a:buClr>
              <a:buSzPts val="2500"/>
              <a:buChar char="✘"/>
              <a:defRPr b="1" sz="2500">
                <a:solidFill>
                  <a:srgbClr val="1C4587"/>
                </a:solidFill>
              </a:defRPr>
            </a:lvl1pPr>
            <a:lvl2pPr indent="-387350" lvl="1" marL="914400" rtl="0" algn="ctr">
              <a:spcBef>
                <a:spcPts val="0"/>
              </a:spcBef>
              <a:spcAft>
                <a:spcPts val="0"/>
              </a:spcAft>
              <a:buClr>
                <a:srgbClr val="1C4587"/>
              </a:buClr>
              <a:buSzPts val="2500"/>
              <a:buChar char="✗"/>
              <a:defRPr b="1" sz="2500">
                <a:solidFill>
                  <a:srgbClr val="1C4587"/>
                </a:solidFill>
              </a:defRPr>
            </a:lvl2pPr>
            <a:lvl3pPr indent="-387350" lvl="2" marL="1371600" rtl="0" algn="ctr">
              <a:spcBef>
                <a:spcPts val="0"/>
              </a:spcBef>
              <a:spcAft>
                <a:spcPts val="0"/>
              </a:spcAft>
              <a:buClr>
                <a:srgbClr val="1C4587"/>
              </a:buClr>
              <a:buSzPts val="2500"/>
              <a:buChar char="■"/>
              <a:defRPr b="1" sz="2500">
                <a:solidFill>
                  <a:srgbClr val="1C4587"/>
                </a:solidFill>
              </a:defRPr>
            </a:lvl3pPr>
            <a:lvl4pPr indent="-387350" lvl="3" marL="1828800" rtl="0" algn="ctr">
              <a:spcBef>
                <a:spcPts val="0"/>
              </a:spcBef>
              <a:spcAft>
                <a:spcPts val="0"/>
              </a:spcAft>
              <a:buClr>
                <a:srgbClr val="1C4587"/>
              </a:buClr>
              <a:buSzPts val="2500"/>
              <a:buChar char="●"/>
              <a:defRPr b="1" sz="2500">
                <a:solidFill>
                  <a:srgbClr val="1C4587"/>
                </a:solidFill>
              </a:defRPr>
            </a:lvl4pPr>
            <a:lvl5pPr indent="-387350" lvl="4" marL="2286000" rtl="0" algn="ctr">
              <a:spcBef>
                <a:spcPts val="0"/>
              </a:spcBef>
              <a:spcAft>
                <a:spcPts val="0"/>
              </a:spcAft>
              <a:buClr>
                <a:srgbClr val="1C4587"/>
              </a:buClr>
              <a:buSzPts val="2500"/>
              <a:buChar char="○"/>
              <a:defRPr b="1" sz="2500">
                <a:solidFill>
                  <a:srgbClr val="1C4587"/>
                </a:solidFill>
              </a:defRPr>
            </a:lvl5pPr>
            <a:lvl6pPr indent="-387350" lvl="5" marL="2743200" rtl="0" algn="ctr">
              <a:spcBef>
                <a:spcPts val="0"/>
              </a:spcBef>
              <a:spcAft>
                <a:spcPts val="0"/>
              </a:spcAft>
              <a:buClr>
                <a:srgbClr val="1C4587"/>
              </a:buClr>
              <a:buSzPts val="2500"/>
              <a:buChar char="■"/>
              <a:defRPr b="1" sz="2500">
                <a:solidFill>
                  <a:srgbClr val="1C4587"/>
                </a:solidFill>
              </a:defRPr>
            </a:lvl6pPr>
            <a:lvl7pPr indent="-387350" lvl="6" marL="3200400" rtl="0" algn="ctr">
              <a:spcBef>
                <a:spcPts val="0"/>
              </a:spcBef>
              <a:spcAft>
                <a:spcPts val="0"/>
              </a:spcAft>
              <a:buClr>
                <a:srgbClr val="1C4587"/>
              </a:buClr>
              <a:buSzPts val="2500"/>
              <a:buChar char="●"/>
              <a:defRPr b="1" sz="2500">
                <a:solidFill>
                  <a:srgbClr val="1C4587"/>
                </a:solidFill>
              </a:defRPr>
            </a:lvl7pPr>
            <a:lvl8pPr indent="-387350" lvl="7" marL="3657600" rtl="0" algn="ctr">
              <a:spcBef>
                <a:spcPts val="0"/>
              </a:spcBef>
              <a:spcAft>
                <a:spcPts val="0"/>
              </a:spcAft>
              <a:buClr>
                <a:srgbClr val="1C4587"/>
              </a:buClr>
              <a:buSzPts val="2500"/>
              <a:buChar char="○"/>
              <a:defRPr b="1" sz="2500">
                <a:solidFill>
                  <a:srgbClr val="1C4587"/>
                </a:solidFill>
              </a:defRPr>
            </a:lvl8pPr>
            <a:lvl9pPr indent="-387350" lvl="8" marL="4114800" algn="ctr">
              <a:spcBef>
                <a:spcPts val="0"/>
              </a:spcBef>
              <a:spcAft>
                <a:spcPts val="0"/>
              </a:spcAft>
              <a:buClr>
                <a:srgbClr val="1C4587"/>
              </a:buClr>
              <a:buSzPts val="2500"/>
              <a:buChar char="■"/>
              <a:defRPr b="1" sz="2500">
                <a:solidFill>
                  <a:srgbClr val="1C4587"/>
                </a:solidFill>
              </a:defRPr>
            </a:lvl9pPr>
          </a:lstStyle>
          <a:p/>
        </p:txBody>
      </p:sp>
      <p:sp>
        <p:nvSpPr>
          <p:cNvPr id="248" name="Google Shape;248;p4"/>
          <p:cNvSpPr/>
          <p:nvPr/>
        </p:nvSpPr>
        <p:spPr>
          <a:xfrm>
            <a:off x="7302880" y="-294362"/>
            <a:ext cx="450550" cy="558734"/>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49" name="Google Shape;249;p4"/>
          <p:cNvSpPr/>
          <p:nvPr/>
        </p:nvSpPr>
        <p:spPr>
          <a:xfrm>
            <a:off x="-35374" y="3366963"/>
            <a:ext cx="443260" cy="50467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0" name="Google Shape;250;p4"/>
          <p:cNvSpPr/>
          <p:nvPr/>
        </p:nvSpPr>
        <p:spPr>
          <a:xfrm>
            <a:off x="8817948" y="34396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1" name="Google Shape;251;p4"/>
          <p:cNvSpPr/>
          <p:nvPr/>
        </p:nvSpPr>
        <p:spPr>
          <a:xfrm>
            <a:off x="8742973" y="4166677"/>
            <a:ext cx="495281" cy="340238"/>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2" name="Google Shape;252;p4"/>
          <p:cNvSpPr/>
          <p:nvPr/>
        </p:nvSpPr>
        <p:spPr>
          <a:xfrm>
            <a:off x="8360955" y="450691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3" name="Google Shape;253;p4"/>
          <p:cNvSpPr/>
          <p:nvPr/>
        </p:nvSpPr>
        <p:spPr>
          <a:xfrm>
            <a:off x="-77078" y="1488018"/>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4" name="Google Shape;254;p4"/>
          <p:cNvSpPr/>
          <p:nvPr/>
        </p:nvSpPr>
        <p:spPr>
          <a:xfrm>
            <a:off x="80525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5" name="Google Shape;255;p4"/>
          <p:cNvSpPr/>
          <p:nvPr/>
        </p:nvSpPr>
        <p:spPr>
          <a:xfrm>
            <a:off x="8052577" y="413232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6" name="Google Shape;256;p4"/>
          <p:cNvSpPr/>
          <p:nvPr/>
        </p:nvSpPr>
        <p:spPr>
          <a:xfrm>
            <a:off x="7430898" y="4873171"/>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7" name="Google Shape;257;p4"/>
          <p:cNvSpPr/>
          <p:nvPr/>
        </p:nvSpPr>
        <p:spPr>
          <a:xfrm>
            <a:off x="87497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8" name="Google Shape;258;p4"/>
          <p:cNvSpPr/>
          <p:nvPr/>
        </p:nvSpPr>
        <p:spPr>
          <a:xfrm>
            <a:off x="85224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59" name="Google Shape;259;p4"/>
          <p:cNvSpPr/>
          <p:nvPr/>
        </p:nvSpPr>
        <p:spPr>
          <a:xfrm>
            <a:off x="88294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0" name="Google Shape;260;p4"/>
          <p:cNvSpPr/>
          <p:nvPr/>
        </p:nvSpPr>
        <p:spPr>
          <a:xfrm>
            <a:off x="8963979" y="1338718"/>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1" name="Google Shape;261;p4"/>
          <p:cNvSpPr/>
          <p:nvPr/>
        </p:nvSpPr>
        <p:spPr>
          <a:xfrm rot="-2426120">
            <a:off x="7110132" y="4877011"/>
            <a:ext cx="279910" cy="357971"/>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2" name="Google Shape;262;p4"/>
          <p:cNvSpPr/>
          <p:nvPr/>
        </p:nvSpPr>
        <p:spPr>
          <a:xfrm>
            <a:off x="76596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3" name="Google Shape;263;p4"/>
          <p:cNvSpPr/>
          <p:nvPr/>
        </p:nvSpPr>
        <p:spPr>
          <a:xfrm>
            <a:off x="8797588" y="3078732"/>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4" name="Google Shape;264;p4"/>
          <p:cNvSpPr/>
          <p:nvPr/>
        </p:nvSpPr>
        <p:spPr>
          <a:xfrm>
            <a:off x="77824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5" name="Google Shape;265;p4"/>
          <p:cNvSpPr/>
          <p:nvPr/>
        </p:nvSpPr>
        <p:spPr>
          <a:xfrm>
            <a:off x="346877" y="6086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6" name="Google Shape;266;p4"/>
          <p:cNvSpPr/>
          <p:nvPr/>
        </p:nvSpPr>
        <p:spPr>
          <a:xfrm>
            <a:off x="645010" y="3559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7" name="Google Shape;267;p4"/>
          <p:cNvSpPr/>
          <p:nvPr/>
        </p:nvSpPr>
        <p:spPr>
          <a:xfrm>
            <a:off x="8318810" y="-29822"/>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8" name="Google Shape;268;p4"/>
          <p:cNvSpPr/>
          <p:nvPr/>
        </p:nvSpPr>
        <p:spPr>
          <a:xfrm>
            <a:off x="-8" y="101336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69" name="Google Shape;269;p4"/>
          <p:cNvSpPr/>
          <p:nvPr/>
        </p:nvSpPr>
        <p:spPr>
          <a:xfrm>
            <a:off x="8699356" y="17911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0" name="Google Shape;270;p4"/>
          <p:cNvSpPr/>
          <p:nvPr/>
        </p:nvSpPr>
        <p:spPr>
          <a:xfrm>
            <a:off x="7004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1" name="Google Shape;271;p4"/>
          <p:cNvSpPr/>
          <p:nvPr/>
        </p:nvSpPr>
        <p:spPr>
          <a:xfrm>
            <a:off x="258967" y="-86251"/>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2" name="Google Shape;272;p4"/>
          <p:cNvSpPr/>
          <p:nvPr/>
        </p:nvSpPr>
        <p:spPr>
          <a:xfrm>
            <a:off x="-35016"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3" name="Google Shape;273;p4"/>
          <p:cNvSpPr/>
          <p:nvPr/>
        </p:nvSpPr>
        <p:spPr>
          <a:xfrm>
            <a:off x="7212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4" name="Google Shape;274;p4"/>
          <p:cNvSpPr/>
          <p:nvPr/>
        </p:nvSpPr>
        <p:spPr>
          <a:xfrm>
            <a:off x="-243128" y="5421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5" name="Google Shape;275;p4"/>
          <p:cNvSpPr/>
          <p:nvPr/>
        </p:nvSpPr>
        <p:spPr>
          <a:xfrm>
            <a:off x="7842052" y="-100873"/>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6" name="Google Shape;276;p4"/>
          <p:cNvSpPr/>
          <p:nvPr/>
        </p:nvSpPr>
        <p:spPr>
          <a:xfrm>
            <a:off x="-38626" y="579046"/>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7" name="Google Shape;277;p4"/>
          <p:cNvSpPr/>
          <p:nvPr/>
        </p:nvSpPr>
        <p:spPr>
          <a:xfrm>
            <a:off x="1403775" y="11500"/>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8" name="Google Shape;278;p4"/>
          <p:cNvSpPr/>
          <p:nvPr/>
        </p:nvSpPr>
        <p:spPr>
          <a:xfrm>
            <a:off x="955990" y="-57166"/>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79" name="Google Shape;279;p4"/>
          <p:cNvSpPr/>
          <p:nvPr/>
        </p:nvSpPr>
        <p:spPr>
          <a:xfrm>
            <a:off x="1333294" y="4678454"/>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0" name="Google Shape;280;p4"/>
          <p:cNvSpPr/>
          <p:nvPr/>
        </p:nvSpPr>
        <p:spPr>
          <a:xfrm>
            <a:off x="916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1" name="Google Shape;281;p4"/>
          <p:cNvSpPr/>
          <p:nvPr/>
        </p:nvSpPr>
        <p:spPr>
          <a:xfrm>
            <a:off x="1525678" y="4911343"/>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2" name="Google Shape;282;p4"/>
          <p:cNvSpPr/>
          <p:nvPr/>
        </p:nvSpPr>
        <p:spPr>
          <a:xfrm>
            <a:off x="2704" y="4900231"/>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3" name="Google Shape;283;p4"/>
          <p:cNvSpPr/>
          <p:nvPr/>
        </p:nvSpPr>
        <p:spPr>
          <a:xfrm rot="1920548">
            <a:off x="8225551" y="6252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4" name="Google Shape;284;p4"/>
          <p:cNvSpPr/>
          <p:nvPr/>
        </p:nvSpPr>
        <p:spPr>
          <a:xfrm>
            <a:off x="346867" y="4064142"/>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5" name="Google Shape;285;p4"/>
          <p:cNvSpPr/>
          <p:nvPr/>
        </p:nvSpPr>
        <p:spPr>
          <a:xfrm rot="-5400000">
            <a:off x="7996280" y="3169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6" name="Google Shape;286;p4"/>
          <p:cNvSpPr/>
          <p:nvPr/>
        </p:nvSpPr>
        <p:spPr>
          <a:xfrm>
            <a:off x="8801760" y="790271"/>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7" name="Google Shape;287;p4"/>
          <p:cNvSpPr/>
          <p:nvPr/>
        </p:nvSpPr>
        <p:spPr>
          <a:xfrm>
            <a:off x="2589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8" name="Google Shape;288;p4"/>
          <p:cNvSpPr/>
          <p:nvPr/>
        </p:nvSpPr>
        <p:spPr>
          <a:xfrm>
            <a:off x="8699345" y="1151407"/>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89" name="Google Shape;289;p4"/>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90" name="Shape 290"/>
        <p:cNvGrpSpPr/>
        <p:nvPr/>
      </p:nvGrpSpPr>
      <p:grpSpPr>
        <a:xfrm>
          <a:off x="0" y="0"/>
          <a:ext cx="0" cy="0"/>
          <a:chOff x="0" y="0"/>
          <a:chExt cx="0" cy="0"/>
        </a:xfrm>
      </p:grpSpPr>
      <p:sp>
        <p:nvSpPr>
          <p:cNvPr id="291" name="Google Shape;291;p5"/>
          <p:cNvSpPr txBox="1"/>
          <p:nvPr>
            <p:ph type="title"/>
          </p:nvPr>
        </p:nvSpPr>
        <p:spPr>
          <a:xfrm>
            <a:off x="747925" y="225025"/>
            <a:ext cx="6140400" cy="857400"/>
          </a:xfrm>
          <a:prstGeom prst="rect">
            <a:avLst/>
          </a:prstGeom>
        </p:spPr>
        <p:txBody>
          <a:bodyPr anchorCtr="0" anchor="b"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292" name="Google Shape;292;p5"/>
          <p:cNvSpPr txBox="1"/>
          <p:nvPr>
            <p:ph idx="1" type="body"/>
          </p:nvPr>
        </p:nvSpPr>
        <p:spPr>
          <a:xfrm>
            <a:off x="747925" y="1302837"/>
            <a:ext cx="6140400" cy="3610800"/>
          </a:xfrm>
          <a:prstGeom prst="rect">
            <a:avLst/>
          </a:prstGeom>
        </p:spPr>
        <p:txBody>
          <a:bodyPr anchorCtr="0" anchor="t" bIns="91425" lIns="91425" spcFirstLastPara="1" rIns="91425" wrap="square" tIns="91425">
            <a:noAutofit/>
          </a:bodyPr>
          <a:lstStyle>
            <a:lvl1pPr indent="-387350" lvl="0" marL="457200">
              <a:spcBef>
                <a:spcPts val="600"/>
              </a:spcBef>
              <a:spcAft>
                <a:spcPts val="0"/>
              </a:spcAft>
              <a:buSzPts val="2500"/>
              <a:buChar char="✘"/>
              <a:defRPr sz="2500"/>
            </a:lvl1pPr>
            <a:lvl2pPr indent="-355600" lvl="1" marL="914400">
              <a:spcBef>
                <a:spcPts val="0"/>
              </a:spcBef>
              <a:spcAft>
                <a:spcPts val="0"/>
              </a:spcAft>
              <a:buSzPts val="2000"/>
              <a:buChar char="✗"/>
              <a:defRPr/>
            </a:lvl2pPr>
            <a:lvl3pPr indent="-355600" lvl="2" marL="1371600">
              <a:spcBef>
                <a:spcPts val="0"/>
              </a:spcBef>
              <a:spcAft>
                <a:spcPts val="0"/>
              </a:spcAft>
              <a:buSzPts val="20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grpSp>
        <p:nvGrpSpPr>
          <p:cNvPr id="293" name="Google Shape;293;p5"/>
          <p:cNvGrpSpPr/>
          <p:nvPr/>
        </p:nvGrpSpPr>
        <p:grpSpPr>
          <a:xfrm>
            <a:off x="7442902" y="-91154"/>
            <a:ext cx="1796289" cy="5330574"/>
            <a:chOff x="6023725" y="842300"/>
            <a:chExt cx="1358150" cy="4030375"/>
          </a:xfrm>
        </p:grpSpPr>
        <p:sp>
          <p:nvSpPr>
            <p:cNvPr id="294" name="Google Shape;294;p5"/>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95" name="Google Shape;295;p5"/>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96" name="Google Shape;296;p5"/>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97" name="Google Shape;297;p5"/>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98" name="Google Shape;298;p5"/>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299" name="Google Shape;299;p5"/>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0" name="Google Shape;300;p5"/>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1" name="Google Shape;301;p5"/>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2" name="Google Shape;302;p5"/>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3" name="Google Shape;303;p5"/>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4" name="Google Shape;304;p5"/>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5" name="Google Shape;305;p5"/>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6" name="Google Shape;306;p5"/>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7" name="Google Shape;307;p5"/>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8" name="Google Shape;308;p5"/>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09" name="Google Shape;309;p5"/>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0" name="Google Shape;310;p5"/>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1" name="Google Shape;311;p5"/>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2" name="Google Shape;312;p5"/>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3" name="Google Shape;313;p5"/>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4" name="Google Shape;314;p5"/>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5" name="Google Shape;315;p5"/>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6" name="Google Shape;316;p5"/>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7" name="Google Shape;317;p5"/>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8" name="Google Shape;318;p5"/>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19" name="Google Shape;319;p5"/>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20" name="Google Shape;320;p5"/>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21" name="Google Shape;321;p5"/>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322" name="Google Shape;322;p5"/>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grpSp>
      <p:cxnSp>
        <p:nvCxnSpPr>
          <p:cNvPr id="323" name="Google Shape;323;p5"/>
          <p:cNvCxnSpPr/>
          <p:nvPr/>
        </p:nvCxnSpPr>
        <p:spPr>
          <a:xfrm>
            <a:off x="850475" y="1031425"/>
            <a:ext cx="6037800" cy="0"/>
          </a:xfrm>
          <a:prstGeom prst="straightConnector1">
            <a:avLst/>
          </a:prstGeom>
          <a:noFill/>
          <a:ln cap="rnd" cmpd="sng" w="19050">
            <a:solidFill>
              <a:srgbClr val="A4C2F4"/>
            </a:solidFill>
            <a:prstDash val="dash"/>
            <a:round/>
            <a:headEnd len="med" w="med" type="none"/>
            <a:tailEnd len="med" w="med" type="none"/>
          </a:ln>
        </p:spPr>
      </p:cxnSp>
      <p:sp>
        <p:nvSpPr>
          <p:cNvPr id="324" name="Google Shape;324;p5"/>
          <p:cNvSpPr txBox="1"/>
          <p:nvPr>
            <p:ph idx="12" type="sldNum"/>
          </p:nvPr>
        </p:nvSpPr>
        <p:spPr>
          <a:xfrm>
            <a:off x="90619" y="472273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325" name="Shape 325"/>
        <p:cNvGrpSpPr/>
        <p:nvPr/>
      </p:nvGrpSpPr>
      <p:grpSpPr>
        <a:xfrm>
          <a:off x="0" y="0"/>
          <a:ext cx="0" cy="0"/>
          <a:chOff x="0" y="0"/>
          <a:chExt cx="0" cy="0"/>
        </a:xfrm>
      </p:grpSpPr>
      <p:sp>
        <p:nvSpPr>
          <p:cNvPr id="326" name="Google Shape;326;p6"/>
          <p:cNvSpPr txBox="1"/>
          <p:nvPr>
            <p:ph type="title"/>
          </p:nvPr>
        </p:nvSpPr>
        <p:spPr>
          <a:xfrm>
            <a:off x="747925" y="225025"/>
            <a:ext cx="6140400" cy="857400"/>
          </a:xfrm>
          <a:prstGeom prst="rect">
            <a:avLst/>
          </a:prstGeom>
        </p:spPr>
        <p:txBody>
          <a:bodyPr anchorCtr="0" anchor="b"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327" name="Google Shape;327;p6"/>
          <p:cNvSpPr txBox="1"/>
          <p:nvPr>
            <p:ph idx="1" type="body"/>
          </p:nvPr>
        </p:nvSpPr>
        <p:spPr>
          <a:xfrm>
            <a:off x="747925" y="1363153"/>
            <a:ext cx="3159000" cy="3610800"/>
          </a:xfrm>
          <a:prstGeom prst="rect">
            <a:avLst/>
          </a:prstGeom>
        </p:spPr>
        <p:txBody>
          <a:bodyPr anchorCtr="0" anchor="t" bIns="91425" lIns="91425" spcFirstLastPara="1" rIns="91425" wrap="square" tIns="91425">
            <a:noAutofit/>
          </a:bodyPr>
          <a:lstStyle>
            <a:lvl1pPr indent="-368300" lvl="0" marL="457200">
              <a:spcBef>
                <a:spcPts val="600"/>
              </a:spcBef>
              <a:spcAft>
                <a:spcPts val="0"/>
              </a:spcAft>
              <a:buSzPts val="2200"/>
              <a:buChar char="✘"/>
              <a:defRPr sz="2200"/>
            </a:lvl1pPr>
            <a:lvl2pPr indent="-368300" lvl="1" marL="914400">
              <a:spcBef>
                <a:spcPts val="0"/>
              </a:spcBef>
              <a:spcAft>
                <a:spcPts val="0"/>
              </a:spcAft>
              <a:buSzPts val="2200"/>
              <a:buChar char="✗"/>
              <a:defRPr sz="2200"/>
            </a:lvl2pPr>
            <a:lvl3pPr indent="-368300" lvl="2" marL="1371600">
              <a:spcBef>
                <a:spcPts val="0"/>
              </a:spcBef>
              <a:spcAft>
                <a:spcPts val="0"/>
              </a:spcAft>
              <a:buSzPts val="2200"/>
              <a:buChar char="■"/>
              <a:defRPr sz="2200"/>
            </a:lvl3pPr>
            <a:lvl4pPr indent="-368300" lvl="3" marL="1828800">
              <a:spcBef>
                <a:spcPts val="0"/>
              </a:spcBef>
              <a:spcAft>
                <a:spcPts val="0"/>
              </a:spcAft>
              <a:buSzPts val="2200"/>
              <a:buChar char="●"/>
              <a:defRPr sz="2200"/>
            </a:lvl4pPr>
            <a:lvl5pPr indent="-368300" lvl="4" marL="2286000">
              <a:spcBef>
                <a:spcPts val="0"/>
              </a:spcBef>
              <a:spcAft>
                <a:spcPts val="0"/>
              </a:spcAft>
              <a:buSzPts val="2200"/>
              <a:buChar char="○"/>
              <a:defRPr sz="2200"/>
            </a:lvl5pPr>
            <a:lvl6pPr indent="-368300" lvl="5" marL="2743200">
              <a:spcBef>
                <a:spcPts val="0"/>
              </a:spcBef>
              <a:spcAft>
                <a:spcPts val="0"/>
              </a:spcAft>
              <a:buSzPts val="2200"/>
              <a:buChar char="■"/>
              <a:defRPr sz="2200"/>
            </a:lvl6pPr>
            <a:lvl7pPr indent="-368300" lvl="6" marL="3200400">
              <a:spcBef>
                <a:spcPts val="0"/>
              </a:spcBef>
              <a:spcAft>
                <a:spcPts val="0"/>
              </a:spcAft>
              <a:buSzPts val="2200"/>
              <a:buChar char="●"/>
              <a:defRPr sz="2200"/>
            </a:lvl7pPr>
            <a:lvl8pPr indent="-368300" lvl="7" marL="3657600">
              <a:spcBef>
                <a:spcPts val="0"/>
              </a:spcBef>
              <a:spcAft>
                <a:spcPts val="0"/>
              </a:spcAft>
              <a:buSzPts val="2200"/>
              <a:buChar char="○"/>
              <a:defRPr sz="2200"/>
            </a:lvl8pPr>
            <a:lvl9pPr indent="-368300" lvl="8" marL="4114800">
              <a:spcBef>
                <a:spcPts val="0"/>
              </a:spcBef>
              <a:spcAft>
                <a:spcPts val="0"/>
              </a:spcAft>
              <a:buSzPts val="2200"/>
              <a:buChar char="■"/>
              <a:defRPr sz="2200"/>
            </a:lvl9pPr>
          </a:lstStyle>
          <a:p/>
        </p:txBody>
      </p:sp>
      <p:sp>
        <p:nvSpPr>
          <p:cNvPr id="328" name="Google Shape;328;p6"/>
          <p:cNvSpPr txBox="1"/>
          <p:nvPr>
            <p:ph idx="2" type="body"/>
          </p:nvPr>
        </p:nvSpPr>
        <p:spPr>
          <a:xfrm>
            <a:off x="4097098" y="1363153"/>
            <a:ext cx="3159000" cy="3610800"/>
          </a:xfrm>
          <a:prstGeom prst="rect">
            <a:avLst/>
          </a:prstGeom>
        </p:spPr>
        <p:txBody>
          <a:bodyPr anchorCtr="0" anchor="t" bIns="91425" lIns="91425" spcFirstLastPara="1" rIns="91425" wrap="square" tIns="91425">
            <a:noAutofit/>
          </a:bodyPr>
          <a:lstStyle>
            <a:lvl1pPr indent="-368300" lvl="0" marL="457200">
              <a:spcBef>
                <a:spcPts val="600"/>
              </a:spcBef>
              <a:spcAft>
                <a:spcPts val="0"/>
              </a:spcAft>
              <a:buSzPts val="2200"/>
              <a:buChar char="✘"/>
              <a:defRPr sz="2200"/>
            </a:lvl1pPr>
            <a:lvl2pPr indent="-368300" lvl="1" marL="914400">
              <a:spcBef>
                <a:spcPts val="0"/>
              </a:spcBef>
              <a:spcAft>
                <a:spcPts val="0"/>
              </a:spcAft>
              <a:buSzPts val="2200"/>
              <a:buChar char="✗"/>
              <a:defRPr sz="2200"/>
            </a:lvl2pPr>
            <a:lvl3pPr indent="-368300" lvl="2" marL="1371600">
              <a:spcBef>
                <a:spcPts val="0"/>
              </a:spcBef>
              <a:spcAft>
                <a:spcPts val="0"/>
              </a:spcAft>
              <a:buSzPts val="2200"/>
              <a:buChar char="■"/>
              <a:defRPr sz="2200"/>
            </a:lvl3pPr>
            <a:lvl4pPr indent="-368300" lvl="3" marL="1828800">
              <a:spcBef>
                <a:spcPts val="0"/>
              </a:spcBef>
              <a:spcAft>
                <a:spcPts val="0"/>
              </a:spcAft>
              <a:buSzPts val="2200"/>
              <a:buChar char="●"/>
              <a:defRPr sz="2200"/>
            </a:lvl4pPr>
            <a:lvl5pPr indent="-368300" lvl="4" marL="2286000">
              <a:spcBef>
                <a:spcPts val="0"/>
              </a:spcBef>
              <a:spcAft>
                <a:spcPts val="0"/>
              </a:spcAft>
              <a:buSzPts val="2200"/>
              <a:buChar char="○"/>
              <a:defRPr sz="2200"/>
            </a:lvl5pPr>
            <a:lvl6pPr indent="-368300" lvl="5" marL="2743200">
              <a:spcBef>
                <a:spcPts val="0"/>
              </a:spcBef>
              <a:spcAft>
                <a:spcPts val="0"/>
              </a:spcAft>
              <a:buSzPts val="2200"/>
              <a:buChar char="■"/>
              <a:defRPr sz="2200"/>
            </a:lvl6pPr>
            <a:lvl7pPr indent="-368300" lvl="6" marL="3200400">
              <a:spcBef>
                <a:spcPts val="0"/>
              </a:spcBef>
              <a:spcAft>
                <a:spcPts val="0"/>
              </a:spcAft>
              <a:buSzPts val="2200"/>
              <a:buChar char="●"/>
              <a:defRPr sz="2200"/>
            </a:lvl7pPr>
            <a:lvl8pPr indent="-368300" lvl="7" marL="3657600">
              <a:spcBef>
                <a:spcPts val="0"/>
              </a:spcBef>
              <a:spcAft>
                <a:spcPts val="0"/>
              </a:spcAft>
              <a:buSzPts val="2200"/>
              <a:buChar char="○"/>
              <a:defRPr sz="2200"/>
            </a:lvl8pPr>
            <a:lvl9pPr indent="-368300" lvl="8" marL="4114800">
              <a:spcBef>
                <a:spcPts val="0"/>
              </a:spcBef>
              <a:spcAft>
                <a:spcPts val="0"/>
              </a:spcAft>
              <a:buSzPts val="2200"/>
              <a:buChar char="■"/>
              <a:defRPr sz="2200"/>
            </a:lvl9pPr>
          </a:lstStyle>
          <a:p/>
        </p:txBody>
      </p:sp>
      <p:grpSp>
        <p:nvGrpSpPr>
          <p:cNvPr id="329" name="Google Shape;329;p6"/>
          <p:cNvGrpSpPr/>
          <p:nvPr/>
        </p:nvGrpSpPr>
        <p:grpSpPr>
          <a:xfrm>
            <a:off x="7442902" y="-91154"/>
            <a:ext cx="1796289" cy="5330574"/>
            <a:chOff x="6023725" y="842300"/>
            <a:chExt cx="1358150" cy="4030375"/>
          </a:xfrm>
        </p:grpSpPr>
        <p:sp>
          <p:nvSpPr>
            <p:cNvPr id="330" name="Google Shape;330;p6"/>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6"/>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6"/>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6"/>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6"/>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6"/>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6"/>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6"/>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6"/>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6"/>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6"/>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6"/>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6"/>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6"/>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6"/>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6"/>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6"/>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6"/>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6"/>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6"/>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6"/>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6"/>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6"/>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6"/>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6"/>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6"/>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6"/>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6"/>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6"/>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59" name="Google Shape;359;p6"/>
          <p:cNvCxnSpPr/>
          <p:nvPr/>
        </p:nvCxnSpPr>
        <p:spPr>
          <a:xfrm>
            <a:off x="850475" y="1031425"/>
            <a:ext cx="6037800" cy="0"/>
          </a:xfrm>
          <a:prstGeom prst="straightConnector1">
            <a:avLst/>
          </a:prstGeom>
          <a:noFill/>
          <a:ln cap="rnd" cmpd="sng" w="19050">
            <a:solidFill>
              <a:srgbClr val="A4C2F4"/>
            </a:solidFill>
            <a:prstDash val="dash"/>
            <a:round/>
            <a:headEnd len="med" w="med" type="none"/>
            <a:tailEnd len="med" w="med" type="none"/>
          </a:ln>
        </p:spPr>
      </p:cxnSp>
      <p:sp>
        <p:nvSpPr>
          <p:cNvPr id="360" name="Google Shape;360;p6"/>
          <p:cNvSpPr txBox="1"/>
          <p:nvPr>
            <p:ph idx="12" type="sldNum"/>
          </p:nvPr>
        </p:nvSpPr>
        <p:spPr>
          <a:xfrm>
            <a:off x="90619" y="472273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361" name="Shape 361"/>
        <p:cNvGrpSpPr/>
        <p:nvPr/>
      </p:nvGrpSpPr>
      <p:grpSpPr>
        <a:xfrm>
          <a:off x="0" y="0"/>
          <a:ext cx="0" cy="0"/>
          <a:chOff x="0" y="0"/>
          <a:chExt cx="0" cy="0"/>
        </a:xfrm>
      </p:grpSpPr>
      <p:sp>
        <p:nvSpPr>
          <p:cNvPr id="362" name="Google Shape;362;p7"/>
          <p:cNvSpPr txBox="1"/>
          <p:nvPr>
            <p:ph type="title"/>
          </p:nvPr>
        </p:nvSpPr>
        <p:spPr>
          <a:xfrm>
            <a:off x="747925" y="225025"/>
            <a:ext cx="61404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363" name="Google Shape;363;p7"/>
          <p:cNvSpPr txBox="1"/>
          <p:nvPr>
            <p:ph idx="1" type="body"/>
          </p:nvPr>
        </p:nvSpPr>
        <p:spPr>
          <a:xfrm>
            <a:off x="747925" y="1308875"/>
            <a:ext cx="2097900" cy="36171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364" name="Google Shape;364;p7"/>
          <p:cNvSpPr txBox="1"/>
          <p:nvPr>
            <p:ph idx="2" type="body"/>
          </p:nvPr>
        </p:nvSpPr>
        <p:spPr>
          <a:xfrm>
            <a:off x="2953087" y="1308875"/>
            <a:ext cx="2097900" cy="36171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365" name="Google Shape;365;p7"/>
          <p:cNvSpPr txBox="1"/>
          <p:nvPr>
            <p:ph idx="3" type="body"/>
          </p:nvPr>
        </p:nvSpPr>
        <p:spPr>
          <a:xfrm>
            <a:off x="5158248" y="1308875"/>
            <a:ext cx="2097900" cy="36171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grpSp>
        <p:nvGrpSpPr>
          <p:cNvPr id="366" name="Google Shape;366;p7"/>
          <p:cNvGrpSpPr/>
          <p:nvPr/>
        </p:nvGrpSpPr>
        <p:grpSpPr>
          <a:xfrm>
            <a:off x="7442902" y="-91154"/>
            <a:ext cx="1796289" cy="5330574"/>
            <a:chOff x="6023725" y="842300"/>
            <a:chExt cx="1358150" cy="4030375"/>
          </a:xfrm>
        </p:grpSpPr>
        <p:sp>
          <p:nvSpPr>
            <p:cNvPr id="367" name="Google Shape;367;p7"/>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7"/>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7"/>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7"/>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7"/>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7"/>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7"/>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7"/>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7"/>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7"/>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7"/>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7"/>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7"/>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7"/>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7"/>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7"/>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7"/>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7"/>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7"/>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7"/>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7"/>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7"/>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7"/>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7"/>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7"/>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7"/>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7"/>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7"/>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7"/>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96" name="Google Shape;396;p7"/>
          <p:cNvCxnSpPr/>
          <p:nvPr/>
        </p:nvCxnSpPr>
        <p:spPr>
          <a:xfrm>
            <a:off x="850475" y="1031425"/>
            <a:ext cx="6037800" cy="0"/>
          </a:xfrm>
          <a:prstGeom prst="straightConnector1">
            <a:avLst/>
          </a:prstGeom>
          <a:noFill/>
          <a:ln cap="rnd" cmpd="sng" w="19050">
            <a:solidFill>
              <a:srgbClr val="A4C2F4"/>
            </a:solidFill>
            <a:prstDash val="dash"/>
            <a:round/>
            <a:headEnd len="med" w="med" type="none"/>
            <a:tailEnd len="med" w="med" type="none"/>
          </a:ln>
        </p:spPr>
      </p:cxnSp>
      <p:sp>
        <p:nvSpPr>
          <p:cNvPr id="397" name="Google Shape;397;p7"/>
          <p:cNvSpPr txBox="1"/>
          <p:nvPr>
            <p:ph idx="12" type="sldNum"/>
          </p:nvPr>
        </p:nvSpPr>
        <p:spPr>
          <a:xfrm>
            <a:off x="90619" y="472273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8" name="Shape 398"/>
        <p:cNvGrpSpPr/>
        <p:nvPr/>
      </p:nvGrpSpPr>
      <p:grpSpPr>
        <a:xfrm>
          <a:off x="0" y="0"/>
          <a:ext cx="0" cy="0"/>
          <a:chOff x="0" y="0"/>
          <a:chExt cx="0" cy="0"/>
        </a:xfrm>
      </p:grpSpPr>
      <p:sp>
        <p:nvSpPr>
          <p:cNvPr id="399" name="Google Shape;399;p8"/>
          <p:cNvSpPr txBox="1"/>
          <p:nvPr>
            <p:ph type="title"/>
          </p:nvPr>
        </p:nvSpPr>
        <p:spPr>
          <a:xfrm>
            <a:off x="747925" y="225025"/>
            <a:ext cx="6140400" cy="857400"/>
          </a:xfrm>
          <a:prstGeom prst="rect">
            <a:avLst/>
          </a:prstGeom>
        </p:spPr>
        <p:txBody>
          <a:bodyPr anchorCtr="0" anchor="b"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grpSp>
        <p:nvGrpSpPr>
          <p:cNvPr id="400" name="Google Shape;400;p8"/>
          <p:cNvGrpSpPr/>
          <p:nvPr/>
        </p:nvGrpSpPr>
        <p:grpSpPr>
          <a:xfrm>
            <a:off x="7442902" y="-91154"/>
            <a:ext cx="1796289" cy="5330574"/>
            <a:chOff x="6023725" y="842300"/>
            <a:chExt cx="1358150" cy="4030375"/>
          </a:xfrm>
        </p:grpSpPr>
        <p:sp>
          <p:nvSpPr>
            <p:cNvPr id="401" name="Google Shape;401;p8"/>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8"/>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8"/>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8"/>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8"/>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8"/>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8"/>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8"/>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8"/>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8"/>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8"/>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8"/>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8"/>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8"/>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8"/>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8"/>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8"/>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8"/>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8"/>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8"/>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8"/>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8"/>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8"/>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8"/>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8"/>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8"/>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8"/>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8"/>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8"/>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30" name="Google Shape;430;p8"/>
          <p:cNvCxnSpPr/>
          <p:nvPr/>
        </p:nvCxnSpPr>
        <p:spPr>
          <a:xfrm>
            <a:off x="850475" y="1031425"/>
            <a:ext cx="6037800" cy="0"/>
          </a:xfrm>
          <a:prstGeom prst="straightConnector1">
            <a:avLst/>
          </a:prstGeom>
          <a:noFill/>
          <a:ln cap="rnd" cmpd="sng" w="19050">
            <a:solidFill>
              <a:srgbClr val="A4C2F4"/>
            </a:solidFill>
            <a:prstDash val="dash"/>
            <a:round/>
            <a:headEnd len="med" w="med" type="none"/>
            <a:tailEnd len="med" w="med" type="none"/>
          </a:ln>
        </p:spPr>
      </p:cxnSp>
      <p:sp>
        <p:nvSpPr>
          <p:cNvPr id="431" name="Google Shape;431;p8"/>
          <p:cNvSpPr txBox="1"/>
          <p:nvPr>
            <p:ph idx="12" type="sldNum"/>
          </p:nvPr>
        </p:nvSpPr>
        <p:spPr>
          <a:xfrm>
            <a:off x="90619" y="472273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2" name="Shape 432"/>
        <p:cNvGrpSpPr/>
        <p:nvPr/>
      </p:nvGrpSpPr>
      <p:grpSpPr>
        <a:xfrm>
          <a:off x="0" y="0"/>
          <a:ext cx="0" cy="0"/>
          <a:chOff x="0" y="0"/>
          <a:chExt cx="0" cy="0"/>
        </a:xfrm>
      </p:grpSpPr>
      <p:sp>
        <p:nvSpPr>
          <p:cNvPr id="433" name="Google Shape;433;p9"/>
          <p:cNvSpPr txBox="1"/>
          <p:nvPr>
            <p:ph idx="1" type="body"/>
          </p:nvPr>
        </p:nvSpPr>
        <p:spPr>
          <a:xfrm>
            <a:off x="457200" y="4406309"/>
            <a:ext cx="8229600" cy="519600"/>
          </a:xfrm>
          <a:prstGeom prst="rect">
            <a:avLst/>
          </a:prstGeom>
        </p:spPr>
        <p:txBody>
          <a:bodyPr anchorCtr="0" anchor="t" bIns="91425" lIns="91425" spcFirstLastPara="1" rIns="91425" wrap="square" tIns="91425">
            <a:noAutofit/>
          </a:bodyPr>
          <a:lstStyle>
            <a:lvl1pPr indent="-228600" lvl="0" marL="457200" algn="ctr">
              <a:spcBef>
                <a:spcPts val="360"/>
              </a:spcBef>
              <a:spcAft>
                <a:spcPts val="0"/>
              </a:spcAft>
              <a:buSzPts val="1800"/>
              <a:buNone/>
              <a:defRPr sz="1800"/>
            </a:lvl1pPr>
          </a:lstStyle>
          <a:p/>
        </p:txBody>
      </p:sp>
      <p:sp>
        <p:nvSpPr>
          <p:cNvPr id="434" name="Google Shape;434;p9"/>
          <p:cNvSpPr/>
          <p:nvPr/>
        </p:nvSpPr>
        <p:spPr>
          <a:xfrm>
            <a:off x="7302880" y="-294362"/>
            <a:ext cx="450550" cy="558734"/>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35" name="Google Shape;435;p9"/>
          <p:cNvSpPr/>
          <p:nvPr/>
        </p:nvSpPr>
        <p:spPr>
          <a:xfrm>
            <a:off x="-35374" y="3366963"/>
            <a:ext cx="443260" cy="50467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36" name="Google Shape;436;p9"/>
          <p:cNvSpPr/>
          <p:nvPr/>
        </p:nvSpPr>
        <p:spPr>
          <a:xfrm>
            <a:off x="8817948" y="34396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37" name="Google Shape;437;p9"/>
          <p:cNvSpPr/>
          <p:nvPr/>
        </p:nvSpPr>
        <p:spPr>
          <a:xfrm>
            <a:off x="8742973" y="4166677"/>
            <a:ext cx="495281" cy="340238"/>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38" name="Google Shape;438;p9"/>
          <p:cNvSpPr/>
          <p:nvPr/>
        </p:nvSpPr>
        <p:spPr>
          <a:xfrm>
            <a:off x="8360955" y="450691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39" name="Google Shape;439;p9"/>
          <p:cNvSpPr/>
          <p:nvPr/>
        </p:nvSpPr>
        <p:spPr>
          <a:xfrm>
            <a:off x="-77078" y="1488018"/>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0" name="Google Shape;440;p9"/>
          <p:cNvSpPr/>
          <p:nvPr/>
        </p:nvSpPr>
        <p:spPr>
          <a:xfrm>
            <a:off x="80525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1" name="Google Shape;441;p9"/>
          <p:cNvSpPr/>
          <p:nvPr/>
        </p:nvSpPr>
        <p:spPr>
          <a:xfrm>
            <a:off x="8052577" y="413232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2" name="Google Shape;442;p9"/>
          <p:cNvSpPr/>
          <p:nvPr/>
        </p:nvSpPr>
        <p:spPr>
          <a:xfrm>
            <a:off x="7430898" y="4873171"/>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3" name="Google Shape;443;p9"/>
          <p:cNvSpPr/>
          <p:nvPr/>
        </p:nvSpPr>
        <p:spPr>
          <a:xfrm>
            <a:off x="87497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4" name="Google Shape;444;p9"/>
          <p:cNvSpPr/>
          <p:nvPr/>
        </p:nvSpPr>
        <p:spPr>
          <a:xfrm>
            <a:off x="85224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5" name="Google Shape;445;p9"/>
          <p:cNvSpPr/>
          <p:nvPr/>
        </p:nvSpPr>
        <p:spPr>
          <a:xfrm>
            <a:off x="88294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6" name="Google Shape;446;p9"/>
          <p:cNvSpPr/>
          <p:nvPr/>
        </p:nvSpPr>
        <p:spPr>
          <a:xfrm>
            <a:off x="8963979" y="1338718"/>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7" name="Google Shape;447;p9"/>
          <p:cNvSpPr/>
          <p:nvPr/>
        </p:nvSpPr>
        <p:spPr>
          <a:xfrm rot="-2426120">
            <a:off x="7110132" y="4877011"/>
            <a:ext cx="279910" cy="357971"/>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8" name="Google Shape;448;p9"/>
          <p:cNvSpPr/>
          <p:nvPr/>
        </p:nvSpPr>
        <p:spPr>
          <a:xfrm>
            <a:off x="76596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49" name="Google Shape;449;p9"/>
          <p:cNvSpPr/>
          <p:nvPr/>
        </p:nvSpPr>
        <p:spPr>
          <a:xfrm>
            <a:off x="8797588" y="3078732"/>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0" name="Google Shape;450;p9"/>
          <p:cNvSpPr/>
          <p:nvPr/>
        </p:nvSpPr>
        <p:spPr>
          <a:xfrm>
            <a:off x="77824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1" name="Google Shape;451;p9"/>
          <p:cNvSpPr/>
          <p:nvPr/>
        </p:nvSpPr>
        <p:spPr>
          <a:xfrm>
            <a:off x="346877" y="6086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2" name="Google Shape;452;p9"/>
          <p:cNvSpPr/>
          <p:nvPr/>
        </p:nvSpPr>
        <p:spPr>
          <a:xfrm>
            <a:off x="645010" y="3559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3" name="Google Shape;453;p9"/>
          <p:cNvSpPr/>
          <p:nvPr/>
        </p:nvSpPr>
        <p:spPr>
          <a:xfrm>
            <a:off x="8318810" y="-29822"/>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4" name="Google Shape;454;p9"/>
          <p:cNvSpPr/>
          <p:nvPr/>
        </p:nvSpPr>
        <p:spPr>
          <a:xfrm>
            <a:off x="-8" y="101336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5" name="Google Shape;455;p9"/>
          <p:cNvSpPr/>
          <p:nvPr/>
        </p:nvSpPr>
        <p:spPr>
          <a:xfrm>
            <a:off x="8699356" y="17911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6" name="Google Shape;456;p9"/>
          <p:cNvSpPr/>
          <p:nvPr/>
        </p:nvSpPr>
        <p:spPr>
          <a:xfrm>
            <a:off x="7004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7" name="Google Shape;457;p9"/>
          <p:cNvSpPr/>
          <p:nvPr/>
        </p:nvSpPr>
        <p:spPr>
          <a:xfrm>
            <a:off x="258967" y="-86251"/>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8" name="Google Shape;458;p9"/>
          <p:cNvSpPr/>
          <p:nvPr/>
        </p:nvSpPr>
        <p:spPr>
          <a:xfrm>
            <a:off x="-35016"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59" name="Google Shape;459;p9"/>
          <p:cNvSpPr/>
          <p:nvPr/>
        </p:nvSpPr>
        <p:spPr>
          <a:xfrm>
            <a:off x="7212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0" name="Google Shape;460;p9"/>
          <p:cNvSpPr/>
          <p:nvPr/>
        </p:nvSpPr>
        <p:spPr>
          <a:xfrm>
            <a:off x="-243128" y="5421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1" name="Google Shape;461;p9"/>
          <p:cNvSpPr/>
          <p:nvPr/>
        </p:nvSpPr>
        <p:spPr>
          <a:xfrm>
            <a:off x="7842052" y="-100873"/>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2" name="Google Shape;462;p9"/>
          <p:cNvSpPr/>
          <p:nvPr/>
        </p:nvSpPr>
        <p:spPr>
          <a:xfrm>
            <a:off x="-38626" y="579046"/>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3" name="Google Shape;463;p9"/>
          <p:cNvSpPr/>
          <p:nvPr/>
        </p:nvSpPr>
        <p:spPr>
          <a:xfrm>
            <a:off x="1403775" y="11500"/>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4" name="Google Shape;464;p9"/>
          <p:cNvSpPr/>
          <p:nvPr/>
        </p:nvSpPr>
        <p:spPr>
          <a:xfrm>
            <a:off x="955990" y="-57166"/>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5" name="Google Shape;465;p9"/>
          <p:cNvSpPr/>
          <p:nvPr/>
        </p:nvSpPr>
        <p:spPr>
          <a:xfrm>
            <a:off x="1333294" y="4678454"/>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6" name="Google Shape;466;p9"/>
          <p:cNvSpPr/>
          <p:nvPr/>
        </p:nvSpPr>
        <p:spPr>
          <a:xfrm>
            <a:off x="916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7" name="Google Shape;467;p9"/>
          <p:cNvSpPr/>
          <p:nvPr/>
        </p:nvSpPr>
        <p:spPr>
          <a:xfrm>
            <a:off x="1525678" y="4911343"/>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8" name="Google Shape;468;p9"/>
          <p:cNvSpPr/>
          <p:nvPr/>
        </p:nvSpPr>
        <p:spPr>
          <a:xfrm>
            <a:off x="2704" y="4900231"/>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69" name="Google Shape;469;p9"/>
          <p:cNvSpPr/>
          <p:nvPr/>
        </p:nvSpPr>
        <p:spPr>
          <a:xfrm rot="1920548">
            <a:off x="8225551" y="6252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70" name="Google Shape;470;p9"/>
          <p:cNvSpPr/>
          <p:nvPr/>
        </p:nvSpPr>
        <p:spPr>
          <a:xfrm>
            <a:off x="346867" y="4064142"/>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71" name="Google Shape;471;p9"/>
          <p:cNvSpPr/>
          <p:nvPr/>
        </p:nvSpPr>
        <p:spPr>
          <a:xfrm rot="-5400000">
            <a:off x="7996280" y="3169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72" name="Google Shape;472;p9"/>
          <p:cNvSpPr/>
          <p:nvPr/>
        </p:nvSpPr>
        <p:spPr>
          <a:xfrm>
            <a:off x="8801760" y="790271"/>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73" name="Google Shape;473;p9"/>
          <p:cNvSpPr/>
          <p:nvPr/>
        </p:nvSpPr>
        <p:spPr>
          <a:xfrm>
            <a:off x="2589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74" name="Google Shape;474;p9"/>
          <p:cNvSpPr/>
          <p:nvPr/>
        </p:nvSpPr>
        <p:spPr>
          <a:xfrm>
            <a:off x="8699345" y="1151407"/>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75" name="Google Shape;475;p9"/>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76" name="Shape 476"/>
        <p:cNvGrpSpPr/>
        <p:nvPr/>
      </p:nvGrpSpPr>
      <p:grpSpPr>
        <a:xfrm>
          <a:off x="0" y="0"/>
          <a:ext cx="0" cy="0"/>
          <a:chOff x="0" y="0"/>
          <a:chExt cx="0" cy="0"/>
        </a:xfrm>
      </p:grpSpPr>
      <p:sp>
        <p:nvSpPr>
          <p:cNvPr id="477" name="Google Shape;477;p10"/>
          <p:cNvSpPr/>
          <p:nvPr/>
        </p:nvSpPr>
        <p:spPr>
          <a:xfrm>
            <a:off x="7302880" y="-294362"/>
            <a:ext cx="450550" cy="558734"/>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78" name="Google Shape;478;p10"/>
          <p:cNvSpPr/>
          <p:nvPr/>
        </p:nvSpPr>
        <p:spPr>
          <a:xfrm>
            <a:off x="-35374" y="3366963"/>
            <a:ext cx="443260" cy="50467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79" name="Google Shape;479;p10"/>
          <p:cNvSpPr/>
          <p:nvPr/>
        </p:nvSpPr>
        <p:spPr>
          <a:xfrm>
            <a:off x="8817948" y="34396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0" name="Google Shape;480;p10"/>
          <p:cNvSpPr/>
          <p:nvPr/>
        </p:nvSpPr>
        <p:spPr>
          <a:xfrm>
            <a:off x="8742973" y="4166677"/>
            <a:ext cx="495281" cy="340238"/>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1" name="Google Shape;481;p10"/>
          <p:cNvSpPr/>
          <p:nvPr/>
        </p:nvSpPr>
        <p:spPr>
          <a:xfrm>
            <a:off x="8360955" y="450691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2" name="Google Shape;482;p10"/>
          <p:cNvSpPr/>
          <p:nvPr/>
        </p:nvSpPr>
        <p:spPr>
          <a:xfrm>
            <a:off x="-77078" y="1488018"/>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3" name="Google Shape;483;p10"/>
          <p:cNvSpPr/>
          <p:nvPr/>
        </p:nvSpPr>
        <p:spPr>
          <a:xfrm>
            <a:off x="80525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4" name="Google Shape;484;p10"/>
          <p:cNvSpPr/>
          <p:nvPr/>
        </p:nvSpPr>
        <p:spPr>
          <a:xfrm>
            <a:off x="8052577" y="413232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5" name="Google Shape;485;p10"/>
          <p:cNvSpPr/>
          <p:nvPr/>
        </p:nvSpPr>
        <p:spPr>
          <a:xfrm>
            <a:off x="7430898" y="4873171"/>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6" name="Google Shape;486;p10"/>
          <p:cNvSpPr/>
          <p:nvPr/>
        </p:nvSpPr>
        <p:spPr>
          <a:xfrm>
            <a:off x="87497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7" name="Google Shape;487;p10"/>
          <p:cNvSpPr/>
          <p:nvPr/>
        </p:nvSpPr>
        <p:spPr>
          <a:xfrm>
            <a:off x="85224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8" name="Google Shape;488;p10"/>
          <p:cNvSpPr/>
          <p:nvPr/>
        </p:nvSpPr>
        <p:spPr>
          <a:xfrm>
            <a:off x="88294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89" name="Google Shape;489;p10"/>
          <p:cNvSpPr/>
          <p:nvPr/>
        </p:nvSpPr>
        <p:spPr>
          <a:xfrm>
            <a:off x="8963979" y="1338718"/>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0" name="Google Shape;490;p10"/>
          <p:cNvSpPr/>
          <p:nvPr/>
        </p:nvSpPr>
        <p:spPr>
          <a:xfrm rot="-2426120">
            <a:off x="7110132" y="4877011"/>
            <a:ext cx="279910" cy="357971"/>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1" name="Google Shape;491;p10"/>
          <p:cNvSpPr/>
          <p:nvPr/>
        </p:nvSpPr>
        <p:spPr>
          <a:xfrm>
            <a:off x="76596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2" name="Google Shape;492;p10"/>
          <p:cNvSpPr/>
          <p:nvPr/>
        </p:nvSpPr>
        <p:spPr>
          <a:xfrm>
            <a:off x="8797588" y="3078732"/>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3" name="Google Shape;493;p10"/>
          <p:cNvSpPr/>
          <p:nvPr/>
        </p:nvSpPr>
        <p:spPr>
          <a:xfrm>
            <a:off x="77824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4" name="Google Shape;494;p10"/>
          <p:cNvSpPr/>
          <p:nvPr/>
        </p:nvSpPr>
        <p:spPr>
          <a:xfrm>
            <a:off x="346877" y="6086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5" name="Google Shape;495;p10"/>
          <p:cNvSpPr/>
          <p:nvPr/>
        </p:nvSpPr>
        <p:spPr>
          <a:xfrm>
            <a:off x="645010" y="3559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6" name="Google Shape;496;p10"/>
          <p:cNvSpPr/>
          <p:nvPr/>
        </p:nvSpPr>
        <p:spPr>
          <a:xfrm>
            <a:off x="8318810" y="-29822"/>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7" name="Google Shape;497;p10"/>
          <p:cNvSpPr/>
          <p:nvPr/>
        </p:nvSpPr>
        <p:spPr>
          <a:xfrm>
            <a:off x="-8" y="101336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8" name="Google Shape;498;p10"/>
          <p:cNvSpPr/>
          <p:nvPr/>
        </p:nvSpPr>
        <p:spPr>
          <a:xfrm>
            <a:off x="8699356" y="17911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499" name="Google Shape;499;p10"/>
          <p:cNvSpPr/>
          <p:nvPr/>
        </p:nvSpPr>
        <p:spPr>
          <a:xfrm>
            <a:off x="7004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0" name="Google Shape;500;p10"/>
          <p:cNvSpPr/>
          <p:nvPr/>
        </p:nvSpPr>
        <p:spPr>
          <a:xfrm>
            <a:off x="258967" y="-86251"/>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1" name="Google Shape;501;p10"/>
          <p:cNvSpPr/>
          <p:nvPr/>
        </p:nvSpPr>
        <p:spPr>
          <a:xfrm>
            <a:off x="-35016"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2" name="Google Shape;502;p10"/>
          <p:cNvSpPr/>
          <p:nvPr/>
        </p:nvSpPr>
        <p:spPr>
          <a:xfrm>
            <a:off x="7212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3" name="Google Shape;503;p10"/>
          <p:cNvSpPr/>
          <p:nvPr/>
        </p:nvSpPr>
        <p:spPr>
          <a:xfrm>
            <a:off x="-243128" y="5421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4" name="Google Shape;504;p10"/>
          <p:cNvSpPr/>
          <p:nvPr/>
        </p:nvSpPr>
        <p:spPr>
          <a:xfrm>
            <a:off x="7842052" y="-100873"/>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5" name="Google Shape;505;p10"/>
          <p:cNvSpPr/>
          <p:nvPr/>
        </p:nvSpPr>
        <p:spPr>
          <a:xfrm>
            <a:off x="-38626" y="579046"/>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6" name="Google Shape;506;p10"/>
          <p:cNvSpPr/>
          <p:nvPr/>
        </p:nvSpPr>
        <p:spPr>
          <a:xfrm>
            <a:off x="1403775" y="11500"/>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7" name="Google Shape;507;p10"/>
          <p:cNvSpPr/>
          <p:nvPr/>
        </p:nvSpPr>
        <p:spPr>
          <a:xfrm>
            <a:off x="955990" y="-57166"/>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8" name="Google Shape;508;p10"/>
          <p:cNvSpPr/>
          <p:nvPr/>
        </p:nvSpPr>
        <p:spPr>
          <a:xfrm>
            <a:off x="1333294" y="4678454"/>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09" name="Google Shape;509;p10"/>
          <p:cNvSpPr/>
          <p:nvPr/>
        </p:nvSpPr>
        <p:spPr>
          <a:xfrm>
            <a:off x="916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0" name="Google Shape;510;p10"/>
          <p:cNvSpPr/>
          <p:nvPr/>
        </p:nvSpPr>
        <p:spPr>
          <a:xfrm>
            <a:off x="1525678" y="4911343"/>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1" name="Google Shape;511;p10"/>
          <p:cNvSpPr/>
          <p:nvPr/>
        </p:nvSpPr>
        <p:spPr>
          <a:xfrm>
            <a:off x="2704" y="4900231"/>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2" name="Google Shape;512;p10"/>
          <p:cNvSpPr/>
          <p:nvPr/>
        </p:nvSpPr>
        <p:spPr>
          <a:xfrm rot="1920548">
            <a:off x="8225551" y="6252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3" name="Google Shape;513;p10"/>
          <p:cNvSpPr/>
          <p:nvPr/>
        </p:nvSpPr>
        <p:spPr>
          <a:xfrm>
            <a:off x="346867" y="4064142"/>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4" name="Google Shape;514;p10"/>
          <p:cNvSpPr/>
          <p:nvPr/>
        </p:nvSpPr>
        <p:spPr>
          <a:xfrm rot="-5400000">
            <a:off x="7996280" y="3169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5" name="Google Shape;515;p10"/>
          <p:cNvSpPr/>
          <p:nvPr/>
        </p:nvSpPr>
        <p:spPr>
          <a:xfrm>
            <a:off x="8801760" y="790271"/>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6" name="Google Shape;516;p10"/>
          <p:cNvSpPr/>
          <p:nvPr/>
        </p:nvSpPr>
        <p:spPr>
          <a:xfrm>
            <a:off x="2589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7" name="Google Shape;517;p10"/>
          <p:cNvSpPr/>
          <p:nvPr/>
        </p:nvSpPr>
        <p:spPr>
          <a:xfrm>
            <a:off x="8699345" y="1151407"/>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4C2F4"/>
              </a:solidFill>
            </a:endParaRPr>
          </a:p>
        </p:txBody>
      </p:sp>
      <p:sp>
        <p:nvSpPr>
          <p:cNvPr id="518" name="Google Shape;518;p10"/>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image" Target="../media/image13.jp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3.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grpSp>
        <p:nvGrpSpPr>
          <p:cNvPr id="6" name="Google Shape;6;p1"/>
          <p:cNvGrpSpPr/>
          <p:nvPr/>
        </p:nvGrpSpPr>
        <p:grpSpPr>
          <a:xfrm>
            <a:off x="-6" y="-23"/>
            <a:ext cx="9143797" cy="5143378"/>
            <a:chOff x="239950" y="872550"/>
            <a:chExt cx="7042900" cy="3961625"/>
          </a:xfrm>
        </p:grpSpPr>
        <p:sp>
          <p:nvSpPr>
            <p:cNvPr id="7" name="Google Shape;7;p1"/>
            <p:cNvSpPr/>
            <p:nvPr/>
          </p:nvSpPr>
          <p:spPr>
            <a:xfrm>
              <a:off x="239950" y="872550"/>
              <a:ext cx="7042900" cy="3961625"/>
            </a:xfrm>
            <a:custGeom>
              <a:rect b="b" l="l" r="r" t="t"/>
              <a:pathLst>
                <a:path extrusionOk="0" fill="none" h="158465" w="281716">
                  <a:moveTo>
                    <a:pt x="0" y="0"/>
                  </a:moveTo>
                  <a:lnTo>
                    <a:pt x="281715" y="0"/>
                  </a:lnTo>
                  <a:lnTo>
                    <a:pt x="281715" y="158464"/>
                  </a:lnTo>
                  <a:lnTo>
                    <a:pt x="0" y="158464"/>
                  </a:lnTo>
                  <a:lnTo>
                    <a:pt x="0" y="0"/>
                  </a:lnTo>
                  <a:close/>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 name="Google Shape;8;p1"/>
            <p:cNvSpPr/>
            <p:nvPr/>
          </p:nvSpPr>
          <p:spPr>
            <a:xfrm>
              <a:off x="239950" y="47617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 name="Google Shape;9;p1"/>
            <p:cNvSpPr/>
            <p:nvPr/>
          </p:nvSpPr>
          <p:spPr>
            <a:xfrm>
              <a:off x="239950" y="46901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1"/>
            <p:cNvSpPr/>
            <p:nvPr/>
          </p:nvSpPr>
          <p:spPr>
            <a:xfrm>
              <a:off x="239950" y="46177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1"/>
            <p:cNvSpPr/>
            <p:nvPr/>
          </p:nvSpPr>
          <p:spPr>
            <a:xfrm>
              <a:off x="239950" y="45462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
            <p:cNvSpPr/>
            <p:nvPr/>
          </p:nvSpPr>
          <p:spPr>
            <a:xfrm>
              <a:off x="239950" y="44737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1"/>
            <p:cNvSpPr/>
            <p:nvPr/>
          </p:nvSpPr>
          <p:spPr>
            <a:xfrm>
              <a:off x="239950" y="44022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1"/>
            <p:cNvSpPr/>
            <p:nvPr/>
          </p:nvSpPr>
          <p:spPr>
            <a:xfrm>
              <a:off x="239950" y="43297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1"/>
            <p:cNvSpPr/>
            <p:nvPr/>
          </p:nvSpPr>
          <p:spPr>
            <a:xfrm>
              <a:off x="239950" y="42582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
            <p:cNvSpPr/>
            <p:nvPr/>
          </p:nvSpPr>
          <p:spPr>
            <a:xfrm>
              <a:off x="239950" y="41858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1"/>
            <p:cNvSpPr/>
            <p:nvPr/>
          </p:nvSpPr>
          <p:spPr>
            <a:xfrm>
              <a:off x="239950" y="41142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1"/>
            <p:cNvSpPr/>
            <p:nvPr/>
          </p:nvSpPr>
          <p:spPr>
            <a:xfrm>
              <a:off x="239950" y="40418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1"/>
            <p:cNvSpPr/>
            <p:nvPr/>
          </p:nvSpPr>
          <p:spPr>
            <a:xfrm>
              <a:off x="239950" y="39693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1"/>
            <p:cNvSpPr/>
            <p:nvPr/>
          </p:nvSpPr>
          <p:spPr>
            <a:xfrm>
              <a:off x="239950" y="38978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1"/>
            <p:cNvSpPr/>
            <p:nvPr/>
          </p:nvSpPr>
          <p:spPr>
            <a:xfrm>
              <a:off x="239950" y="38254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1"/>
            <p:cNvSpPr/>
            <p:nvPr/>
          </p:nvSpPr>
          <p:spPr>
            <a:xfrm>
              <a:off x="239950" y="37538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1"/>
            <p:cNvSpPr/>
            <p:nvPr/>
          </p:nvSpPr>
          <p:spPr>
            <a:xfrm>
              <a:off x="239950" y="36814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1"/>
            <p:cNvSpPr/>
            <p:nvPr/>
          </p:nvSpPr>
          <p:spPr>
            <a:xfrm>
              <a:off x="239950" y="36099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1"/>
            <p:cNvSpPr/>
            <p:nvPr/>
          </p:nvSpPr>
          <p:spPr>
            <a:xfrm>
              <a:off x="239950" y="35374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1"/>
            <p:cNvSpPr/>
            <p:nvPr/>
          </p:nvSpPr>
          <p:spPr>
            <a:xfrm>
              <a:off x="239950" y="34659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1"/>
            <p:cNvSpPr/>
            <p:nvPr/>
          </p:nvSpPr>
          <p:spPr>
            <a:xfrm>
              <a:off x="239950" y="33934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1"/>
            <p:cNvSpPr/>
            <p:nvPr/>
          </p:nvSpPr>
          <p:spPr>
            <a:xfrm>
              <a:off x="239950" y="33219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1"/>
            <p:cNvSpPr/>
            <p:nvPr/>
          </p:nvSpPr>
          <p:spPr>
            <a:xfrm>
              <a:off x="239950" y="32495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1"/>
            <p:cNvSpPr/>
            <p:nvPr/>
          </p:nvSpPr>
          <p:spPr>
            <a:xfrm>
              <a:off x="239950" y="31770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1"/>
            <p:cNvSpPr/>
            <p:nvPr/>
          </p:nvSpPr>
          <p:spPr>
            <a:xfrm>
              <a:off x="239950" y="31055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1"/>
            <p:cNvSpPr/>
            <p:nvPr/>
          </p:nvSpPr>
          <p:spPr>
            <a:xfrm>
              <a:off x="239950" y="3033100"/>
              <a:ext cx="7042900" cy="0"/>
            </a:xfrm>
            <a:custGeom>
              <a:rect b="b" l="l" r="r" t="t"/>
              <a:pathLst>
                <a:path extrusionOk="0" fill="none" h="0"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1"/>
            <p:cNvSpPr/>
            <p:nvPr/>
          </p:nvSpPr>
          <p:spPr>
            <a:xfrm>
              <a:off x="239950" y="29615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1"/>
            <p:cNvSpPr/>
            <p:nvPr/>
          </p:nvSpPr>
          <p:spPr>
            <a:xfrm>
              <a:off x="239950" y="28891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1"/>
            <p:cNvSpPr/>
            <p:nvPr/>
          </p:nvSpPr>
          <p:spPr>
            <a:xfrm>
              <a:off x="239950" y="28175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1"/>
            <p:cNvSpPr/>
            <p:nvPr/>
          </p:nvSpPr>
          <p:spPr>
            <a:xfrm>
              <a:off x="239950" y="27451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1"/>
            <p:cNvSpPr/>
            <p:nvPr/>
          </p:nvSpPr>
          <p:spPr>
            <a:xfrm>
              <a:off x="239950" y="26736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1"/>
            <p:cNvSpPr/>
            <p:nvPr/>
          </p:nvSpPr>
          <p:spPr>
            <a:xfrm>
              <a:off x="239950" y="26011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1"/>
            <p:cNvSpPr/>
            <p:nvPr/>
          </p:nvSpPr>
          <p:spPr>
            <a:xfrm>
              <a:off x="239950" y="25296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1"/>
            <p:cNvSpPr/>
            <p:nvPr/>
          </p:nvSpPr>
          <p:spPr>
            <a:xfrm>
              <a:off x="239950" y="24572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1"/>
            <p:cNvSpPr/>
            <p:nvPr/>
          </p:nvSpPr>
          <p:spPr>
            <a:xfrm>
              <a:off x="239950" y="23847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1"/>
            <p:cNvSpPr/>
            <p:nvPr/>
          </p:nvSpPr>
          <p:spPr>
            <a:xfrm>
              <a:off x="239950" y="23132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1"/>
            <p:cNvSpPr/>
            <p:nvPr/>
          </p:nvSpPr>
          <p:spPr>
            <a:xfrm>
              <a:off x="239950" y="22407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1"/>
            <p:cNvSpPr/>
            <p:nvPr/>
          </p:nvSpPr>
          <p:spPr>
            <a:xfrm>
              <a:off x="239950" y="21692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1"/>
            <p:cNvSpPr/>
            <p:nvPr/>
          </p:nvSpPr>
          <p:spPr>
            <a:xfrm>
              <a:off x="239950" y="20968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1"/>
            <p:cNvSpPr/>
            <p:nvPr/>
          </p:nvSpPr>
          <p:spPr>
            <a:xfrm>
              <a:off x="239950" y="20252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1"/>
            <p:cNvSpPr/>
            <p:nvPr/>
          </p:nvSpPr>
          <p:spPr>
            <a:xfrm>
              <a:off x="239950" y="19528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1"/>
            <p:cNvSpPr/>
            <p:nvPr/>
          </p:nvSpPr>
          <p:spPr>
            <a:xfrm>
              <a:off x="239950" y="18813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
            <p:cNvSpPr/>
            <p:nvPr/>
          </p:nvSpPr>
          <p:spPr>
            <a:xfrm>
              <a:off x="239950" y="18088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
            <p:cNvSpPr/>
            <p:nvPr/>
          </p:nvSpPr>
          <p:spPr>
            <a:xfrm>
              <a:off x="239950" y="17373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1"/>
            <p:cNvSpPr/>
            <p:nvPr/>
          </p:nvSpPr>
          <p:spPr>
            <a:xfrm>
              <a:off x="239950" y="16648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
            <p:cNvSpPr/>
            <p:nvPr/>
          </p:nvSpPr>
          <p:spPr>
            <a:xfrm>
              <a:off x="239950" y="15924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
            <p:cNvSpPr/>
            <p:nvPr/>
          </p:nvSpPr>
          <p:spPr>
            <a:xfrm>
              <a:off x="239950" y="15209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
            <p:cNvSpPr/>
            <p:nvPr/>
          </p:nvSpPr>
          <p:spPr>
            <a:xfrm>
              <a:off x="239950" y="14484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
            <p:cNvSpPr/>
            <p:nvPr/>
          </p:nvSpPr>
          <p:spPr>
            <a:xfrm>
              <a:off x="239950" y="13769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
            <p:cNvSpPr/>
            <p:nvPr/>
          </p:nvSpPr>
          <p:spPr>
            <a:xfrm>
              <a:off x="239950" y="13044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
            <p:cNvSpPr/>
            <p:nvPr/>
          </p:nvSpPr>
          <p:spPr>
            <a:xfrm>
              <a:off x="239950" y="12329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
            <p:cNvSpPr/>
            <p:nvPr/>
          </p:nvSpPr>
          <p:spPr>
            <a:xfrm>
              <a:off x="239950" y="11605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
            <p:cNvSpPr/>
            <p:nvPr/>
          </p:nvSpPr>
          <p:spPr>
            <a:xfrm>
              <a:off x="239950" y="10889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
            <p:cNvSpPr/>
            <p:nvPr/>
          </p:nvSpPr>
          <p:spPr>
            <a:xfrm>
              <a:off x="239950" y="10165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
            <p:cNvSpPr/>
            <p:nvPr/>
          </p:nvSpPr>
          <p:spPr>
            <a:xfrm>
              <a:off x="239950" y="9450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
            <p:cNvSpPr/>
            <p:nvPr/>
          </p:nvSpPr>
          <p:spPr>
            <a:xfrm>
              <a:off x="72103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
            <p:cNvSpPr/>
            <p:nvPr/>
          </p:nvSpPr>
          <p:spPr>
            <a:xfrm>
              <a:off x="71379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
            <p:cNvSpPr/>
            <p:nvPr/>
          </p:nvSpPr>
          <p:spPr>
            <a:xfrm>
              <a:off x="70645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
            <p:cNvSpPr/>
            <p:nvPr/>
          </p:nvSpPr>
          <p:spPr>
            <a:xfrm>
              <a:off x="69921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
            <p:cNvSpPr/>
            <p:nvPr/>
          </p:nvSpPr>
          <p:spPr>
            <a:xfrm>
              <a:off x="69196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
            <p:cNvSpPr/>
            <p:nvPr/>
          </p:nvSpPr>
          <p:spPr>
            <a:xfrm>
              <a:off x="68472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
            <p:cNvSpPr/>
            <p:nvPr/>
          </p:nvSpPr>
          <p:spPr>
            <a:xfrm>
              <a:off x="67747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
            <p:cNvSpPr/>
            <p:nvPr/>
          </p:nvSpPr>
          <p:spPr>
            <a:xfrm>
              <a:off x="67023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
            <p:cNvSpPr/>
            <p:nvPr/>
          </p:nvSpPr>
          <p:spPr>
            <a:xfrm>
              <a:off x="66289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
            <p:cNvSpPr/>
            <p:nvPr/>
          </p:nvSpPr>
          <p:spPr>
            <a:xfrm>
              <a:off x="65565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
            <p:cNvSpPr/>
            <p:nvPr/>
          </p:nvSpPr>
          <p:spPr>
            <a:xfrm>
              <a:off x="64840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
            <p:cNvSpPr/>
            <p:nvPr/>
          </p:nvSpPr>
          <p:spPr>
            <a:xfrm>
              <a:off x="64116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
            <p:cNvSpPr/>
            <p:nvPr/>
          </p:nvSpPr>
          <p:spPr>
            <a:xfrm>
              <a:off x="63391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
            <p:cNvSpPr/>
            <p:nvPr/>
          </p:nvSpPr>
          <p:spPr>
            <a:xfrm>
              <a:off x="62667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
            <p:cNvSpPr/>
            <p:nvPr/>
          </p:nvSpPr>
          <p:spPr>
            <a:xfrm>
              <a:off x="61933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
            <p:cNvSpPr/>
            <p:nvPr/>
          </p:nvSpPr>
          <p:spPr>
            <a:xfrm>
              <a:off x="61209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
            <p:cNvSpPr/>
            <p:nvPr/>
          </p:nvSpPr>
          <p:spPr>
            <a:xfrm>
              <a:off x="60484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
            <p:cNvSpPr/>
            <p:nvPr/>
          </p:nvSpPr>
          <p:spPr>
            <a:xfrm>
              <a:off x="59760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
            <p:cNvSpPr/>
            <p:nvPr/>
          </p:nvSpPr>
          <p:spPr>
            <a:xfrm>
              <a:off x="59036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
            <p:cNvSpPr/>
            <p:nvPr/>
          </p:nvSpPr>
          <p:spPr>
            <a:xfrm>
              <a:off x="58302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
            <p:cNvSpPr/>
            <p:nvPr/>
          </p:nvSpPr>
          <p:spPr>
            <a:xfrm>
              <a:off x="57577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
            <p:cNvSpPr/>
            <p:nvPr/>
          </p:nvSpPr>
          <p:spPr>
            <a:xfrm>
              <a:off x="56853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
            <p:cNvSpPr/>
            <p:nvPr/>
          </p:nvSpPr>
          <p:spPr>
            <a:xfrm>
              <a:off x="56129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
            <p:cNvSpPr/>
            <p:nvPr/>
          </p:nvSpPr>
          <p:spPr>
            <a:xfrm>
              <a:off x="55404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
            <p:cNvSpPr/>
            <p:nvPr/>
          </p:nvSpPr>
          <p:spPr>
            <a:xfrm>
              <a:off x="54680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
            <p:cNvSpPr/>
            <p:nvPr/>
          </p:nvSpPr>
          <p:spPr>
            <a:xfrm>
              <a:off x="53946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
            <p:cNvSpPr/>
            <p:nvPr/>
          </p:nvSpPr>
          <p:spPr>
            <a:xfrm>
              <a:off x="53222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
            <p:cNvSpPr/>
            <p:nvPr/>
          </p:nvSpPr>
          <p:spPr>
            <a:xfrm>
              <a:off x="52497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
            <p:cNvSpPr/>
            <p:nvPr/>
          </p:nvSpPr>
          <p:spPr>
            <a:xfrm>
              <a:off x="51773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
            <p:cNvSpPr/>
            <p:nvPr/>
          </p:nvSpPr>
          <p:spPr>
            <a:xfrm>
              <a:off x="51048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
            <p:cNvSpPr/>
            <p:nvPr/>
          </p:nvSpPr>
          <p:spPr>
            <a:xfrm>
              <a:off x="50324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
            <p:cNvSpPr/>
            <p:nvPr/>
          </p:nvSpPr>
          <p:spPr>
            <a:xfrm>
              <a:off x="49590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
            <p:cNvSpPr/>
            <p:nvPr/>
          </p:nvSpPr>
          <p:spPr>
            <a:xfrm>
              <a:off x="48866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
            <p:cNvSpPr/>
            <p:nvPr/>
          </p:nvSpPr>
          <p:spPr>
            <a:xfrm>
              <a:off x="48141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
            <p:cNvSpPr/>
            <p:nvPr/>
          </p:nvSpPr>
          <p:spPr>
            <a:xfrm>
              <a:off x="47417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
            <p:cNvSpPr/>
            <p:nvPr/>
          </p:nvSpPr>
          <p:spPr>
            <a:xfrm>
              <a:off x="46692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
            <p:cNvSpPr/>
            <p:nvPr/>
          </p:nvSpPr>
          <p:spPr>
            <a:xfrm>
              <a:off x="45968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
            <p:cNvSpPr/>
            <p:nvPr/>
          </p:nvSpPr>
          <p:spPr>
            <a:xfrm>
              <a:off x="45234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
            <p:cNvSpPr/>
            <p:nvPr/>
          </p:nvSpPr>
          <p:spPr>
            <a:xfrm>
              <a:off x="44510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
            <p:cNvSpPr/>
            <p:nvPr/>
          </p:nvSpPr>
          <p:spPr>
            <a:xfrm>
              <a:off x="43785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
            <p:cNvSpPr/>
            <p:nvPr/>
          </p:nvSpPr>
          <p:spPr>
            <a:xfrm>
              <a:off x="43061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
            <p:cNvSpPr/>
            <p:nvPr/>
          </p:nvSpPr>
          <p:spPr>
            <a:xfrm>
              <a:off x="42336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
            <p:cNvSpPr/>
            <p:nvPr/>
          </p:nvSpPr>
          <p:spPr>
            <a:xfrm>
              <a:off x="41603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
            <p:cNvSpPr/>
            <p:nvPr/>
          </p:nvSpPr>
          <p:spPr>
            <a:xfrm>
              <a:off x="40878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
            <p:cNvSpPr/>
            <p:nvPr/>
          </p:nvSpPr>
          <p:spPr>
            <a:xfrm>
              <a:off x="40154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
            <p:cNvSpPr/>
            <p:nvPr/>
          </p:nvSpPr>
          <p:spPr>
            <a:xfrm>
              <a:off x="39429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
            <p:cNvSpPr/>
            <p:nvPr/>
          </p:nvSpPr>
          <p:spPr>
            <a:xfrm>
              <a:off x="38705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
            <p:cNvSpPr/>
            <p:nvPr/>
          </p:nvSpPr>
          <p:spPr>
            <a:xfrm>
              <a:off x="37980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
            <p:cNvSpPr/>
            <p:nvPr/>
          </p:nvSpPr>
          <p:spPr>
            <a:xfrm>
              <a:off x="37247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
            <p:cNvSpPr/>
            <p:nvPr/>
          </p:nvSpPr>
          <p:spPr>
            <a:xfrm>
              <a:off x="36522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
            <p:cNvSpPr/>
            <p:nvPr/>
          </p:nvSpPr>
          <p:spPr>
            <a:xfrm>
              <a:off x="35798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
            <p:cNvSpPr/>
            <p:nvPr/>
          </p:nvSpPr>
          <p:spPr>
            <a:xfrm>
              <a:off x="35073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
            <p:cNvSpPr/>
            <p:nvPr/>
          </p:nvSpPr>
          <p:spPr>
            <a:xfrm>
              <a:off x="34349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
            <p:cNvSpPr/>
            <p:nvPr/>
          </p:nvSpPr>
          <p:spPr>
            <a:xfrm>
              <a:off x="33624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
            <p:cNvSpPr/>
            <p:nvPr/>
          </p:nvSpPr>
          <p:spPr>
            <a:xfrm>
              <a:off x="32891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
            <p:cNvSpPr/>
            <p:nvPr/>
          </p:nvSpPr>
          <p:spPr>
            <a:xfrm>
              <a:off x="32166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
            <p:cNvSpPr/>
            <p:nvPr/>
          </p:nvSpPr>
          <p:spPr>
            <a:xfrm>
              <a:off x="31442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
            <p:cNvSpPr/>
            <p:nvPr/>
          </p:nvSpPr>
          <p:spPr>
            <a:xfrm>
              <a:off x="30717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
            <p:cNvSpPr/>
            <p:nvPr/>
          </p:nvSpPr>
          <p:spPr>
            <a:xfrm>
              <a:off x="29993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
            <p:cNvSpPr/>
            <p:nvPr/>
          </p:nvSpPr>
          <p:spPr>
            <a:xfrm>
              <a:off x="29259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
            <p:cNvSpPr/>
            <p:nvPr/>
          </p:nvSpPr>
          <p:spPr>
            <a:xfrm>
              <a:off x="28535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
            <p:cNvSpPr/>
            <p:nvPr/>
          </p:nvSpPr>
          <p:spPr>
            <a:xfrm>
              <a:off x="27810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
            <p:cNvSpPr/>
            <p:nvPr/>
          </p:nvSpPr>
          <p:spPr>
            <a:xfrm>
              <a:off x="27086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
            <p:cNvSpPr/>
            <p:nvPr/>
          </p:nvSpPr>
          <p:spPr>
            <a:xfrm>
              <a:off x="26361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
            <p:cNvSpPr/>
            <p:nvPr/>
          </p:nvSpPr>
          <p:spPr>
            <a:xfrm>
              <a:off x="25637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
            <p:cNvSpPr/>
            <p:nvPr/>
          </p:nvSpPr>
          <p:spPr>
            <a:xfrm>
              <a:off x="24903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
            <p:cNvSpPr/>
            <p:nvPr/>
          </p:nvSpPr>
          <p:spPr>
            <a:xfrm>
              <a:off x="24179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
            <p:cNvSpPr/>
            <p:nvPr/>
          </p:nvSpPr>
          <p:spPr>
            <a:xfrm>
              <a:off x="23454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
            <p:cNvSpPr/>
            <p:nvPr/>
          </p:nvSpPr>
          <p:spPr>
            <a:xfrm>
              <a:off x="22730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
            <p:cNvSpPr/>
            <p:nvPr/>
          </p:nvSpPr>
          <p:spPr>
            <a:xfrm>
              <a:off x="22005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
            <p:cNvSpPr/>
            <p:nvPr/>
          </p:nvSpPr>
          <p:spPr>
            <a:xfrm>
              <a:off x="21281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
            <p:cNvSpPr/>
            <p:nvPr/>
          </p:nvSpPr>
          <p:spPr>
            <a:xfrm>
              <a:off x="20547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
            <p:cNvSpPr/>
            <p:nvPr/>
          </p:nvSpPr>
          <p:spPr>
            <a:xfrm>
              <a:off x="19823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
            <p:cNvSpPr/>
            <p:nvPr/>
          </p:nvSpPr>
          <p:spPr>
            <a:xfrm>
              <a:off x="19098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
            <p:cNvSpPr/>
            <p:nvPr/>
          </p:nvSpPr>
          <p:spPr>
            <a:xfrm>
              <a:off x="18374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
            <p:cNvSpPr/>
            <p:nvPr/>
          </p:nvSpPr>
          <p:spPr>
            <a:xfrm>
              <a:off x="17649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
            <p:cNvSpPr/>
            <p:nvPr/>
          </p:nvSpPr>
          <p:spPr>
            <a:xfrm>
              <a:off x="16925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
            <p:cNvSpPr/>
            <p:nvPr/>
          </p:nvSpPr>
          <p:spPr>
            <a:xfrm>
              <a:off x="16191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
            <p:cNvSpPr/>
            <p:nvPr/>
          </p:nvSpPr>
          <p:spPr>
            <a:xfrm>
              <a:off x="15467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
            <p:cNvSpPr/>
            <p:nvPr/>
          </p:nvSpPr>
          <p:spPr>
            <a:xfrm>
              <a:off x="14742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
            <p:cNvSpPr/>
            <p:nvPr/>
          </p:nvSpPr>
          <p:spPr>
            <a:xfrm>
              <a:off x="14018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
            <p:cNvSpPr/>
            <p:nvPr/>
          </p:nvSpPr>
          <p:spPr>
            <a:xfrm>
              <a:off x="13294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
            <p:cNvSpPr/>
            <p:nvPr/>
          </p:nvSpPr>
          <p:spPr>
            <a:xfrm>
              <a:off x="12560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
            <p:cNvSpPr/>
            <p:nvPr/>
          </p:nvSpPr>
          <p:spPr>
            <a:xfrm>
              <a:off x="11835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
            <p:cNvSpPr/>
            <p:nvPr/>
          </p:nvSpPr>
          <p:spPr>
            <a:xfrm>
              <a:off x="11111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
            <p:cNvSpPr/>
            <p:nvPr/>
          </p:nvSpPr>
          <p:spPr>
            <a:xfrm>
              <a:off x="10387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
            <p:cNvSpPr/>
            <p:nvPr/>
          </p:nvSpPr>
          <p:spPr>
            <a:xfrm>
              <a:off x="9662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
            <p:cNvSpPr/>
            <p:nvPr/>
          </p:nvSpPr>
          <p:spPr>
            <a:xfrm>
              <a:off x="8938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
            <p:cNvSpPr/>
            <p:nvPr/>
          </p:nvSpPr>
          <p:spPr>
            <a:xfrm>
              <a:off x="8204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
            <p:cNvSpPr/>
            <p:nvPr/>
          </p:nvSpPr>
          <p:spPr>
            <a:xfrm>
              <a:off x="7479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
            <p:cNvSpPr/>
            <p:nvPr/>
          </p:nvSpPr>
          <p:spPr>
            <a:xfrm>
              <a:off x="6755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
            <p:cNvSpPr/>
            <p:nvPr/>
          </p:nvSpPr>
          <p:spPr>
            <a:xfrm>
              <a:off x="6031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
            <p:cNvSpPr/>
            <p:nvPr/>
          </p:nvSpPr>
          <p:spPr>
            <a:xfrm>
              <a:off x="5306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
            <p:cNvSpPr/>
            <p:nvPr/>
          </p:nvSpPr>
          <p:spPr>
            <a:xfrm>
              <a:off x="4582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
            <p:cNvSpPr/>
            <p:nvPr/>
          </p:nvSpPr>
          <p:spPr>
            <a:xfrm>
              <a:off x="3848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
            <p:cNvSpPr/>
            <p:nvPr/>
          </p:nvSpPr>
          <p:spPr>
            <a:xfrm>
              <a:off x="3124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8" name="Google Shape;158;p1"/>
          <p:cNvSpPr txBox="1"/>
          <p:nvPr>
            <p:ph type="title"/>
          </p:nvPr>
        </p:nvSpPr>
        <p:spPr>
          <a:xfrm>
            <a:off x="747925" y="225025"/>
            <a:ext cx="6791700" cy="8574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1pPr>
            <a:lvl2pPr lvl="1">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2pPr>
            <a:lvl3pPr lvl="2">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3pPr>
            <a:lvl4pPr lvl="3">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4pPr>
            <a:lvl5pPr lvl="4">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5pPr>
            <a:lvl6pPr lvl="5">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6pPr>
            <a:lvl7pPr lvl="6">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7pPr>
            <a:lvl8pPr lvl="7">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8pPr>
            <a:lvl9pPr lvl="8">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9pPr>
          </a:lstStyle>
          <a:p/>
        </p:txBody>
      </p:sp>
      <p:sp>
        <p:nvSpPr>
          <p:cNvPr id="159" name="Google Shape;159;p1"/>
          <p:cNvSpPr txBox="1"/>
          <p:nvPr>
            <p:ph idx="1" type="body"/>
          </p:nvPr>
        </p:nvSpPr>
        <p:spPr>
          <a:xfrm>
            <a:off x="747925" y="1314900"/>
            <a:ext cx="6791700" cy="3610800"/>
          </a:xfrm>
          <a:prstGeom prst="rect">
            <a:avLst/>
          </a:prstGeom>
          <a:noFill/>
          <a:ln>
            <a:noFill/>
          </a:ln>
        </p:spPr>
        <p:txBody>
          <a:bodyPr anchorCtr="0" anchor="t" bIns="91425" lIns="91425" spcFirstLastPara="1" rIns="91425" wrap="square" tIns="91425">
            <a:noAutofit/>
          </a:bodyPr>
          <a:lstStyle>
            <a:lvl1pPr indent="-393700" lvl="0" marL="457200">
              <a:spcBef>
                <a:spcPts val="600"/>
              </a:spcBef>
              <a:spcAft>
                <a:spcPts val="0"/>
              </a:spcAft>
              <a:buClr>
                <a:schemeClr val="dk1"/>
              </a:buClr>
              <a:buSzPts val="2600"/>
              <a:buFont typeface="Dosis"/>
              <a:buChar char="✘"/>
              <a:defRPr sz="2600">
                <a:solidFill>
                  <a:schemeClr val="dk1"/>
                </a:solidFill>
                <a:latin typeface="Dosis"/>
                <a:ea typeface="Dosis"/>
                <a:cs typeface="Dosis"/>
                <a:sym typeface="Dosis"/>
              </a:defRPr>
            </a:lvl1pPr>
            <a:lvl2pPr indent="-355600" lvl="1" marL="914400">
              <a:spcBef>
                <a:spcPts val="0"/>
              </a:spcBef>
              <a:spcAft>
                <a:spcPts val="0"/>
              </a:spcAft>
              <a:buClr>
                <a:schemeClr val="dk1"/>
              </a:buClr>
              <a:buSzPts val="2000"/>
              <a:buFont typeface="Dosis"/>
              <a:buChar char="✗"/>
              <a:defRPr sz="2000">
                <a:solidFill>
                  <a:schemeClr val="dk1"/>
                </a:solidFill>
                <a:latin typeface="Dosis"/>
                <a:ea typeface="Dosis"/>
                <a:cs typeface="Dosis"/>
                <a:sym typeface="Dosis"/>
              </a:defRPr>
            </a:lvl2pPr>
            <a:lvl3pPr indent="-355600" lvl="2" marL="1371600">
              <a:spcBef>
                <a:spcPts val="0"/>
              </a:spcBef>
              <a:spcAft>
                <a:spcPts val="0"/>
              </a:spcAft>
              <a:buClr>
                <a:schemeClr val="dk1"/>
              </a:buClr>
              <a:buSzPts val="2000"/>
              <a:buFont typeface="Dosis"/>
              <a:buChar char="■"/>
              <a:defRPr sz="2000">
                <a:solidFill>
                  <a:schemeClr val="dk1"/>
                </a:solidFill>
                <a:latin typeface="Dosis"/>
                <a:ea typeface="Dosis"/>
                <a:cs typeface="Dosis"/>
                <a:sym typeface="Dosis"/>
              </a:defRPr>
            </a:lvl3pPr>
            <a:lvl4pPr indent="-342900" lvl="3" marL="18288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4pPr>
            <a:lvl5pPr indent="-342900" lvl="4" marL="22860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5pPr>
            <a:lvl6pPr indent="-342900" lvl="5" marL="27432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6pPr>
            <a:lvl7pPr indent="-342900" lvl="6" marL="32004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7pPr>
            <a:lvl8pPr indent="-342900" lvl="7" marL="36576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8pPr>
            <a:lvl9pPr indent="-342900" lvl="8" marL="411480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9pPr>
          </a:lstStyle>
          <a:p/>
        </p:txBody>
      </p:sp>
      <p:sp>
        <p:nvSpPr>
          <p:cNvPr id="160" name="Google Shape;160;p1"/>
          <p:cNvSpPr txBox="1"/>
          <p:nvPr>
            <p:ph idx="12" type="sldNum"/>
          </p:nvPr>
        </p:nvSpPr>
        <p:spPr>
          <a:xfrm>
            <a:off x="90619" y="4722737"/>
            <a:ext cx="548700" cy="393600"/>
          </a:xfrm>
          <a:prstGeom prst="rect">
            <a:avLst/>
          </a:prstGeom>
          <a:noFill/>
          <a:ln>
            <a:noFill/>
          </a:ln>
        </p:spPr>
        <p:txBody>
          <a:bodyPr anchorCtr="0" anchor="t" bIns="91425" lIns="91425" spcFirstLastPara="1" rIns="91425" wrap="square" tIns="91425">
            <a:noAutofit/>
          </a:bodyPr>
          <a:lstStyle>
            <a:lvl1pPr lvl="0">
              <a:buNone/>
              <a:defRPr sz="1200">
                <a:solidFill>
                  <a:schemeClr val="accent1"/>
                </a:solidFill>
                <a:latin typeface="Sniglet"/>
                <a:ea typeface="Sniglet"/>
                <a:cs typeface="Sniglet"/>
                <a:sym typeface="Sniglet"/>
              </a:defRPr>
            </a:lvl1pPr>
            <a:lvl2pPr lvl="1">
              <a:buNone/>
              <a:defRPr sz="1200">
                <a:solidFill>
                  <a:schemeClr val="accent1"/>
                </a:solidFill>
                <a:latin typeface="Sniglet"/>
                <a:ea typeface="Sniglet"/>
                <a:cs typeface="Sniglet"/>
                <a:sym typeface="Sniglet"/>
              </a:defRPr>
            </a:lvl2pPr>
            <a:lvl3pPr lvl="2">
              <a:buNone/>
              <a:defRPr sz="1200">
                <a:solidFill>
                  <a:schemeClr val="accent1"/>
                </a:solidFill>
                <a:latin typeface="Sniglet"/>
                <a:ea typeface="Sniglet"/>
                <a:cs typeface="Sniglet"/>
                <a:sym typeface="Sniglet"/>
              </a:defRPr>
            </a:lvl3pPr>
            <a:lvl4pPr lvl="3">
              <a:buNone/>
              <a:defRPr sz="1200">
                <a:solidFill>
                  <a:schemeClr val="accent1"/>
                </a:solidFill>
                <a:latin typeface="Sniglet"/>
                <a:ea typeface="Sniglet"/>
                <a:cs typeface="Sniglet"/>
                <a:sym typeface="Sniglet"/>
              </a:defRPr>
            </a:lvl4pPr>
            <a:lvl5pPr lvl="4">
              <a:buNone/>
              <a:defRPr sz="1200">
                <a:solidFill>
                  <a:schemeClr val="accent1"/>
                </a:solidFill>
                <a:latin typeface="Sniglet"/>
                <a:ea typeface="Sniglet"/>
                <a:cs typeface="Sniglet"/>
                <a:sym typeface="Sniglet"/>
              </a:defRPr>
            </a:lvl5pPr>
            <a:lvl6pPr lvl="5">
              <a:buNone/>
              <a:defRPr sz="1200">
                <a:solidFill>
                  <a:schemeClr val="accent1"/>
                </a:solidFill>
                <a:latin typeface="Sniglet"/>
                <a:ea typeface="Sniglet"/>
                <a:cs typeface="Sniglet"/>
                <a:sym typeface="Sniglet"/>
              </a:defRPr>
            </a:lvl6pPr>
            <a:lvl7pPr lvl="6">
              <a:buNone/>
              <a:defRPr sz="1200">
                <a:solidFill>
                  <a:schemeClr val="accent1"/>
                </a:solidFill>
                <a:latin typeface="Sniglet"/>
                <a:ea typeface="Sniglet"/>
                <a:cs typeface="Sniglet"/>
                <a:sym typeface="Sniglet"/>
              </a:defRPr>
            </a:lvl7pPr>
            <a:lvl8pPr lvl="7">
              <a:buNone/>
              <a:defRPr sz="1200">
                <a:solidFill>
                  <a:schemeClr val="accent1"/>
                </a:solidFill>
                <a:latin typeface="Sniglet"/>
                <a:ea typeface="Sniglet"/>
                <a:cs typeface="Sniglet"/>
                <a:sym typeface="Sniglet"/>
              </a:defRPr>
            </a:lvl8pPr>
            <a:lvl9pPr lvl="8">
              <a:buNone/>
              <a:defRPr sz="1200">
                <a:solidFill>
                  <a:schemeClr val="accent1"/>
                </a:solidFill>
                <a:latin typeface="Sniglet"/>
                <a:ea typeface="Sniglet"/>
                <a:cs typeface="Sniglet"/>
                <a:sym typeface="Sniglet"/>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29" name="Shape 529"/>
        <p:cNvGrpSpPr/>
        <p:nvPr/>
      </p:nvGrpSpPr>
      <p:grpSpPr>
        <a:xfrm>
          <a:off x="0" y="0"/>
          <a:ext cx="0" cy="0"/>
          <a:chOff x="0" y="0"/>
          <a:chExt cx="0" cy="0"/>
        </a:xfrm>
      </p:grpSpPr>
      <p:sp>
        <p:nvSpPr>
          <p:cNvPr id="530" name="Google Shape;530;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31" name="Google Shape;531;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2" name="Google Shape;532;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4.png"/><Relationship Id="rId5" Type="http://schemas.openxmlformats.org/officeDocument/2006/relationships/hyperlink" Target="https://campus.recit.qc.ca/" TargetMode="External"/><Relationship Id="rId6" Type="http://schemas.openxmlformats.org/officeDocument/2006/relationships/hyperlink" Target="http://recitmst.qc.ca" TargetMode="External"/><Relationship Id="rId7" Type="http://schemas.openxmlformats.org/officeDocument/2006/relationships/hyperlink" Target="https://monurl.ca/minecraft21052021" TargetMode="External"/><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hyperlink" Target="https://youtu.be/MQ_BD-O5oCU" TargetMode="Externa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hyperlink" Target="https://youtu.be/6J_eesk5zt4" TargetMode="Externa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hyperlink" Target="https://youtu.be/uckIzzJe1TE" TargetMode="External"/><Relationship Id="rId4" Type="http://schemas.openxmlformats.org/officeDocument/2006/relationships/hyperlink" Target="https://youtu.be/XMtPO2GqgnY" TargetMode="External"/><Relationship Id="rId5" Type="http://schemas.openxmlformats.org/officeDocument/2006/relationships/image" Target="../media/image15.png"/><Relationship Id="rId6"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21.jpg"/><Relationship Id="rId5" Type="http://schemas.openxmlformats.org/officeDocument/2006/relationships/image" Target="../media/image19.jpg"/><Relationship Id="rId6" Type="http://schemas.openxmlformats.org/officeDocument/2006/relationships/hyperlink" Target="https://youtu.be/OTEUQcRRQhw" TargetMode="External"/><Relationship Id="rId7"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hyperlink" Target="https://education.minecraft.net/world/16367989-c6d3-4e03-9bad-1bf5966fd6d6?fbclid=IwAR16kv8zrWUlBawKVOGs09la8p5GJRmijkCYUkCMAa0uu4BmHAkxCmgYouI" TargetMode="External"/><Relationship Id="rId4" Type="http://schemas.openxmlformats.org/officeDocument/2006/relationships/image" Target="../media/image28.png"/><Relationship Id="rId5" Type="http://schemas.openxmlformats.org/officeDocument/2006/relationships/image" Target="../media/image40.png"/></Relationships>
</file>

<file path=ppt/slides/_rels/slide15.xml.rels><?xml version="1.0" encoding="UTF-8" standalone="yes"?><Relationships xmlns="http://schemas.openxmlformats.org/package/2006/relationships"><Relationship Id="rId11" Type="http://schemas.openxmlformats.org/officeDocument/2006/relationships/hyperlink" Target="https://drive.google.com/file/d/1GRQFwAewQZ6qv3nnDqWa-eYviRfIcTFv/view?usp=sharing" TargetMode="External"/><Relationship Id="rId10" Type="http://schemas.openxmlformats.org/officeDocument/2006/relationships/hyperlink" Target="https://drive.google.com/file/d/1GQpU-mPzdm9DtiCjDv15-j7vnnAB_ovR/view?usp=sharing" TargetMode="External"/><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hyperlink" Target="https://drive.google.com/file/d/1GMvFe9qhRh9dDqrYXUAmJOx61U9I3AeY/view?usp=sharing" TargetMode="External"/><Relationship Id="rId4" Type="http://schemas.openxmlformats.org/officeDocument/2006/relationships/image" Target="../media/image24.png"/><Relationship Id="rId9" Type="http://schemas.openxmlformats.org/officeDocument/2006/relationships/hyperlink" Target="https://drive.google.com/file/d/1GMvFe9qhRh9dDqrYXUAmJOx61U9I3AeY/view?usp=sharing" TargetMode="External"/><Relationship Id="rId5" Type="http://schemas.openxmlformats.org/officeDocument/2006/relationships/hyperlink" Target="https://drive.google.com/file/d/1GQpU-mPzdm9DtiCjDv15-j7vnnAB_ovR/view?usp=sharing" TargetMode="External"/><Relationship Id="rId6" Type="http://schemas.openxmlformats.org/officeDocument/2006/relationships/image" Target="../media/image22.png"/><Relationship Id="rId7" Type="http://schemas.openxmlformats.org/officeDocument/2006/relationships/hyperlink" Target="https://drive.google.com/file/d/1GRQFwAewQZ6qv3nnDqWa-eYviRfIcTFv/view?usp=sharing" TargetMode="External"/><Relationship Id="rId8"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hyperlink" Target="https://innovation.sainteanne.ca/utiliser-la-version-educative-de-minecraft-pour-favoriser-la-comprehension-de-lecture/" TargetMode="External"/><Relationship Id="rId4" Type="http://schemas.openxmlformats.org/officeDocument/2006/relationships/hyperlink" Target="https://innovation.sainteanne.ca/utiliser-la-version-educative-de-minecraft-pour-favoriser-la-comprehension-de-lecture/" TargetMode="External"/><Relationship Id="rId5" Type="http://schemas.openxmlformats.org/officeDocument/2006/relationships/hyperlink" Target="https://education.minecraft.net/lessons/6-room-poem-maze" TargetMode="External"/><Relationship Id="rId6" Type="http://schemas.openxmlformats.org/officeDocument/2006/relationships/hyperlink" Target="https://education.minecraft.net/blog/activity-of-the-week-museum-of-me" TargetMode="External"/><Relationship Id="rId7"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hyperlink" Target="https://docs.google.com/document/d/1b4ZxdV2UMNX7fnElWTrM6vZPo7QgAhcTJ_359viP7Kw/edit?usp=sharing" TargetMode="External"/><Relationship Id="rId4" Type="http://schemas.openxmlformats.org/officeDocument/2006/relationships/image" Target="../media/image30.png"/><Relationship Id="rId5"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hyperlink" Target="https://drive.google.com/file/d/1G7aNzkzy5t6Ri4DG6kr_TGzFXoxOgJc8/view?usp=sharing" TargetMode="Externa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0" Type="http://schemas.openxmlformats.org/officeDocument/2006/relationships/image" Target="../media/image35.png"/><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hyperlink" Target="https://drive.google.com/file/d/1KqbF8srAE5NyjvLXDqWwaCW5Etu0vWMC/view?usp=sharing" TargetMode="External"/><Relationship Id="rId4" Type="http://schemas.openxmlformats.org/officeDocument/2006/relationships/hyperlink" Target="https://youtu.be/hpPWZ5rH0AM" TargetMode="External"/><Relationship Id="rId9" Type="http://schemas.openxmlformats.org/officeDocument/2006/relationships/image" Target="../media/image31.png"/><Relationship Id="rId5" Type="http://schemas.openxmlformats.org/officeDocument/2006/relationships/hyperlink" Target="https://youtu.be/xTfKygkKRLc" TargetMode="External"/><Relationship Id="rId6" Type="http://schemas.openxmlformats.org/officeDocument/2006/relationships/hyperlink" Target="https://youtu.be/4Qontndrz8M" TargetMode="External"/><Relationship Id="rId7" Type="http://schemas.openxmlformats.org/officeDocument/2006/relationships/hyperlink" Target="https://youtu.be/9a5_2Z9LZKY" TargetMode="External"/><Relationship Id="rId8" Type="http://schemas.openxmlformats.org/officeDocument/2006/relationships/hyperlink" Target="https://youtu.be/hQ3p3Nf-Sxo"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hyperlink" Target="https://monurl.ca/minecraft21052021" TargetMode="External"/><Relationship Id="rId4"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hyperlink" Target="https://recitmst.qc.ca/Projet-Minecraft-en-mathematique-2e-secondaire" TargetMode="External"/><Relationship Id="rId4" Type="http://schemas.openxmlformats.org/officeDocument/2006/relationships/image" Target="../media/image33.jpg"/><Relationship Id="rId5" Type="http://schemas.openxmlformats.org/officeDocument/2006/relationships/hyperlink" Target="https://drive.google.com/open?id=1C0FrB628AMwsY69bgHLi8-bjdnFBk7DI"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hyperlink" Target="https://youtu.be/KDa33b_OCV4" TargetMode="External"/><Relationship Id="rId4" Type="http://schemas.openxmlformats.org/officeDocument/2006/relationships/image" Target="../media/image29.png"/><Relationship Id="rId5" Type="http://schemas.openxmlformats.org/officeDocument/2006/relationships/image" Target="../media/image37.png"/><Relationship Id="rId6"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hyperlink" Target="https://youtu.be/alMHKMi4Y_c" TargetMode="External"/><Relationship Id="rId4" Type="http://schemas.openxmlformats.org/officeDocument/2006/relationships/image" Target="../media/image36.png"/><Relationship Id="rId5"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hyperlink" Target="https://youtu.be/0p0k1AXmzJI" TargetMode="External"/><Relationship Id="rId4" Type="http://schemas.openxmlformats.org/officeDocument/2006/relationships/hyperlink" Target="https://youtu.be/kphJqvAO4Po" TargetMode="External"/><Relationship Id="rId5" Type="http://schemas.openxmlformats.org/officeDocument/2006/relationships/image" Target="../media/image46.png"/><Relationship Id="rId6" Type="http://schemas.openxmlformats.org/officeDocument/2006/relationships/image" Target="../media/image45.png"/><Relationship Id="rId7"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hyperlink" Target="https://youtu.be/9pQNX7CwXzE" TargetMode="External"/><Relationship Id="rId4" Type="http://schemas.openxmlformats.org/officeDocument/2006/relationships/image" Target="../media/image52.png"/><Relationship Id="rId5"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hyperlink" Target="https://youtu.be/Mk7p9Fcgn_Q" TargetMode="External"/><Relationship Id="rId4" Type="http://schemas.openxmlformats.org/officeDocument/2006/relationships/image" Target="../media/image43.png"/><Relationship Id="rId5" Type="http://schemas.openxmlformats.org/officeDocument/2006/relationships/image" Target="../media/image49.png"/><Relationship Id="rId6"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44.png"/><Relationship Id="rId4" Type="http://schemas.openxmlformats.org/officeDocument/2006/relationships/image" Target="../media/image47.png"/><Relationship Id="rId9" Type="http://schemas.openxmlformats.org/officeDocument/2006/relationships/image" Target="../media/image50.png"/><Relationship Id="rId5" Type="http://schemas.openxmlformats.org/officeDocument/2006/relationships/hyperlink" Target="https://youtu.be/iNYq1onecJQ" TargetMode="External"/><Relationship Id="rId6" Type="http://schemas.openxmlformats.org/officeDocument/2006/relationships/hyperlink" Target="https://youtu.be/qnnnk8yP8j8" TargetMode="External"/><Relationship Id="rId7" Type="http://schemas.openxmlformats.org/officeDocument/2006/relationships/hyperlink" Target="https://youtu.be/1ifK-deTgfM" TargetMode="External"/><Relationship Id="rId8" Type="http://schemas.openxmlformats.org/officeDocument/2006/relationships/hyperlink" Target="https://youtu.be/N_ZWZbFDIZc"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hyperlink" Target="https://youtu.be/jRK2Dwrnc30" TargetMode="External"/><Relationship Id="rId4" Type="http://schemas.openxmlformats.org/officeDocument/2006/relationships/image" Target="../media/image77.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hyperlink" Target="https://education.minecraft.net/" TargetMode="Externa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hyperlink" Target="https://youtu.be/16dfHZM_byQ" TargetMode="Externa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hyperlink" Target="https://youtu.be/jZKjcyi6Nlk" TargetMode="External"/><Relationship Id="rId4" Type="http://schemas.openxmlformats.org/officeDocument/2006/relationships/image" Target="../media/image59.png"/><Relationship Id="rId5"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hyperlink" Target="https://youtu.be/R8SdFqqJaMs" TargetMode="External"/><Relationship Id="rId4" Type="http://schemas.openxmlformats.org/officeDocument/2006/relationships/image" Target="../media/image56.png"/><Relationship Id="rId5"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hyperlink" Target="https://youtu.be/o0VuOhGV6Nw" TargetMode="External"/><Relationship Id="rId4" Type="http://schemas.openxmlformats.org/officeDocument/2006/relationships/image" Target="../media/image58.png"/><Relationship Id="rId5" Type="http://schemas.openxmlformats.org/officeDocument/2006/relationships/image" Target="../media/image67.png"/><Relationship Id="rId6" Type="http://schemas.openxmlformats.org/officeDocument/2006/relationships/image" Target="../media/image6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image" Target="../media/image60.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hyperlink" Target="https://youtu.be/27MmR_FggG8" TargetMode="External"/><Relationship Id="rId4" Type="http://schemas.openxmlformats.org/officeDocument/2006/relationships/image" Target="../media/image61.png"/><Relationship Id="rId5" Type="http://schemas.openxmlformats.org/officeDocument/2006/relationships/image" Target="../media/image64.png"/><Relationship Id="rId6" Type="http://schemas.openxmlformats.org/officeDocument/2006/relationships/image" Target="../media/image7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66.png"/><Relationship Id="rId4" Type="http://schemas.openxmlformats.org/officeDocument/2006/relationships/image" Target="../media/image76.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78.gif"/><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0" Type="http://schemas.openxmlformats.org/officeDocument/2006/relationships/hyperlink" Target="https://drive.google.com/drive/folders/1zqlTHOqZx4cnQQ6Cr25RdYJnlS4GuiOp?usp=sharing" TargetMode="External"/><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hyperlink" Target="https://makecode.com/_JVpL4vK7XLAt" TargetMode="External"/><Relationship Id="rId4" Type="http://schemas.openxmlformats.org/officeDocument/2006/relationships/hyperlink" Target="https://makecode.com/_H8o2d8E3R8WP" TargetMode="External"/><Relationship Id="rId9" Type="http://schemas.openxmlformats.org/officeDocument/2006/relationships/hyperlink" Target="https://makecode.com/_TK1WYdJqtAiv" TargetMode="External"/><Relationship Id="rId5" Type="http://schemas.openxmlformats.org/officeDocument/2006/relationships/hyperlink" Target="https://makecode.com/_bbU4c84YKXes" TargetMode="External"/><Relationship Id="rId6" Type="http://schemas.openxmlformats.org/officeDocument/2006/relationships/hyperlink" Target="https://makecode.com/_AvwcCqRyLKkk" TargetMode="External"/><Relationship Id="rId7" Type="http://schemas.openxmlformats.org/officeDocument/2006/relationships/hyperlink" Target="https://youtu.be/fplSfsqFZ0Q" TargetMode="External"/><Relationship Id="rId8" Type="http://schemas.openxmlformats.org/officeDocument/2006/relationships/hyperlink" Target="https://makecode.com/_UM24CeYqeWRE"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hyperlink" Target="http://www.education.gouv.qc.ca/references/tx-solrtyperecherchepublicationtx-solrpublicationnouveaute/resultats-de-la-recherche/detail/article/cadre-de-reference-de-la-competence-numerique/?fbclid=IwAR02kujgADiHkBgtfqqTZLNz-eIPcYYDK7AN8Z1ZgOgdQuEJwUCmiDkqapg" TargetMode="External"/><Relationship Id="rId4" Type="http://schemas.openxmlformats.org/officeDocument/2006/relationships/hyperlink" Target="https://view.genial.ly/5d812659369a7d0fc95ca03b/interactive-content-cadre-de-reference-de-la-competence-numerique" TargetMode="External"/><Relationship Id="rId5" Type="http://schemas.openxmlformats.org/officeDocument/2006/relationships/image" Target="../media/image7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hyperlink" Target="https://youtube.com/playlist?list=PLbE85KlaADWn2sJ3KRubJvBCYKBF58yqA" TargetMode="External"/><Relationship Id="rId4" Type="http://schemas.openxmlformats.org/officeDocument/2006/relationships/hyperlink" Target="https://campus.recit.qc.ca/course/view.php?id=60" TargetMode="External"/><Relationship Id="rId9" Type="http://schemas.openxmlformats.org/officeDocument/2006/relationships/image" Target="../media/image65.png"/><Relationship Id="rId5" Type="http://schemas.openxmlformats.org/officeDocument/2006/relationships/hyperlink" Target="https://sites.google.com/ggl.csmb.qc.ca/minecraft-en-education/accueil?authuser=0" TargetMode="External"/><Relationship Id="rId6" Type="http://schemas.openxmlformats.org/officeDocument/2006/relationships/hyperlink" Target="https://drive.google.com/drive/u/0/folders/1omw_tAbgCbiHpCrguNMf7KcXt-p7SvgW?fbclid=IwAR0mrSCFVUMlvr0eSrsuh7AUcyxggzGGZvayfLtHztj-lHU42XdBHqkxNdg" TargetMode="External"/><Relationship Id="rId7" Type="http://schemas.openxmlformats.org/officeDocument/2006/relationships/hyperlink" Target="https://education.minecraft.net/wp-content/uploads/D%C3%A9fis-de-construction-Minecraft-Education-Edition-Build-Challenges-fr-FR.pdf" TargetMode="External"/><Relationship Id="rId8" Type="http://schemas.openxmlformats.org/officeDocument/2006/relationships/hyperlink" Target="https://education.minecraft.net/"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3.xml"/><Relationship Id="rId3" Type="http://schemas.openxmlformats.org/officeDocument/2006/relationships/hyperlink" Target="https://www.geogebra.org/" TargetMode="External"/><Relationship Id="rId4" Type="http://schemas.openxmlformats.org/officeDocument/2006/relationships/hyperlink" Target="https://zoom.us/j/93849137106" TargetMode="External"/><Relationship Id="rId5" Type="http://schemas.openxmlformats.org/officeDocument/2006/relationships/image" Target="../media/image6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4.png"/><Relationship Id="rId4" Type="http://schemas.openxmlformats.org/officeDocument/2006/relationships/hyperlink" Target="https://campus.recit.qc.ca/login/index.php" TargetMode="External"/><Relationship Id="rId5" Type="http://schemas.openxmlformats.org/officeDocument/2006/relationships/hyperlink" Target="https://campus.recit.qc.ca/enrol/index.php?id=284" TargetMode="External"/><Relationship Id="rId6" Type="http://schemas.openxmlformats.org/officeDocument/2006/relationships/hyperlink" Target="https://campus.recit.qc.ca/mod/assign/view.php?id=10844" TargetMode="External"/><Relationship Id="rId7" Type="http://schemas.openxmlformats.org/officeDocument/2006/relationships/image" Target="../media/image7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74.png"/><Relationship Id="rId4" Type="http://schemas.openxmlformats.org/officeDocument/2006/relationships/hyperlink" Target="mailto:equipe@recitmst.qc.ca" TargetMode="External"/><Relationship Id="rId9" Type="http://schemas.openxmlformats.org/officeDocument/2006/relationships/image" Target="../media/image73.png"/><Relationship Id="rId5" Type="http://schemas.openxmlformats.org/officeDocument/2006/relationships/hyperlink" Target="https://www.facebook.com/RECITMST2020/" TargetMode="External"/><Relationship Id="rId6" Type="http://schemas.openxmlformats.org/officeDocument/2006/relationships/hyperlink" Target="https://twitter.com/recitmst" TargetMode="External"/><Relationship Id="rId7" Type="http://schemas.openxmlformats.org/officeDocument/2006/relationships/hyperlink" Target="https://www.youtube.com/channel/UC7IcadI_rZFwso9N81PYqFg" TargetMode="External"/><Relationship Id="rId8" Type="http://schemas.openxmlformats.org/officeDocument/2006/relationships/hyperlink" Target="http://creativecommons.org/licenses/by-nc-sa/4.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hyperlink" Target="https://education.minecraft.net/get-started/download" TargetMode="External"/><Relationship Id="rId5" Type="http://schemas.openxmlformats.org/officeDocument/2006/relationships/hyperlink" Target="https://educommunity.minecraft.net/hc/en-us/articles/360047116432-Try-Minecraft-Education-Edition-for-free" TargetMode="External"/><Relationship Id="rId6"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hyperlink" Target="https://youtu.be/LGi3OaaJLY4" TargetMode="Externa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hyperlink" Target="https://youtu.be/SUzWJ0SOsLg" TargetMode="Externa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pic>
        <p:nvPicPr>
          <p:cNvPr id="582" name="Google Shape;582;p27"/>
          <p:cNvPicPr preferRelativeResize="0"/>
          <p:nvPr/>
        </p:nvPicPr>
        <p:blipFill rotWithShape="1">
          <a:blip r:embed="rId3">
            <a:alphaModFix/>
          </a:blip>
          <a:srcRect b="0" l="0" r="0" t="18166"/>
          <a:stretch/>
        </p:blipFill>
        <p:spPr>
          <a:xfrm>
            <a:off x="0" y="0"/>
            <a:ext cx="8858251" cy="4785974"/>
          </a:xfrm>
          <a:prstGeom prst="rect">
            <a:avLst/>
          </a:prstGeom>
          <a:noFill/>
          <a:ln>
            <a:noFill/>
          </a:ln>
        </p:spPr>
      </p:pic>
      <p:pic>
        <p:nvPicPr>
          <p:cNvPr id="583" name="Google Shape;583;p27"/>
          <p:cNvPicPr preferRelativeResize="0"/>
          <p:nvPr/>
        </p:nvPicPr>
        <p:blipFill>
          <a:blip r:embed="rId4">
            <a:alphaModFix/>
          </a:blip>
          <a:stretch>
            <a:fillRect/>
          </a:stretch>
        </p:blipFill>
        <p:spPr>
          <a:xfrm>
            <a:off x="-12525" y="-18500"/>
            <a:ext cx="9169025" cy="5180499"/>
          </a:xfrm>
          <a:prstGeom prst="rect">
            <a:avLst/>
          </a:prstGeom>
          <a:noFill/>
          <a:ln>
            <a:noFill/>
          </a:ln>
        </p:spPr>
      </p:pic>
      <p:sp>
        <p:nvSpPr>
          <p:cNvPr id="584" name="Google Shape;584;p27">
            <a:hlinkClick r:id="rId5"/>
          </p:cNvPr>
          <p:cNvSpPr txBox="1"/>
          <p:nvPr/>
        </p:nvSpPr>
        <p:spPr>
          <a:xfrm>
            <a:off x="4501425" y="4719300"/>
            <a:ext cx="4140300" cy="42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Ubuntu"/>
                <a:ea typeface="Ubuntu"/>
                <a:cs typeface="Ubuntu"/>
                <a:sym typeface="Ubuntu"/>
              </a:rPr>
              <a:t>Pour plus de détails : </a:t>
            </a:r>
            <a:r>
              <a:rPr b="1" lang="en" sz="1600" u="sng">
                <a:solidFill>
                  <a:srgbClr val="FAA22A"/>
                </a:solidFill>
                <a:latin typeface="Ubuntu"/>
                <a:ea typeface="Ubuntu"/>
                <a:cs typeface="Ubuntu"/>
                <a:sym typeface="Ubuntu"/>
                <a:hlinkClick r:id="rId6">
                  <a:extLst>
                    <a:ext uri="{A12FA001-AC4F-418D-AE19-62706E023703}">
                      <ahyp:hlinkClr val="tx"/>
                    </a:ext>
                  </a:extLst>
                </a:hlinkClick>
              </a:rPr>
              <a:t>recitmst.qc.ca</a:t>
            </a:r>
            <a:endParaRPr b="1" sz="1600">
              <a:solidFill>
                <a:srgbClr val="FAA22A"/>
              </a:solidFill>
              <a:latin typeface="Ubuntu"/>
              <a:ea typeface="Ubuntu"/>
              <a:cs typeface="Ubuntu"/>
              <a:sym typeface="Ubuntu"/>
            </a:endParaRPr>
          </a:p>
        </p:txBody>
      </p:sp>
      <p:sp>
        <p:nvSpPr>
          <p:cNvPr id="585" name="Google Shape;585;p27"/>
          <p:cNvSpPr txBox="1"/>
          <p:nvPr>
            <p:ph type="ctrTitle"/>
          </p:nvPr>
        </p:nvSpPr>
        <p:spPr>
          <a:xfrm>
            <a:off x="20225" y="2342675"/>
            <a:ext cx="8082300" cy="1143000"/>
          </a:xfrm>
          <a:prstGeom prst="rect">
            <a:avLst/>
          </a:prstGeom>
          <a:solidFill>
            <a:srgbClr val="202D36">
              <a:alpha val="48650"/>
            </a:srgbClr>
          </a:solidFill>
          <a:ln>
            <a:noFill/>
          </a:ln>
        </p:spPr>
        <p:txBody>
          <a:bodyPr anchorCtr="0" anchor="ctr" bIns="91425" lIns="91425" spcFirstLastPara="1" rIns="91425" wrap="square" tIns="91425">
            <a:noAutofit/>
          </a:bodyPr>
          <a:lstStyle/>
          <a:p>
            <a:pPr indent="0" lvl="0" marL="72000" rtl="0" algn="l">
              <a:lnSpc>
                <a:spcPct val="100000"/>
              </a:lnSpc>
              <a:spcBef>
                <a:spcPts val="0"/>
              </a:spcBef>
              <a:spcAft>
                <a:spcPts val="0"/>
              </a:spcAft>
              <a:buNone/>
            </a:pPr>
            <a:r>
              <a:rPr lang="en" sz="4300">
                <a:solidFill>
                  <a:srgbClr val="FFFFFF"/>
                </a:solidFill>
              </a:rPr>
              <a:t>Minecraft Education pour ludiciser sa classe</a:t>
            </a:r>
            <a:endParaRPr sz="4300">
              <a:solidFill>
                <a:srgbClr val="FFFFFF"/>
              </a:solidFill>
            </a:endParaRPr>
          </a:p>
        </p:txBody>
      </p:sp>
      <p:sp>
        <p:nvSpPr>
          <p:cNvPr id="586" name="Google Shape;586;p27"/>
          <p:cNvSpPr txBox="1"/>
          <p:nvPr/>
        </p:nvSpPr>
        <p:spPr>
          <a:xfrm>
            <a:off x="20225" y="3626400"/>
            <a:ext cx="4209000" cy="1340100"/>
          </a:xfrm>
          <a:prstGeom prst="rect">
            <a:avLst/>
          </a:prstGeom>
          <a:noFill/>
          <a:ln>
            <a:noFill/>
          </a:ln>
        </p:spPr>
        <p:txBody>
          <a:bodyPr anchorCtr="0" anchor="t" bIns="91425" lIns="91425" spcFirstLastPara="1" rIns="91425" wrap="square" tIns="91425">
            <a:noAutofit/>
          </a:bodyPr>
          <a:lstStyle/>
          <a:p>
            <a:pPr indent="0" lvl="0" marL="107999" rtl="0" algn="l">
              <a:spcBef>
                <a:spcPts val="0"/>
              </a:spcBef>
              <a:spcAft>
                <a:spcPts val="0"/>
              </a:spcAft>
              <a:buNone/>
            </a:pPr>
            <a:r>
              <a:t/>
            </a:r>
            <a:endParaRPr sz="2000">
              <a:solidFill>
                <a:srgbClr val="FFFFFF"/>
              </a:solidFill>
              <a:latin typeface="Ubuntu"/>
              <a:ea typeface="Ubuntu"/>
              <a:cs typeface="Ubuntu"/>
              <a:sym typeface="Ubuntu"/>
            </a:endParaRPr>
          </a:p>
          <a:p>
            <a:pPr indent="0" lvl="0" marL="107999" rtl="0" algn="l">
              <a:spcBef>
                <a:spcPts val="0"/>
              </a:spcBef>
              <a:spcAft>
                <a:spcPts val="0"/>
              </a:spcAft>
              <a:buNone/>
            </a:pPr>
            <a:r>
              <a:rPr lang="en" sz="2000">
                <a:solidFill>
                  <a:srgbClr val="FFFFFF"/>
                </a:solidFill>
                <a:latin typeface="Ubuntu"/>
                <a:ea typeface="Ubuntu"/>
                <a:cs typeface="Ubuntu"/>
                <a:sym typeface="Ubuntu"/>
              </a:rPr>
              <a:t>21 mai 2021 - 13h à 16h</a:t>
            </a:r>
            <a:endParaRPr sz="2000">
              <a:solidFill>
                <a:srgbClr val="FFFFFF"/>
              </a:solidFill>
              <a:latin typeface="Ubuntu"/>
              <a:ea typeface="Ubuntu"/>
              <a:cs typeface="Ubuntu"/>
              <a:sym typeface="Ubuntu"/>
            </a:endParaRPr>
          </a:p>
          <a:p>
            <a:pPr indent="0" lvl="0" marL="107999" rtl="0" algn="l">
              <a:spcBef>
                <a:spcPts val="0"/>
              </a:spcBef>
              <a:spcAft>
                <a:spcPts val="0"/>
              </a:spcAft>
              <a:buNone/>
            </a:pPr>
            <a:r>
              <a:rPr lang="en" sz="2000">
                <a:solidFill>
                  <a:srgbClr val="FFFFFF"/>
                </a:solidFill>
                <a:latin typeface="Ubuntu"/>
                <a:ea typeface="Ubuntu"/>
                <a:cs typeface="Ubuntu"/>
                <a:sym typeface="Ubuntu"/>
              </a:rPr>
              <a:t>CréaCamp de L’École branchée</a:t>
            </a:r>
            <a:endParaRPr sz="2000">
              <a:solidFill>
                <a:srgbClr val="FFFFFF"/>
              </a:solidFill>
              <a:latin typeface="Ubuntu"/>
              <a:ea typeface="Ubuntu"/>
              <a:cs typeface="Ubuntu"/>
              <a:sym typeface="Ubuntu"/>
            </a:endParaRPr>
          </a:p>
          <a:p>
            <a:pPr indent="0" lvl="0" marL="0" rtl="0" algn="l">
              <a:spcBef>
                <a:spcPts val="0"/>
              </a:spcBef>
              <a:spcAft>
                <a:spcPts val="0"/>
              </a:spcAft>
              <a:buNone/>
            </a:pPr>
            <a:r>
              <a:rPr lang="en" sz="2000">
                <a:solidFill>
                  <a:srgbClr val="FFFFFF"/>
                </a:solidFill>
                <a:latin typeface="Ubuntu"/>
                <a:ea typeface="Ubuntu"/>
                <a:cs typeface="Ubuntu"/>
                <a:sym typeface="Ubuntu"/>
              </a:rPr>
              <a:t>  </a:t>
            </a:r>
            <a:r>
              <a:rPr b="1" lang="en" sz="1800" u="sng">
                <a:solidFill>
                  <a:srgbClr val="FAA22A"/>
                </a:solidFill>
                <a:latin typeface="Ubuntu"/>
                <a:ea typeface="Ubuntu"/>
                <a:cs typeface="Ubuntu"/>
                <a:sym typeface="Ubuntu"/>
                <a:hlinkClick r:id="rId7">
                  <a:extLst>
                    <a:ext uri="{A12FA001-AC4F-418D-AE19-62706E023703}">
                      <ahyp:hlinkClr val="tx"/>
                    </a:ext>
                  </a:extLst>
                </a:hlinkClick>
              </a:rPr>
              <a:t>monurl.ca/minecraft21052021</a:t>
            </a:r>
            <a:endParaRPr sz="2400">
              <a:solidFill>
                <a:srgbClr val="FAA22A"/>
              </a:solidFill>
              <a:latin typeface="Ubuntu"/>
              <a:ea typeface="Ubuntu"/>
              <a:cs typeface="Ubuntu"/>
              <a:sym typeface="Ubuntu"/>
            </a:endParaRPr>
          </a:p>
        </p:txBody>
      </p:sp>
      <p:pic>
        <p:nvPicPr>
          <p:cNvPr id="587" name="Google Shape;587;p27"/>
          <p:cNvPicPr preferRelativeResize="0"/>
          <p:nvPr/>
        </p:nvPicPr>
        <p:blipFill>
          <a:blip r:embed="rId8">
            <a:alphaModFix/>
          </a:blip>
          <a:stretch>
            <a:fillRect/>
          </a:stretch>
        </p:blipFill>
        <p:spPr>
          <a:xfrm>
            <a:off x="7883000" y="70839"/>
            <a:ext cx="874765" cy="14117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36"/>
          <p:cNvSpPr txBox="1"/>
          <p:nvPr>
            <p:ph type="title"/>
          </p:nvPr>
        </p:nvSpPr>
        <p:spPr>
          <a:xfrm>
            <a:off x="311700" y="1950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Choisir son inventaire - </a:t>
            </a:r>
            <a:r>
              <a:rPr b="1" lang="en" u="sng">
                <a:solidFill>
                  <a:srgbClr val="990000"/>
                </a:solidFill>
                <a:latin typeface="Viga"/>
                <a:ea typeface="Viga"/>
                <a:cs typeface="Viga"/>
                <a:sym typeface="Viga"/>
                <a:hlinkClick r:id="rId3">
                  <a:extLst>
                    <a:ext uri="{A12FA001-AC4F-418D-AE19-62706E023703}">
                      <ahyp:hlinkClr val="tx"/>
                    </a:ext>
                  </a:extLst>
                </a:hlinkClick>
              </a:rPr>
              <a:t>Tutoriel</a:t>
            </a:r>
            <a:endParaRPr b="1">
              <a:solidFill>
                <a:srgbClr val="990000"/>
              </a:solidFill>
              <a:latin typeface="Viga"/>
              <a:ea typeface="Viga"/>
              <a:cs typeface="Viga"/>
              <a:sym typeface="Viga"/>
            </a:endParaRPr>
          </a:p>
        </p:txBody>
      </p:sp>
      <p:pic>
        <p:nvPicPr>
          <p:cNvPr id="659" name="Google Shape;659;p36"/>
          <p:cNvPicPr preferRelativeResize="0"/>
          <p:nvPr/>
        </p:nvPicPr>
        <p:blipFill>
          <a:blip r:embed="rId4">
            <a:alphaModFix/>
          </a:blip>
          <a:stretch>
            <a:fillRect/>
          </a:stretch>
        </p:blipFill>
        <p:spPr>
          <a:xfrm>
            <a:off x="1151026" y="843950"/>
            <a:ext cx="6841950" cy="4052749"/>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37"/>
          <p:cNvSpPr txBox="1"/>
          <p:nvPr>
            <p:ph type="title"/>
          </p:nvPr>
        </p:nvSpPr>
        <p:spPr>
          <a:xfrm>
            <a:off x="311700" y="1950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Placer ou Miner - </a:t>
            </a:r>
            <a:r>
              <a:rPr b="1" lang="en" u="sng">
                <a:solidFill>
                  <a:srgbClr val="990000"/>
                </a:solidFill>
                <a:latin typeface="Viga"/>
                <a:ea typeface="Viga"/>
                <a:cs typeface="Viga"/>
                <a:sym typeface="Viga"/>
                <a:hlinkClick r:id="rId3">
                  <a:extLst>
                    <a:ext uri="{A12FA001-AC4F-418D-AE19-62706E023703}">
                      <ahyp:hlinkClr val="tx"/>
                    </a:ext>
                  </a:extLst>
                </a:hlinkClick>
              </a:rPr>
              <a:t>Tutoriel</a:t>
            </a:r>
            <a:endParaRPr b="1">
              <a:solidFill>
                <a:srgbClr val="990000"/>
              </a:solidFill>
              <a:latin typeface="Viga"/>
              <a:ea typeface="Viga"/>
              <a:cs typeface="Viga"/>
              <a:sym typeface="Viga"/>
            </a:endParaRPr>
          </a:p>
        </p:txBody>
      </p:sp>
      <p:pic>
        <p:nvPicPr>
          <p:cNvPr id="665" name="Google Shape;665;p37"/>
          <p:cNvPicPr preferRelativeResize="0"/>
          <p:nvPr/>
        </p:nvPicPr>
        <p:blipFill>
          <a:blip r:embed="rId4">
            <a:alphaModFix/>
          </a:blip>
          <a:stretch>
            <a:fillRect/>
          </a:stretch>
        </p:blipFill>
        <p:spPr>
          <a:xfrm>
            <a:off x="1447800" y="1201425"/>
            <a:ext cx="6248400" cy="3390900"/>
          </a:xfrm>
          <a:prstGeom prst="rect">
            <a:avLst/>
          </a:prstGeom>
          <a:noFill/>
          <a:ln cap="flat" cmpd="sng" w="28575">
            <a:solidFill>
              <a:srgbClr val="000000"/>
            </a:solidFill>
            <a:prstDash val="solid"/>
            <a:round/>
            <a:headEnd len="sm" w="sm" type="none"/>
            <a:tailEnd len="sm" w="sm" type="none"/>
          </a:ln>
        </p:spPr>
      </p:pic>
      <p:sp>
        <p:nvSpPr>
          <p:cNvPr id="666" name="Google Shape;666;p37"/>
          <p:cNvSpPr/>
          <p:nvPr/>
        </p:nvSpPr>
        <p:spPr>
          <a:xfrm>
            <a:off x="6393561" y="3467821"/>
            <a:ext cx="1185300" cy="7902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37"/>
          <p:cNvSpPr/>
          <p:nvPr/>
        </p:nvSpPr>
        <p:spPr>
          <a:xfrm>
            <a:off x="1521611" y="4068377"/>
            <a:ext cx="625800" cy="5727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38"/>
          <p:cNvSpPr txBox="1"/>
          <p:nvPr>
            <p:ph type="title"/>
          </p:nvPr>
        </p:nvSpPr>
        <p:spPr>
          <a:xfrm>
            <a:off x="311700" y="1950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Mode multijoueur - </a:t>
            </a:r>
            <a:r>
              <a:rPr b="1" lang="en" u="sng">
                <a:solidFill>
                  <a:srgbClr val="990000"/>
                </a:solidFill>
                <a:latin typeface="Viga"/>
                <a:ea typeface="Viga"/>
                <a:cs typeface="Viga"/>
                <a:sym typeface="Viga"/>
                <a:hlinkClick r:id="rId3">
                  <a:extLst>
                    <a:ext uri="{A12FA001-AC4F-418D-AE19-62706E023703}">
                      <ahyp:hlinkClr val="tx"/>
                    </a:ext>
                  </a:extLst>
                </a:hlinkClick>
              </a:rPr>
              <a:t>Tutoriel 1</a:t>
            </a:r>
            <a:r>
              <a:rPr b="1" lang="en">
                <a:latin typeface="Viga"/>
                <a:ea typeface="Viga"/>
                <a:cs typeface="Viga"/>
                <a:sym typeface="Viga"/>
              </a:rPr>
              <a:t> - </a:t>
            </a:r>
            <a:r>
              <a:rPr b="1" lang="en" u="sng">
                <a:solidFill>
                  <a:srgbClr val="990000"/>
                </a:solidFill>
                <a:latin typeface="Viga"/>
                <a:ea typeface="Viga"/>
                <a:cs typeface="Viga"/>
                <a:sym typeface="Viga"/>
                <a:hlinkClick r:id="rId4">
                  <a:extLst>
                    <a:ext uri="{A12FA001-AC4F-418D-AE19-62706E023703}">
                      <ahyp:hlinkClr val="tx"/>
                    </a:ext>
                  </a:extLst>
                </a:hlinkClick>
              </a:rPr>
              <a:t>Tutoriel 2</a:t>
            </a:r>
            <a:endParaRPr b="1">
              <a:solidFill>
                <a:srgbClr val="990000"/>
              </a:solidFill>
              <a:latin typeface="Viga"/>
              <a:ea typeface="Viga"/>
              <a:cs typeface="Viga"/>
              <a:sym typeface="Viga"/>
            </a:endParaRPr>
          </a:p>
        </p:txBody>
      </p:sp>
      <p:pic>
        <p:nvPicPr>
          <p:cNvPr id="673" name="Google Shape;673;p38"/>
          <p:cNvPicPr preferRelativeResize="0"/>
          <p:nvPr/>
        </p:nvPicPr>
        <p:blipFill>
          <a:blip r:embed="rId5">
            <a:alphaModFix/>
          </a:blip>
          <a:stretch>
            <a:fillRect/>
          </a:stretch>
        </p:blipFill>
        <p:spPr>
          <a:xfrm>
            <a:off x="5183050" y="1675036"/>
            <a:ext cx="3578176" cy="2799650"/>
          </a:xfrm>
          <a:prstGeom prst="rect">
            <a:avLst/>
          </a:prstGeom>
          <a:noFill/>
          <a:ln cap="flat" cmpd="sng" w="28575">
            <a:solidFill>
              <a:srgbClr val="000000"/>
            </a:solidFill>
            <a:prstDash val="solid"/>
            <a:round/>
            <a:headEnd len="sm" w="sm" type="none"/>
            <a:tailEnd len="sm" w="sm" type="none"/>
          </a:ln>
        </p:spPr>
      </p:pic>
      <p:sp>
        <p:nvSpPr>
          <p:cNvPr id="674" name="Google Shape;674;p38"/>
          <p:cNvSpPr txBox="1"/>
          <p:nvPr/>
        </p:nvSpPr>
        <p:spPr>
          <a:xfrm>
            <a:off x="728450" y="1208175"/>
            <a:ext cx="3315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Ubuntu"/>
                <a:ea typeface="Ubuntu"/>
                <a:cs typeface="Ubuntu"/>
                <a:sym typeface="Ubuntu"/>
              </a:rPr>
              <a:t>Inviter des joueurs dans un monde</a:t>
            </a:r>
            <a:endParaRPr b="1" sz="1500">
              <a:latin typeface="Ubuntu"/>
              <a:ea typeface="Ubuntu"/>
              <a:cs typeface="Ubuntu"/>
              <a:sym typeface="Ubuntu"/>
            </a:endParaRPr>
          </a:p>
        </p:txBody>
      </p:sp>
      <p:sp>
        <p:nvSpPr>
          <p:cNvPr id="675" name="Google Shape;675;p38"/>
          <p:cNvSpPr txBox="1"/>
          <p:nvPr/>
        </p:nvSpPr>
        <p:spPr>
          <a:xfrm>
            <a:off x="5591388" y="1208175"/>
            <a:ext cx="2761500" cy="77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Ubuntu"/>
                <a:ea typeface="Ubuntu"/>
                <a:cs typeface="Ubuntu"/>
                <a:sym typeface="Ubuntu"/>
              </a:rPr>
              <a:t>Rejoindre un monde</a:t>
            </a:r>
            <a:endParaRPr b="1" sz="1600">
              <a:latin typeface="Ubuntu"/>
              <a:ea typeface="Ubuntu"/>
              <a:cs typeface="Ubuntu"/>
              <a:sym typeface="Ubuntu"/>
            </a:endParaRPr>
          </a:p>
        </p:txBody>
      </p:sp>
      <p:pic>
        <p:nvPicPr>
          <p:cNvPr id="676" name="Google Shape;676;p38"/>
          <p:cNvPicPr preferRelativeResize="0"/>
          <p:nvPr/>
        </p:nvPicPr>
        <p:blipFill>
          <a:blip r:embed="rId6">
            <a:alphaModFix/>
          </a:blip>
          <a:stretch>
            <a:fillRect/>
          </a:stretch>
        </p:blipFill>
        <p:spPr>
          <a:xfrm>
            <a:off x="304800" y="1675025"/>
            <a:ext cx="4315001" cy="2580300"/>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39"/>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82" name="Google Shape;682;p39"/>
          <p:cNvSpPr txBox="1"/>
          <p:nvPr/>
        </p:nvSpPr>
        <p:spPr>
          <a:xfrm>
            <a:off x="462100" y="173875"/>
            <a:ext cx="3757200" cy="64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600">
                <a:latin typeface="Viga"/>
                <a:ea typeface="Viga"/>
                <a:cs typeface="Viga"/>
                <a:sym typeface="Viga"/>
              </a:rPr>
              <a:t>Exemples de projet</a:t>
            </a:r>
            <a:endParaRPr sz="2100">
              <a:latin typeface="Viga"/>
              <a:ea typeface="Viga"/>
              <a:cs typeface="Viga"/>
              <a:sym typeface="Viga"/>
            </a:endParaRPr>
          </a:p>
          <a:p>
            <a:pPr indent="0" lvl="0" marL="0" rtl="0" algn="ctr">
              <a:spcBef>
                <a:spcPts val="0"/>
              </a:spcBef>
              <a:spcAft>
                <a:spcPts val="0"/>
              </a:spcAft>
              <a:buNone/>
            </a:pPr>
            <a:r>
              <a:t/>
            </a:r>
            <a:endParaRPr sz="2000">
              <a:latin typeface="Ubuntu"/>
              <a:ea typeface="Ubuntu"/>
              <a:cs typeface="Ubuntu"/>
              <a:sym typeface="Ubuntu"/>
            </a:endParaRPr>
          </a:p>
        </p:txBody>
      </p:sp>
      <p:pic>
        <p:nvPicPr>
          <p:cNvPr id="683" name="Google Shape;683;p39"/>
          <p:cNvPicPr preferRelativeResize="0"/>
          <p:nvPr/>
        </p:nvPicPr>
        <p:blipFill>
          <a:blip r:embed="rId3">
            <a:alphaModFix/>
          </a:blip>
          <a:stretch>
            <a:fillRect/>
          </a:stretch>
        </p:blipFill>
        <p:spPr>
          <a:xfrm>
            <a:off x="222325" y="1337850"/>
            <a:ext cx="4117429" cy="2314250"/>
          </a:xfrm>
          <a:prstGeom prst="rect">
            <a:avLst/>
          </a:prstGeom>
          <a:noFill/>
          <a:ln cap="flat" cmpd="sng" w="28575">
            <a:solidFill>
              <a:srgbClr val="000000"/>
            </a:solidFill>
            <a:prstDash val="solid"/>
            <a:round/>
            <a:headEnd len="sm" w="sm" type="none"/>
            <a:tailEnd len="sm" w="sm" type="none"/>
          </a:ln>
        </p:spPr>
      </p:pic>
      <p:pic>
        <p:nvPicPr>
          <p:cNvPr id="684" name="Google Shape;684;p39"/>
          <p:cNvPicPr preferRelativeResize="0"/>
          <p:nvPr/>
        </p:nvPicPr>
        <p:blipFill>
          <a:blip r:embed="rId4">
            <a:alphaModFix/>
          </a:blip>
          <a:stretch>
            <a:fillRect/>
          </a:stretch>
        </p:blipFill>
        <p:spPr>
          <a:xfrm>
            <a:off x="5256450" y="2748900"/>
            <a:ext cx="3471389" cy="2314250"/>
          </a:xfrm>
          <a:prstGeom prst="rect">
            <a:avLst/>
          </a:prstGeom>
          <a:noFill/>
          <a:ln cap="flat" cmpd="sng" w="28575">
            <a:solidFill>
              <a:srgbClr val="000000"/>
            </a:solidFill>
            <a:prstDash val="solid"/>
            <a:round/>
            <a:headEnd len="sm" w="sm" type="none"/>
            <a:tailEnd len="sm" w="sm" type="none"/>
          </a:ln>
        </p:spPr>
      </p:pic>
      <p:pic>
        <p:nvPicPr>
          <p:cNvPr id="685" name="Google Shape;685;p39"/>
          <p:cNvPicPr preferRelativeResize="0"/>
          <p:nvPr/>
        </p:nvPicPr>
        <p:blipFill>
          <a:blip r:embed="rId5">
            <a:alphaModFix/>
          </a:blip>
          <a:stretch>
            <a:fillRect/>
          </a:stretch>
        </p:blipFill>
        <p:spPr>
          <a:xfrm>
            <a:off x="4976950" y="306549"/>
            <a:ext cx="3813226" cy="1957251"/>
          </a:xfrm>
          <a:prstGeom prst="rect">
            <a:avLst/>
          </a:prstGeom>
          <a:noFill/>
          <a:ln cap="flat" cmpd="sng" w="28575">
            <a:solidFill>
              <a:srgbClr val="000000"/>
            </a:solidFill>
            <a:prstDash val="solid"/>
            <a:round/>
            <a:headEnd len="sm" w="sm" type="none"/>
            <a:tailEnd len="sm" w="sm" type="none"/>
          </a:ln>
        </p:spPr>
      </p:pic>
      <p:sp>
        <p:nvSpPr>
          <p:cNvPr id="686" name="Google Shape;686;p39"/>
          <p:cNvSpPr txBox="1"/>
          <p:nvPr/>
        </p:nvSpPr>
        <p:spPr>
          <a:xfrm>
            <a:off x="172088" y="839625"/>
            <a:ext cx="4405500" cy="35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Ubuntu"/>
                <a:ea typeface="Ubuntu"/>
                <a:cs typeface="Ubuntu"/>
                <a:sym typeface="Ubuntu"/>
              </a:rPr>
              <a:t>Une pièce ou un bâtiment à l’échelle </a:t>
            </a:r>
            <a:endParaRPr sz="2000">
              <a:latin typeface="Ubuntu"/>
              <a:ea typeface="Ubuntu"/>
              <a:cs typeface="Ubuntu"/>
              <a:sym typeface="Ubuntu"/>
            </a:endParaRPr>
          </a:p>
        </p:txBody>
      </p:sp>
      <p:sp>
        <p:nvSpPr>
          <p:cNvPr id="687" name="Google Shape;687;p39"/>
          <p:cNvSpPr txBox="1"/>
          <p:nvPr/>
        </p:nvSpPr>
        <p:spPr>
          <a:xfrm>
            <a:off x="5336147" y="2263800"/>
            <a:ext cx="3312000" cy="35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Ubuntu"/>
                <a:ea typeface="Ubuntu"/>
                <a:cs typeface="Ubuntu"/>
                <a:sym typeface="Ubuntu"/>
              </a:rPr>
              <a:t>Un jardin à la française</a:t>
            </a:r>
            <a:r>
              <a:rPr lang="en" sz="2000">
                <a:latin typeface="Ubuntu"/>
                <a:ea typeface="Ubuntu"/>
                <a:cs typeface="Ubuntu"/>
                <a:sym typeface="Ubuntu"/>
              </a:rPr>
              <a:t> </a:t>
            </a:r>
            <a:endParaRPr sz="2000">
              <a:latin typeface="Ubuntu"/>
              <a:ea typeface="Ubuntu"/>
              <a:cs typeface="Ubuntu"/>
              <a:sym typeface="Ubuntu"/>
            </a:endParaRPr>
          </a:p>
        </p:txBody>
      </p:sp>
      <p:sp>
        <p:nvSpPr>
          <p:cNvPr id="688" name="Google Shape;688;p39"/>
          <p:cNvSpPr txBox="1"/>
          <p:nvPr/>
        </p:nvSpPr>
        <p:spPr>
          <a:xfrm>
            <a:off x="172088" y="3769600"/>
            <a:ext cx="4405500" cy="35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Ubuntu"/>
                <a:ea typeface="Ubuntu"/>
                <a:cs typeface="Ubuntu"/>
                <a:sym typeface="Ubuntu"/>
              </a:rPr>
              <a:t>Des frises et des dallages - </a:t>
            </a:r>
            <a:r>
              <a:rPr lang="en" sz="2000" u="sng">
                <a:solidFill>
                  <a:srgbClr val="9FC5E8"/>
                </a:solidFill>
                <a:latin typeface="Ubuntu"/>
                <a:ea typeface="Ubuntu"/>
                <a:cs typeface="Ubuntu"/>
                <a:sym typeface="Ubuntu"/>
                <a:hlinkClick r:id="rId6">
                  <a:extLst>
                    <a:ext uri="{A12FA001-AC4F-418D-AE19-62706E023703}">
                      <ahyp:hlinkClr val="tx"/>
                    </a:ext>
                  </a:extLst>
                </a:hlinkClick>
              </a:rPr>
              <a:t>En vidéo</a:t>
            </a:r>
            <a:endParaRPr sz="2000">
              <a:solidFill>
                <a:srgbClr val="9FC5E8"/>
              </a:solidFill>
              <a:latin typeface="Ubuntu"/>
              <a:ea typeface="Ubuntu"/>
              <a:cs typeface="Ubuntu"/>
              <a:sym typeface="Ubuntu"/>
            </a:endParaRPr>
          </a:p>
        </p:txBody>
      </p:sp>
      <p:pic>
        <p:nvPicPr>
          <p:cNvPr id="689" name="Google Shape;689;p39"/>
          <p:cNvPicPr preferRelativeResize="0"/>
          <p:nvPr/>
        </p:nvPicPr>
        <p:blipFill>
          <a:blip r:embed="rId7">
            <a:alphaModFix/>
          </a:blip>
          <a:stretch>
            <a:fillRect/>
          </a:stretch>
        </p:blipFill>
        <p:spPr>
          <a:xfrm>
            <a:off x="817582" y="4166275"/>
            <a:ext cx="3069968" cy="967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40"/>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95" name="Google Shape;695;p40"/>
          <p:cNvSpPr txBox="1"/>
          <p:nvPr/>
        </p:nvSpPr>
        <p:spPr>
          <a:xfrm>
            <a:off x="462100" y="173875"/>
            <a:ext cx="3757200" cy="6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latin typeface="Viga"/>
                <a:ea typeface="Viga"/>
                <a:cs typeface="Viga"/>
                <a:sym typeface="Viga"/>
              </a:rPr>
              <a:t>Exemple de projet</a:t>
            </a:r>
            <a:endParaRPr sz="2100">
              <a:latin typeface="Viga"/>
              <a:ea typeface="Viga"/>
              <a:cs typeface="Viga"/>
              <a:sym typeface="Viga"/>
            </a:endParaRPr>
          </a:p>
          <a:p>
            <a:pPr indent="0" lvl="0" marL="0" rtl="0" algn="ctr">
              <a:spcBef>
                <a:spcPts val="0"/>
              </a:spcBef>
              <a:spcAft>
                <a:spcPts val="0"/>
              </a:spcAft>
              <a:buNone/>
            </a:pPr>
            <a:r>
              <a:t/>
            </a:r>
            <a:endParaRPr sz="2000">
              <a:latin typeface="Ubuntu"/>
              <a:ea typeface="Ubuntu"/>
              <a:cs typeface="Ubuntu"/>
              <a:sym typeface="Ubuntu"/>
            </a:endParaRPr>
          </a:p>
        </p:txBody>
      </p:sp>
      <p:sp>
        <p:nvSpPr>
          <p:cNvPr id="696" name="Google Shape;696;p40"/>
          <p:cNvSpPr txBox="1"/>
          <p:nvPr/>
        </p:nvSpPr>
        <p:spPr>
          <a:xfrm>
            <a:off x="462100" y="688225"/>
            <a:ext cx="3434400" cy="129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u="sng">
                <a:solidFill>
                  <a:srgbClr val="741B47"/>
                </a:solidFill>
                <a:latin typeface="Ubuntu"/>
                <a:ea typeface="Ubuntu"/>
                <a:cs typeface="Ubuntu"/>
                <a:sym typeface="Ubuntu"/>
                <a:hlinkClick r:id="rId3">
                  <a:extLst>
                    <a:ext uri="{A12FA001-AC4F-418D-AE19-62706E023703}">
                      <ahyp:hlinkClr val="tx"/>
                    </a:ext>
                  </a:extLst>
                </a:hlinkClick>
              </a:rPr>
              <a:t>Construire avec les abeilles</a:t>
            </a:r>
            <a:r>
              <a:rPr lang="en" sz="2000">
                <a:latin typeface="Ubuntu"/>
                <a:ea typeface="Ubuntu"/>
                <a:cs typeface="Ubuntu"/>
                <a:sym typeface="Ubuntu"/>
              </a:rPr>
              <a:t>:</a:t>
            </a:r>
            <a:endParaRPr sz="2000">
              <a:latin typeface="Ubuntu"/>
              <a:ea typeface="Ubuntu"/>
              <a:cs typeface="Ubuntu"/>
              <a:sym typeface="Ubuntu"/>
            </a:endParaRPr>
          </a:p>
          <a:p>
            <a:pPr indent="-323850" lvl="0" marL="457200" rtl="0" algn="l">
              <a:spcBef>
                <a:spcPts val="0"/>
              </a:spcBef>
              <a:spcAft>
                <a:spcPts val="0"/>
              </a:spcAft>
              <a:buSzPts val="1500"/>
              <a:buFont typeface="Ubuntu"/>
              <a:buChar char="●"/>
            </a:pPr>
            <a:r>
              <a:rPr lang="en" sz="1500">
                <a:latin typeface="Ubuntu"/>
                <a:ea typeface="Ubuntu"/>
                <a:cs typeface="Ubuntu"/>
                <a:sym typeface="Ubuntu"/>
              </a:rPr>
              <a:t>Pollinisation</a:t>
            </a:r>
            <a:endParaRPr sz="1500">
              <a:latin typeface="Ubuntu"/>
              <a:ea typeface="Ubuntu"/>
              <a:cs typeface="Ubuntu"/>
              <a:sym typeface="Ubuntu"/>
            </a:endParaRPr>
          </a:p>
          <a:p>
            <a:pPr indent="-323850" lvl="0" marL="457200" rtl="0" algn="l">
              <a:spcBef>
                <a:spcPts val="0"/>
              </a:spcBef>
              <a:spcAft>
                <a:spcPts val="0"/>
              </a:spcAft>
              <a:buSzPts val="1500"/>
              <a:buFont typeface="Ubuntu"/>
              <a:buChar char="●"/>
            </a:pPr>
            <a:r>
              <a:rPr lang="en" sz="1500">
                <a:latin typeface="Ubuntu"/>
                <a:ea typeface="Ubuntu"/>
                <a:cs typeface="Ubuntu"/>
                <a:sym typeface="Ubuntu"/>
              </a:rPr>
              <a:t>Agriculture régénérative</a:t>
            </a:r>
            <a:endParaRPr sz="1500">
              <a:latin typeface="Ubuntu"/>
              <a:ea typeface="Ubuntu"/>
              <a:cs typeface="Ubuntu"/>
              <a:sym typeface="Ubuntu"/>
            </a:endParaRPr>
          </a:p>
          <a:p>
            <a:pPr indent="-323850" lvl="0" marL="457200" rtl="0" algn="l">
              <a:spcBef>
                <a:spcPts val="0"/>
              </a:spcBef>
              <a:spcAft>
                <a:spcPts val="0"/>
              </a:spcAft>
              <a:buSzPts val="1500"/>
              <a:buFont typeface="Ubuntu"/>
              <a:buChar char="●"/>
            </a:pPr>
            <a:r>
              <a:rPr lang="en" sz="1500">
                <a:latin typeface="Ubuntu"/>
                <a:ea typeface="Ubuntu"/>
                <a:cs typeface="Ubuntu"/>
                <a:sym typeface="Ubuntu"/>
              </a:rPr>
              <a:t>Pourquoi elles sont essentielles</a:t>
            </a:r>
            <a:endParaRPr sz="1500">
              <a:latin typeface="Ubuntu"/>
              <a:ea typeface="Ubuntu"/>
              <a:cs typeface="Ubuntu"/>
              <a:sym typeface="Ubuntu"/>
            </a:endParaRPr>
          </a:p>
          <a:p>
            <a:pPr indent="0" lvl="0" marL="0" rtl="0" algn="l">
              <a:spcBef>
                <a:spcPts val="0"/>
              </a:spcBef>
              <a:spcAft>
                <a:spcPts val="0"/>
              </a:spcAft>
              <a:buNone/>
            </a:pPr>
            <a:r>
              <a:rPr lang="en" sz="2000">
                <a:latin typeface="Ubuntu"/>
                <a:ea typeface="Ubuntu"/>
                <a:cs typeface="Ubuntu"/>
                <a:sym typeface="Ubuntu"/>
              </a:rPr>
              <a:t> </a:t>
            </a:r>
            <a:endParaRPr sz="2000">
              <a:latin typeface="Ubuntu"/>
              <a:ea typeface="Ubuntu"/>
              <a:cs typeface="Ubuntu"/>
              <a:sym typeface="Ubuntu"/>
            </a:endParaRPr>
          </a:p>
        </p:txBody>
      </p:sp>
      <p:pic>
        <p:nvPicPr>
          <p:cNvPr id="697" name="Google Shape;697;p40"/>
          <p:cNvPicPr preferRelativeResize="0"/>
          <p:nvPr/>
        </p:nvPicPr>
        <p:blipFill>
          <a:blip r:embed="rId4">
            <a:alphaModFix/>
          </a:blip>
          <a:stretch>
            <a:fillRect/>
          </a:stretch>
        </p:blipFill>
        <p:spPr>
          <a:xfrm>
            <a:off x="4018374" y="187711"/>
            <a:ext cx="4965424" cy="2291921"/>
          </a:xfrm>
          <a:prstGeom prst="rect">
            <a:avLst/>
          </a:prstGeom>
          <a:noFill/>
          <a:ln cap="flat" cmpd="sng" w="28575">
            <a:solidFill>
              <a:srgbClr val="000000"/>
            </a:solidFill>
            <a:prstDash val="solid"/>
            <a:round/>
            <a:headEnd len="sm" w="sm" type="none"/>
            <a:tailEnd len="sm" w="sm" type="none"/>
          </a:ln>
        </p:spPr>
      </p:pic>
      <p:pic>
        <p:nvPicPr>
          <p:cNvPr id="698" name="Google Shape;698;p40"/>
          <p:cNvPicPr preferRelativeResize="0"/>
          <p:nvPr/>
        </p:nvPicPr>
        <p:blipFill>
          <a:blip r:embed="rId5">
            <a:alphaModFix/>
          </a:blip>
          <a:stretch>
            <a:fillRect/>
          </a:stretch>
        </p:blipFill>
        <p:spPr>
          <a:xfrm>
            <a:off x="782450" y="2029275"/>
            <a:ext cx="6724650" cy="3003625"/>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41"/>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04" name="Google Shape;704;p41"/>
          <p:cNvSpPr txBox="1"/>
          <p:nvPr/>
        </p:nvSpPr>
        <p:spPr>
          <a:xfrm>
            <a:off x="192025" y="309625"/>
            <a:ext cx="8467500" cy="56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600">
                <a:latin typeface="Viga"/>
                <a:ea typeface="Viga"/>
                <a:cs typeface="Viga"/>
                <a:sym typeface="Viga"/>
              </a:rPr>
              <a:t>Exemples de projet - Univers social</a:t>
            </a:r>
            <a:endParaRPr sz="2000">
              <a:latin typeface="Ubuntu"/>
              <a:ea typeface="Ubuntu"/>
              <a:cs typeface="Ubuntu"/>
              <a:sym typeface="Ubuntu"/>
            </a:endParaRPr>
          </a:p>
          <a:p>
            <a:pPr indent="0" lvl="0" marL="0" rtl="0" algn="l">
              <a:spcBef>
                <a:spcPts val="0"/>
              </a:spcBef>
              <a:spcAft>
                <a:spcPts val="0"/>
              </a:spcAft>
              <a:buNone/>
            </a:pPr>
            <a:r>
              <a:t/>
            </a:r>
            <a:endParaRPr sz="2000">
              <a:latin typeface="Ubuntu"/>
              <a:ea typeface="Ubuntu"/>
              <a:cs typeface="Ubuntu"/>
              <a:sym typeface="Ubuntu"/>
            </a:endParaRPr>
          </a:p>
          <a:p>
            <a:pPr indent="0" lvl="0" marL="0" rtl="0" algn="ctr">
              <a:spcBef>
                <a:spcPts val="0"/>
              </a:spcBef>
              <a:spcAft>
                <a:spcPts val="0"/>
              </a:spcAft>
              <a:buNone/>
            </a:pPr>
            <a:r>
              <a:t/>
            </a:r>
            <a:endParaRPr sz="2000">
              <a:latin typeface="Ubuntu"/>
              <a:ea typeface="Ubuntu"/>
              <a:cs typeface="Ubuntu"/>
              <a:sym typeface="Ubuntu"/>
            </a:endParaRPr>
          </a:p>
          <a:p>
            <a:pPr indent="0" lvl="0" marL="0" rtl="0" algn="ctr">
              <a:spcBef>
                <a:spcPts val="0"/>
              </a:spcBef>
              <a:spcAft>
                <a:spcPts val="0"/>
              </a:spcAft>
              <a:buNone/>
            </a:pPr>
            <a:r>
              <a:t/>
            </a:r>
            <a:endParaRPr sz="2000">
              <a:latin typeface="Ubuntu"/>
              <a:ea typeface="Ubuntu"/>
              <a:cs typeface="Ubuntu"/>
              <a:sym typeface="Ubuntu"/>
            </a:endParaRPr>
          </a:p>
          <a:p>
            <a:pPr indent="0" lvl="0" marL="0" rtl="0" algn="ctr">
              <a:spcBef>
                <a:spcPts val="0"/>
              </a:spcBef>
              <a:spcAft>
                <a:spcPts val="0"/>
              </a:spcAft>
              <a:buNone/>
            </a:pPr>
            <a:r>
              <a:t/>
            </a:r>
            <a:endParaRPr sz="2000">
              <a:latin typeface="Ubuntu"/>
              <a:ea typeface="Ubuntu"/>
              <a:cs typeface="Ubuntu"/>
              <a:sym typeface="Ubuntu"/>
            </a:endParaRPr>
          </a:p>
          <a:p>
            <a:pPr indent="0" lvl="0" marL="0" rtl="0" algn="ctr">
              <a:spcBef>
                <a:spcPts val="0"/>
              </a:spcBef>
              <a:spcAft>
                <a:spcPts val="0"/>
              </a:spcAft>
              <a:buNone/>
            </a:pPr>
            <a:r>
              <a:t/>
            </a:r>
            <a:endParaRPr sz="2000">
              <a:solidFill>
                <a:srgbClr val="FF0000"/>
              </a:solidFill>
              <a:latin typeface="Ubuntu"/>
              <a:ea typeface="Ubuntu"/>
              <a:cs typeface="Ubuntu"/>
              <a:sym typeface="Ubuntu"/>
            </a:endParaRPr>
          </a:p>
          <a:p>
            <a:pPr indent="0" lvl="0" marL="0" rtl="0" algn="ctr">
              <a:spcBef>
                <a:spcPts val="0"/>
              </a:spcBef>
              <a:spcAft>
                <a:spcPts val="0"/>
              </a:spcAft>
              <a:buNone/>
            </a:pPr>
            <a:r>
              <a:t/>
            </a:r>
            <a:endParaRPr sz="2000">
              <a:latin typeface="Ubuntu"/>
              <a:ea typeface="Ubuntu"/>
              <a:cs typeface="Ubuntu"/>
              <a:sym typeface="Ubuntu"/>
            </a:endParaRPr>
          </a:p>
        </p:txBody>
      </p:sp>
      <p:pic>
        <p:nvPicPr>
          <p:cNvPr id="705" name="Google Shape;705;p41">
            <a:hlinkClick r:id="rId3"/>
          </p:cNvPr>
          <p:cNvPicPr preferRelativeResize="0"/>
          <p:nvPr/>
        </p:nvPicPr>
        <p:blipFill>
          <a:blip r:embed="rId4">
            <a:alphaModFix/>
          </a:blip>
          <a:stretch>
            <a:fillRect/>
          </a:stretch>
        </p:blipFill>
        <p:spPr>
          <a:xfrm>
            <a:off x="862975" y="1968400"/>
            <a:ext cx="2127875" cy="2756489"/>
          </a:xfrm>
          <a:prstGeom prst="rect">
            <a:avLst/>
          </a:prstGeom>
          <a:noFill/>
          <a:ln>
            <a:noFill/>
          </a:ln>
        </p:spPr>
      </p:pic>
      <p:pic>
        <p:nvPicPr>
          <p:cNvPr id="706" name="Google Shape;706;p41">
            <a:hlinkClick r:id="rId5"/>
          </p:cNvPr>
          <p:cNvPicPr preferRelativeResize="0"/>
          <p:nvPr/>
        </p:nvPicPr>
        <p:blipFill>
          <a:blip r:embed="rId6">
            <a:alphaModFix/>
          </a:blip>
          <a:stretch>
            <a:fillRect/>
          </a:stretch>
        </p:blipFill>
        <p:spPr>
          <a:xfrm>
            <a:off x="3508063" y="1964538"/>
            <a:ext cx="2127874" cy="2764217"/>
          </a:xfrm>
          <a:prstGeom prst="rect">
            <a:avLst/>
          </a:prstGeom>
          <a:noFill/>
          <a:ln>
            <a:noFill/>
          </a:ln>
        </p:spPr>
      </p:pic>
      <p:pic>
        <p:nvPicPr>
          <p:cNvPr id="707" name="Google Shape;707;p41">
            <a:hlinkClick r:id="rId7"/>
          </p:cNvPr>
          <p:cNvPicPr preferRelativeResize="0"/>
          <p:nvPr/>
        </p:nvPicPr>
        <p:blipFill>
          <a:blip r:embed="rId8">
            <a:alphaModFix/>
          </a:blip>
          <a:stretch>
            <a:fillRect/>
          </a:stretch>
        </p:blipFill>
        <p:spPr>
          <a:xfrm>
            <a:off x="6291125" y="1956388"/>
            <a:ext cx="2127876" cy="2780515"/>
          </a:xfrm>
          <a:prstGeom prst="rect">
            <a:avLst/>
          </a:prstGeom>
          <a:noFill/>
          <a:ln>
            <a:noFill/>
          </a:ln>
        </p:spPr>
      </p:pic>
      <p:sp>
        <p:nvSpPr>
          <p:cNvPr id="708" name="Google Shape;708;p41"/>
          <p:cNvSpPr txBox="1"/>
          <p:nvPr/>
        </p:nvSpPr>
        <p:spPr>
          <a:xfrm>
            <a:off x="440100" y="1309900"/>
            <a:ext cx="2973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2000" u="sng">
                <a:solidFill>
                  <a:srgbClr val="741B47"/>
                </a:solidFill>
                <a:latin typeface="Ubuntu"/>
                <a:ea typeface="Ubuntu"/>
                <a:cs typeface="Ubuntu"/>
                <a:sym typeface="Ubuntu"/>
                <a:hlinkClick r:id="rId9">
                  <a:extLst>
                    <a:ext uri="{A12FA001-AC4F-418D-AE19-62706E023703}">
                      <ahyp:hlinkClr val="tx"/>
                    </a:ext>
                  </a:extLst>
                </a:hlinkClick>
              </a:rPr>
              <a:t>Village Iroquoien</a:t>
            </a:r>
            <a:endParaRPr>
              <a:solidFill>
                <a:srgbClr val="741B47"/>
              </a:solidFill>
            </a:endParaRPr>
          </a:p>
        </p:txBody>
      </p:sp>
      <p:sp>
        <p:nvSpPr>
          <p:cNvPr id="709" name="Google Shape;709;p41"/>
          <p:cNvSpPr txBox="1"/>
          <p:nvPr/>
        </p:nvSpPr>
        <p:spPr>
          <a:xfrm>
            <a:off x="3085200" y="1309900"/>
            <a:ext cx="2973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u="sng">
                <a:solidFill>
                  <a:srgbClr val="741B47"/>
                </a:solidFill>
                <a:latin typeface="Ubuntu"/>
                <a:ea typeface="Ubuntu"/>
                <a:cs typeface="Ubuntu"/>
                <a:sym typeface="Ubuntu"/>
                <a:hlinkClick r:id="rId10">
                  <a:extLst>
                    <a:ext uri="{A12FA001-AC4F-418D-AE19-62706E023703}">
                      <ahyp:hlinkClr val="tx"/>
                    </a:ext>
                  </a:extLst>
                </a:hlinkClick>
              </a:rPr>
              <a:t>Fort Chambly</a:t>
            </a:r>
            <a:endParaRPr>
              <a:solidFill>
                <a:srgbClr val="741B47"/>
              </a:solidFill>
            </a:endParaRPr>
          </a:p>
        </p:txBody>
      </p:sp>
      <p:sp>
        <p:nvSpPr>
          <p:cNvPr id="710" name="Google Shape;710;p41"/>
          <p:cNvSpPr txBox="1"/>
          <p:nvPr/>
        </p:nvSpPr>
        <p:spPr>
          <a:xfrm>
            <a:off x="5779800" y="1156000"/>
            <a:ext cx="29736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u="sng">
                <a:solidFill>
                  <a:srgbClr val="741B47"/>
                </a:solidFill>
                <a:latin typeface="Ubuntu"/>
                <a:ea typeface="Ubuntu"/>
                <a:cs typeface="Ubuntu"/>
                <a:sym typeface="Ubuntu"/>
                <a:hlinkClick r:id="rId11">
                  <a:extLst>
                    <a:ext uri="{A12FA001-AC4F-418D-AE19-62706E023703}">
                      <ahyp:hlinkClr val="tx"/>
                    </a:ext>
                  </a:extLst>
                </a:hlinkClick>
              </a:rPr>
              <a:t>Territoire régional - énergétique</a:t>
            </a:r>
            <a:endParaRPr>
              <a:solidFill>
                <a:srgbClr val="741B47"/>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42"/>
          <p:cNvSpPr txBox="1"/>
          <p:nvPr/>
        </p:nvSpPr>
        <p:spPr>
          <a:xfrm>
            <a:off x="192025" y="309625"/>
            <a:ext cx="8467500" cy="56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600">
                <a:latin typeface="Viga"/>
                <a:ea typeface="Viga"/>
                <a:cs typeface="Viga"/>
                <a:sym typeface="Viga"/>
              </a:rPr>
              <a:t>Exemples de projet - Langues</a:t>
            </a:r>
            <a:endParaRPr sz="2000">
              <a:latin typeface="Ubuntu"/>
              <a:ea typeface="Ubuntu"/>
              <a:cs typeface="Ubuntu"/>
              <a:sym typeface="Ubuntu"/>
            </a:endParaRPr>
          </a:p>
          <a:p>
            <a:pPr indent="0" lvl="0" marL="0" rtl="0" algn="l">
              <a:spcBef>
                <a:spcPts val="0"/>
              </a:spcBef>
              <a:spcAft>
                <a:spcPts val="0"/>
              </a:spcAft>
              <a:buNone/>
            </a:pPr>
            <a:r>
              <a:t/>
            </a:r>
            <a:endParaRPr sz="2000">
              <a:latin typeface="Ubuntu"/>
              <a:ea typeface="Ubuntu"/>
              <a:cs typeface="Ubuntu"/>
              <a:sym typeface="Ubuntu"/>
            </a:endParaRPr>
          </a:p>
          <a:p>
            <a:pPr indent="0" lvl="0" marL="0" rtl="0" algn="l">
              <a:spcBef>
                <a:spcPts val="0"/>
              </a:spcBef>
              <a:spcAft>
                <a:spcPts val="0"/>
              </a:spcAft>
              <a:buNone/>
            </a:pPr>
            <a:r>
              <a:t/>
            </a:r>
            <a:endParaRPr sz="2000">
              <a:latin typeface="Ubuntu"/>
              <a:ea typeface="Ubuntu"/>
              <a:cs typeface="Ubuntu"/>
              <a:sym typeface="Ubuntu"/>
            </a:endParaRPr>
          </a:p>
          <a:p>
            <a:pPr indent="-355600" lvl="0" marL="457200" rtl="0" algn="l">
              <a:spcBef>
                <a:spcPts val="0"/>
              </a:spcBef>
              <a:spcAft>
                <a:spcPts val="0"/>
              </a:spcAft>
              <a:buClr>
                <a:schemeClr val="dk1"/>
              </a:buClr>
              <a:buSzPts val="2000"/>
              <a:buFont typeface="Ubuntu"/>
              <a:buChar char="■"/>
            </a:pPr>
            <a:r>
              <a:rPr lang="en" sz="2000" u="sng">
                <a:solidFill>
                  <a:schemeClr val="dk1"/>
                </a:solidFill>
                <a:latin typeface="Ubuntu"/>
                <a:ea typeface="Ubuntu"/>
                <a:cs typeface="Ubuntu"/>
                <a:sym typeface="Ubuntu"/>
                <a:hlinkClick r:id="rId3">
                  <a:extLst>
                    <a:ext uri="{A12FA001-AC4F-418D-AE19-62706E023703}">
                      <ahyp:hlinkClr val="tx"/>
                    </a:ext>
                  </a:extLst>
                </a:hlinkClick>
              </a:rPr>
              <a:t>Minecraft pour favoriser la </a:t>
            </a:r>
            <a:endParaRPr>
              <a:solidFill>
                <a:schemeClr val="dk1"/>
              </a:solidFill>
            </a:endParaRPr>
          </a:p>
          <a:p>
            <a:pPr indent="0" lvl="0" marL="457200" rtl="0" algn="l">
              <a:spcBef>
                <a:spcPts val="0"/>
              </a:spcBef>
              <a:spcAft>
                <a:spcPts val="0"/>
              </a:spcAft>
              <a:buNone/>
            </a:pPr>
            <a:r>
              <a:rPr lang="en" sz="2000" u="sng">
                <a:solidFill>
                  <a:schemeClr val="dk1"/>
                </a:solidFill>
                <a:latin typeface="Ubuntu"/>
                <a:ea typeface="Ubuntu"/>
                <a:cs typeface="Ubuntu"/>
                <a:sym typeface="Ubuntu"/>
                <a:hlinkClick r:id="rId4">
                  <a:extLst>
                    <a:ext uri="{A12FA001-AC4F-418D-AE19-62706E023703}">
                      <ahyp:hlinkClr val="tx"/>
                    </a:ext>
                  </a:extLst>
                </a:hlinkClick>
              </a:rPr>
              <a:t>compréhension de lecture</a:t>
            </a:r>
            <a:endParaRPr sz="2000">
              <a:solidFill>
                <a:schemeClr val="dk1"/>
              </a:solidFill>
              <a:latin typeface="Ubuntu"/>
              <a:ea typeface="Ubuntu"/>
              <a:cs typeface="Ubuntu"/>
              <a:sym typeface="Ubuntu"/>
            </a:endParaRPr>
          </a:p>
          <a:p>
            <a:pPr indent="0" lvl="0" marL="457200" rtl="0" algn="l">
              <a:spcBef>
                <a:spcPts val="0"/>
              </a:spcBef>
              <a:spcAft>
                <a:spcPts val="0"/>
              </a:spcAft>
              <a:buNone/>
            </a:pPr>
            <a:r>
              <a:t/>
            </a:r>
            <a:endParaRPr sz="2000">
              <a:solidFill>
                <a:schemeClr val="dk1"/>
              </a:solidFill>
              <a:latin typeface="Ubuntu"/>
              <a:ea typeface="Ubuntu"/>
              <a:cs typeface="Ubuntu"/>
              <a:sym typeface="Ubuntu"/>
            </a:endParaRPr>
          </a:p>
          <a:p>
            <a:pPr indent="-355600" lvl="0" marL="457200" rtl="0" algn="l">
              <a:spcBef>
                <a:spcPts val="0"/>
              </a:spcBef>
              <a:spcAft>
                <a:spcPts val="0"/>
              </a:spcAft>
              <a:buClr>
                <a:schemeClr val="dk1"/>
              </a:buClr>
              <a:buSzPts val="2000"/>
              <a:buFont typeface="Ubuntu"/>
              <a:buChar char="■"/>
            </a:pPr>
            <a:r>
              <a:rPr lang="en" sz="2000" u="sng">
                <a:solidFill>
                  <a:schemeClr val="dk1"/>
                </a:solidFill>
                <a:latin typeface="Ubuntu"/>
                <a:ea typeface="Ubuntu"/>
                <a:cs typeface="Ubuntu"/>
                <a:sym typeface="Ubuntu"/>
                <a:hlinkClick r:id="rId5">
                  <a:extLst>
                    <a:ext uri="{A12FA001-AC4F-418D-AE19-62706E023703}">
                      <ahyp:hlinkClr val="tx"/>
                    </a:ext>
                  </a:extLst>
                </a:hlinkClick>
              </a:rPr>
              <a:t>Le labyrinthe de la poésie (en anglais)</a:t>
            </a:r>
            <a:endParaRPr sz="2000">
              <a:solidFill>
                <a:schemeClr val="dk1"/>
              </a:solidFill>
              <a:latin typeface="Ubuntu"/>
              <a:ea typeface="Ubuntu"/>
              <a:cs typeface="Ubuntu"/>
              <a:sym typeface="Ubuntu"/>
            </a:endParaRPr>
          </a:p>
          <a:p>
            <a:pPr indent="0" lvl="0" marL="457200" rtl="0" algn="l">
              <a:spcBef>
                <a:spcPts val="0"/>
              </a:spcBef>
              <a:spcAft>
                <a:spcPts val="0"/>
              </a:spcAft>
              <a:buNone/>
            </a:pPr>
            <a:r>
              <a:t/>
            </a:r>
            <a:endParaRPr sz="2000">
              <a:solidFill>
                <a:schemeClr val="dk1"/>
              </a:solidFill>
              <a:latin typeface="Ubuntu"/>
              <a:ea typeface="Ubuntu"/>
              <a:cs typeface="Ubuntu"/>
              <a:sym typeface="Ubuntu"/>
            </a:endParaRPr>
          </a:p>
          <a:p>
            <a:pPr indent="-355600" lvl="0" marL="457200" rtl="0" algn="l">
              <a:spcBef>
                <a:spcPts val="0"/>
              </a:spcBef>
              <a:spcAft>
                <a:spcPts val="0"/>
              </a:spcAft>
              <a:buClr>
                <a:schemeClr val="dk1"/>
              </a:buClr>
              <a:buSzPts val="2000"/>
              <a:buFont typeface="Ubuntu"/>
              <a:buChar char="■"/>
            </a:pPr>
            <a:r>
              <a:rPr lang="en" sz="2000" u="sng">
                <a:solidFill>
                  <a:schemeClr val="dk1"/>
                </a:solidFill>
                <a:latin typeface="Ubuntu"/>
                <a:ea typeface="Ubuntu"/>
                <a:cs typeface="Ubuntu"/>
                <a:sym typeface="Ubuntu"/>
                <a:hlinkClick r:id="rId6">
                  <a:extLst>
                    <a:ext uri="{A12FA001-AC4F-418D-AE19-62706E023703}">
                      <ahyp:hlinkClr val="tx"/>
                    </a:ext>
                  </a:extLst>
                </a:hlinkClick>
              </a:rPr>
              <a:t>Musée de moi (en anglais)</a:t>
            </a:r>
            <a:endParaRPr sz="2000">
              <a:solidFill>
                <a:schemeClr val="dk1"/>
              </a:solidFill>
              <a:latin typeface="Ubuntu"/>
              <a:ea typeface="Ubuntu"/>
              <a:cs typeface="Ubuntu"/>
              <a:sym typeface="Ubuntu"/>
            </a:endParaRPr>
          </a:p>
          <a:p>
            <a:pPr indent="0" lvl="0" marL="0" rtl="0" algn="ctr">
              <a:spcBef>
                <a:spcPts val="0"/>
              </a:spcBef>
              <a:spcAft>
                <a:spcPts val="0"/>
              </a:spcAft>
              <a:buNone/>
            </a:pPr>
            <a:r>
              <a:t/>
            </a:r>
            <a:endParaRPr sz="2000">
              <a:solidFill>
                <a:srgbClr val="FF0000"/>
              </a:solidFill>
              <a:latin typeface="Ubuntu"/>
              <a:ea typeface="Ubuntu"/>
              <a:cs typeface="Ubuntu"/>
              <a:sym typeface="Ubuntu"/>
            </a:endParaRPr>
          </a:p>
          <a:p>
            <a:pPr indent="0" lvl="0" marL="0" rtl="0" algn="ctr">
              <a:spcBef>
                <a:spcPts val="0"/>
              </a:spcBef>
              <a:spcAft>
                <a:spcPts val="0"/>
              </a:spcAft>
              <a:buNone/>
            </a:pPr>
            <a:r>
              <a:t/>
            </a:r>
            <a:endParaRPr sz="2000">
              <a:latin typeface="Ubuntu"/>
              <a:ea typeface="Ubuntu"/>
              <a:cs typeface="Ubuntu"/>
              <a:sym typeface="Ubuntu"/>
            </a:endParaRPr>
          </a:p>
        </p:txBody>
      </p:sp>
      <p:pic>
        <p:nvPicPr>
          <p:cNvPr id="716" name="Google Shape;716;p42"/>
          <p:cNvPicPr preferRelativeResize="0"/>
          <p:nvPr/>
        </p:nvPicPr>
        <p:blipFill>
          <a:blip r:embed="rId7">
            <a:alphaModFix/>
          </a:blip>
          <a:stretch>
            <a:fillRect/>
          </a:stretch>
        </p:blipFill>
        <p:spPr>
          <a:xfrm>
            <a:off x="5617375" y="996200"/>
            <a:ext cx="3309932" cy="3964775"/>
          </a:xfrm>
          <a:prstGeom prst="rect">
            <a:avLst/>
          </a:prstGeom>
          <a:noFill/>
          <a:ln cap="flat" cmpd="sng" w="28575">
            <a:solidFill>
              <a:schemeClr val="dk1"/>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43"/>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22" name="Google Shape;722;p43"/>
          <p:cNvSpPr txBox="1"/>
          <p:nvPr/>
        </p:nvSpPr>
        <p:spPr>
          <a:xfrm>
            <a:off x="192025" y="309625"/>
            <a:ext cx="2882100" cy="177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latin typeface="Viga"/>
                <a:ea typeface="Viga"/>
                <a:cs typeface="Viga"/>
                <a:sym typeface="Viga"/>
              </a:rPr>
              <a:t>Exemple de projet</a:t>
            </a:r>
            <a:endParaRPr sz="2100">
              <a:latin typeface="Viga"/>
              <a:ea typeface="Viga"/>
              <a:cs typeface="Viga"/>
              <a:sym typeface="Viga"/>
            </a:endParaRPr>
          </a:p>
          <a:p>
            <a:pPr indent="0" lvl="0" marL="0" rtl="0" algn="l">
              <a:spcBef>
                <a:spcPts val="0"/>
              </a:spcBef>
              <a:spcAft>
                <a:spcPts val="0"/>
              </a:spcAft>
              <a:buNone/>
            </a:pPr>
            <a:r>
              <a:rPr lang="en" sz="2000">
                <a:latin typeface="Ubuntu"/>
                <a:ea typeface="Ubuntu"/>
                <a:cs typeface="Ubuntu"/>
                <a:sym typeface="Ubuntu"/>
              </a:rPr>
              <a:t>Mon château de glace</a:t>
            </a:r>
            <a:endParaRPr sz="2000">
              <a:latin typeface="Ubuntu"/>
              <a:ea typeface="Ubuntu"/>
              <a:cs typeface="Ubuntu"/>
              <a:sym typeface="Ubuntu"/>
            </a:endParaRPr>
          </a:p>
          <a:p>
            <a:pPr indent="0" lvl="0" marL="0" rtl="0" algn="l">
              <a:spcBef>
                <a:spcPts val="0"/>
              </a:spcBef>
              <a:spcAft>
                <a:spcPts val="0"/>
              </a:spcAft>
              <a:buNone/>
            </a:pPr>
            <a:r>
              <a:rPr lang="en" sz="1700">
                <a:latin typeface="Ubuntu"/>
                <a:ea typeface="Ubuntu"/>
                <a:cs typeface="Ubuntu"/>
                <a:sym typeface="Ubuntu"/>
              </a:rPr>
              <a:t>Math- 3e cycle du primaire</a:t>
            </a:r>
            <a:endParaRPr sz="1700">
              <a:latin typeface="Ubuntu"/>
              <a:ea typeface="Ubuntu"/>
              <a:cs typeface="Ubuntu"/>
              <a:sym typeface="Ubuntu"/>
            </a:endParaRPr>
          </a:p>
          <a:p>
            <a:pPr indent="0" lvl="0" marL="0" rtl="0" algn="l">
              <a:spcBef>
                <a:spcPts val="0"/>
              </a:spcBef>
              <a:spcAft>
                <a:spcPts val="0"/>
              </a:spcAft>
              <a:buNone/>
            </a:pPr>
            <a:r>
              <a:rPr lang="en" sz="2000" u="sng">
                <a:solidFill>
                  <a:srgbClr val="FF0000"/>
                </a:solidFill>
                <a:latin typeface="Ubuntu"/>
                <a:ea typeface="Ubuntu"/>
                <a:cs typeface="Ubuntu"/>
                <a:sym typeface="Ubuntu"/>
                <a:hlinkClick r:id="rId3">
                  <a:extLst>
                    <a:ext uri="{A12FA001-AC4F-418D-AE19-62706E023703}">
                      <ahyp:hlinkClr val="tx"/>
                    </a:ext>
                  </a:extLst>
                </a:hlinkClick>
              </a:rPr>
              <a:t>Document</a:t>
            </a:r>
            <a:endParaRPr sz="2000">
              <a:solidFill>
                <a:srgbClr val="FF0000"/>
              </a:solidFill>
              <a:latin typeface="Ubuntu"/>
              <a:ea typeface="Ubuntu"/>
              <a:cs typeface="Ubuntu"/>
              <a:sym typeface="Ubuntu"/>
            </a:endParaRPr>
          </a:p>
          <a:p>
            <a:pPr indent="0" lvl="0" marL="0" rtl="0" algn="l">
              <a:spcBef>
                <a:spcPts val="0"/>
              </a:spcBef>
              <a:spcAft>
                <a:spcPts val="0"/>
              </a:spcAft>
              <a:buNone/>
            </a:pPr>
            <a:r>
              <a:t/>
            </a:r>
            <a:endParaRPr sz="2000">
              <a:latin typeface="Ubuntu"/>
              <a:ea typeface="Ubuntu"/>
              <a:cs typeface="Ubuntu"/>
              <a:sym typeface="Ubuntu"/>
            </a:endParaRPr>
          </a:p>
        </p:txBody>
      </p:sp>
      <p:pic>
        <p:nvPicPr>
          <p:cNvPr id="723" name="Google Shape;723;p43"/>
          <p:cNvPicPr preferRelativeResize="0"/>
          <p:nvPr/>
        </p:nvPicPr>
        <p:blipFill>
          <a:blip r:embed="rId4">
            <a:alphaModFix/>
          </a:blip>
          <a:stretch>
            <a:fillRect/>
          </a:stretch>
        </p:blipFill>
        <p:spPr>
          <a:xfrm>
            <a:off x="3608275" y="297500"/>
            <a:ext cx="4843499" cy="4548498"/>
          </a:xfrm>
          <a:prstGeom prst="rect">
            <a:avLst/>
          </a:prstGeom>
          <a:noFill/>
          <a:ln cap="flat" cmpd="sng" w="28575">
            <a:solidFill>
              <a:srgbClr val="000000"/>
            </a:solidFill>
            <a:prstDash val="solid"/>
            <a:round/>
            <a:headEnd len="sm" w="sm" type="none"/>
            <a:tailEnd len="sm" w="sm" type="none"/>
          </a:ln>
        </p:spPr>
      </p:pic>
      <p:pic>
        <p:nvPicPr>
          <p:cNvPr id="724" name="Google Shape;724;p43"/>
          <p:cNvPicPr preferRelativeResize="0"/>
          <p:nvPr/>
        </p:nvPicPr>
        <p:blipFill>
          <a:blip r:embed="rId5">
            <a:alphaModFix/>
          </a:blip>
          <a:stretch>
            <a:fillRect/>
          </a:stretch>
        </p:blipFill>
        <p:spPr>
          <a:xfrm>
            <a:off x="604450" y="2461250"/>
            <a:ext cx="2633750" cy="2439450"/>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44"/>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30" name="Google Shape;730;p44"/>
          <p:cNvSpPr txBox="1"/>
          <p:nvPr/>
        </p:nvSpPr>
        <p:spPr>
          <a:xfrm>
            <a:off x="288000" y="199000"/>
            <a:ext cx="85680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latin typeface="Viga"/>
                <a:ea typeface="Viga"/>
                <a:cs typeface="Viga"/>
                <a:sym typeface="Viga"/>
              </a:rPr>
              <a:t>Exemple de projet</a:t>
            </a:r>
            <a:r>
              <a:rPr lang="en" sz="2100">
                <a:latin typeface="Viga"/>
                <a:ea typeface="Viga"/>
                <a:cs typeface="Viga"/>
                <a:sym typeface="Viga"/>
              </a:rPr>
              <a:t> - </a:t>
            </a:r>
            <a:r>
              <a:rPr lang="en" sz="2000">
                <a:latin typeface="Ubuntu"/>
                <a:ea typeface="Ubuntu"/>
                <a:cs typeface="Ubuntu"/>
                <a:sym typeface="Ubuntu"/>
              </a:rPr>
              <a:t>Fractions et décimaux</a:t>
            </a:r>
            <a:r>
              <a:rPr lang="en" sz="1700">
                <a:latin typeface="Ubuntu"/>
                <a:ea typeface="Ubuntu"/>
                <a:cs typeface="Ubuntu"/>
                <a:sym typeface="Ubuntu"/>
              </a:rPr>
              <a:t> - </a:t>
            </a:r>
            <a:r>
              <a:rPr lang="en" sz="2000" u="sng">
                <a:solidFill>
                  <a:srgbClr val="FF0000"/>
                </a:solidFill>
                <a:latin typeface="Ubuntu"/>
                <a:ea typeface="Ubuntu"/>
                <a:cs typeface="Ubuntu"/>
                <a:sym typeface="Ubuntu"/>
                <a:hlinkClick r:id="rId3">
                  <a:extLst>
                    <a:ext uri="{A12FA001-AC4F-418D-AE19-62706E023703}">
                      <ahyp:hlinkClr val="tx"/>
                    </a:ext>
                  </a:extLst>
                </a:hlinkClick>
              </a:rPr>
              <a:t>Monde à télécharger</a:t>
            </a:r>
            <a:endParaRPr sz="2000">
              <a:solidFill>
                <a:srgbClr val="FF0000"/>
              </a:solidFill>
              <a:latin typeface="Ubuntu"/>
              <a:ea typeface="Ubuntu"/>
              <a:cs typeface="Ubuntu"/>
              <a:sym typeface="Ubuntu"/>
            </a:endParaRPr>
          </a:p>
          <a:p>
            <a:pPr indent="0" lvl="0" marL="0" rtl="0" algn="l">
              <a:spcBef>
                <a:spcPts val="0"/>
              </a:spcBef>
              <a:spcAft>
                <a:spcPts val="0"/>
              </a:spcAft>
              <a:buNone/>
            </a:pPr>
            <a:r>
              <a:t/>
            </a:r>
            <a:endParaRPr sz="2000">
              <a:latin typeface="Ubuntu"/>
              <a:ea typeface="Ubuntu"/>
              <a:cs typeface="Ubuntu"/>
              <a:sym typeface="Ubuntu"/>
            </a:endParaRPr>
          </a:p>
        </p:txBody>
      </p:sp>
      <p:pic>
        <p:nvPicPr>
          <p:cNvPr id="731" name="Google Shape;731;p44"/>
          <p:cNvPicPr preferRelativeResize="0"/>
          <p:nvPr/>
        </p:nvPicPr>
        <p:blipFill>
          <a:blip r:embed="rId4">
            <a:alphaModFix/>
          </a:blip>
          <a:stretch>
            <a:fillRect/>
          </a:stretch>
        </p:blipFill>
        <p:spPr>
          <a:xfrm>
            <a:off x="1426200" y="874000"/>
            <a:ext cx="6291601" cy="4101900"/>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45"/>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37" name="Google Shape;737;p45"/>
          <p:cNvSpPr txBox="1"/>
          <p:nvPr/>
        </p:nvSpPr>
        <p:spPr>
          <a:xfrm>
            <a:off x="288000" y="199000"/>
            <a:ext cx="85680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latin typeface="Viga"/>
                <a:ea typeface="Viga"/>
                <a:cs typeface="Viga"/>
                <a:sym typeface="Viga"/>
              </a:rPr>
              <a:t>Travailler les fractions autrement</a:t>
            </a:r>
            <a:r>
              <a:rPr lang="en" sz="1700">
                <a:latin typeface="Ubuntu"/>
                <a:ea typeface="Ubuntu"/>
                <a:cs typeface="Ubuntu"/>
                <a:sym typeface="Ubuntu"/>
              </a:rPr>
              <a:t> - </a:t>
            </a:r>
            <a:r>
              <a:rPr lang="en" sz="2000" u="sng">
                <a:solidFill>
                  <a:srgbClr val="990000"/>
                </a:solidFill>
                <a:latin typeface="Ubuntu"/>
                <a:ea typeface="Ubuntu"/>
                <a:cs typeface="Ubuntu"/>
                <a:sym typeface="Ubuntu"/>
                <a:hlinkClick r:id="rId3">
                  <a:extLst>
                    <a:ext uri="{A12FA001-AC4F-418D-AE19-62706E023703}">
                      <ahyp:hlinkClr val="tx"/>
                    </a:ext>
                  </a:extLst>
                </a:hlinkClick>
              </a:rPr>
              <a:t>Monde à télécharger</a:t>
            </a:r>
            <a:endParaRPr sz="2000">
              <a:solidFill>
                <a:srgbClr val="990000"/>
              </a:solidFill>
              <a:latin typeface="Ubuntu"/>
              <a:ea typeface="Ubuntu"/>
              <a:cs typeface="Ubuntu"/>
              <a:sym typeface="Ubuntu"/>
            </a:endParaRPr>
          </a:p>
          <a:p>
            <a:pPr indent="0" lvl="0" marL="0" rtl="0" algn="l">
              <a:spcBef>
                <a:spcPts val="0"/>
              </a:spcBef>
              <a:spcAft>
                <a:spcPts val="0"/>
              </a:spcAft>
              <a:buNone/>
            </a:pPr>
            <a:r>
              <a:t/>
            </a:r>
            <a:endParaRPr sz="2000">
              <a:latin typeface="Ubuntu"/>
              <a:ea typeface="Ubuntu"/>
              <a:cs typeface="Ubuntu"/>
              <a:sym typeface="Ubuntu"/>
            </a:endParaRPr>
          </a:p>
        </p:txBody>
      </p:sp>
      <p:sp>
        <p:nvSpPr>
          <p:cNvPr id="738" name="Google Shape;738;p45"/>
          <p:cNvSpPr txBox="1"/>
          <p:nvPr/>
        </p:nvSpPr>
        <p:spPr>
          <a:xfrm>
            <a:off x="1798200" y="735600"/>
            <a:ext cx="6077700" cy="154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latin typeface="Viga"/>
                <a:ea typeface="Viga"/>
                <a:cs typeface="Viga"/>
                <a:sym typeface="Viga"/>
              </a:rPr>
              <a:t>Représenter des fractions - </a:t>
            </a:r>
            <a:r>
              <a:rPr lang="en" sz="1700" u="sng">
                <a:solidFill>
                  <a:srgbClr val="990000"/>
                </a:solidFill>
                <a:latin typeface="Viga"/>
                <a:ea typeface="Viga"/>
                <a:cs typeface="Viga"/>
                <a:sym typeface="Viga"/>
                <a:hlinkClick r:id="rId4">
                  <a:extLst>
                    <a:ext uri="{A12FA001-AC4F-418D-AE19-62706E023703}">
                      <ahyp:hlinkClr val="tx"/>
                    </a:ext>
                  </a:extLst>
                </a:hlinkClick>
              </a:rPr>
              <a:t>Tutoriel</a:t>
            </a:r>
            <a:endParaRPr sz="1700">
              <a:solidFill>
                <a:srgbClr val="990000"/>
              </a:solidFill>
              <a:latin typeface="Viga"/>
              <a:ea typeface="Viga"/>
              <a:cs typeface="Viga"/>
              <a:sym typeface="Viga"/>
            </a:endParaRPr>
          </a:p>
          <a:p>
            <a:pPr indent="0" lvl="0" marL="0" rtl="0" algn="ctr">
              <a:spcBef>
                <a:spcPts val="0"/>
              </a:spcBef>
              <a:spcAft>
                <a:spcPts val="0"/>
              </a:spcAft>
              <a:buNone/>
            </a:pPr>
            <a:r>
              <a:rPr lang="en" sz="1700">
                <a:latin typeface="Viga"/>
                <a:ea typeface="Viga"/>
                <a:cs typeface="Viga"/>
                <a:sym typeface="Viga"/>
              </a:rPr>
              <a:t>Fractions équivalentes </a:t>
            </a:r>
            <a:r>
              <a:rPr lang="en" sz="1700">
                <a:solidFill>
                  <a:schemeClr val="dk1"/>
                </a:solidFill>
                <a:latin typeface="Viga"/>
                <a:ea typeface="Viga"/>
                <a:cs typeface="Viga"/>
                <a:sym typeface="Viga"/>
              </a:rPr>
              <a:t>- </a:t>
            </a:r>
            <a:r>
              <a:rPr lang="en" sz="1700" u="sng">
                <a:solidFill>
                  <a:srgbClr val="990000"/>
                </a:solidFill>
                <a:latin typeface="Viga"/>
                <a:ea typeface="Viga"/>
                <a:cs typeface="Viga"/>
                <a:sym typeface="Viga"/>
                <a:hlinkClick r:id="rId5">
                  <a:extLst>
                    <a:ext uri="{A12FA001-AC4F-418D-AE19-62706E023703}">
                      <ahyp:hlinkClr val="tx"/>
                    </a:ext>
                  </a:extLst>
                </a:hlinkClick>
              </a:rPr>
              <a:t>Tutoriel</a:t>
            </a:r>
            <a:endParaRPr sz="1700">
              <a:solidFill>
                <a:srgbClr val="990000"/>
              </a:solidFill>
              <a:latin typeface="Viga"/>
              <a:ea typeface="Viga"/>
              <a:cs typeface="Viga"/>
              <a:sym typeface="Viga"/>
            </a:endParaRPr>
          </a:p>
          <a:p>
            <a:pPr indent="0" lvl="0" marL="0" rtl="0" algn="ctr">
              <a:spcBef>
                <a:spcPts val="0"/>
              </a:spcBef>
              <a:spcAft>
                <a:spcPts val="0"/>
              </a:spcAft>
              <a:buNone/>
            </a:pPr>
            <a:r>
              <a:rPr lang="en" sz="1700">
                <a:latin typeface="Viga"/>
                <a:ea typeface="Viga"/>
                <a:cs typeface="Viga"/>
                <a:sym typeface="Viga"/>
              </a:rPr>
              <a:t>Comparaison de fractions </a:t>
            </a:r>
            <a:r>
              <a:rPr lang="en" sz="1700">
                <a:solidFill>
                  <a:schemeClr val="dk1"/>
                </a:solidFill>
                <a:latin typeface="Viga"/>
                <a:ea typeface="Viga"/>
                <a:cs typeface="Viga"/>
                <a:sym typeface="Viga"/>
              </a:rPr>
              <a:t>- </a:t>
            </a:r>
            <a:r>
              <a:rPr lang="en" sz="1700" u="sng">
                <a:solidFill>
                  <a:srgbClr val="990000"/>
                </a:solidFill>
                <a:latin typeface="Viga"/>
                <a:ea typeface="Viga"/>
                <a:cs typeface="Viga"/>
                <a:sym typeface="Viga"/>
                <a:hlinkClick r:id="rId6">
                  <a:extLst>
                    <a:ext uri="{A12FA001-AC4F-418D-AE19-62706E023703}">
                      <ahyp:hlinkClr val="tx"/>
                    </a:ext>
                  </a:extLst>
                </a:hlinkClick>
              </a:rPr>
              <a:t>Tutoriel</a:t>
            </a:r>
            <a:endParaRPr sz="1700">
              <a:solidFill>
                <a:srgbClr val="990000"/>
              </a:solidFill>
              <a:latin typeface="Viga"/>
              <a:ea typeface="Viga"/>
              <a:cs typeface="Viga"/>
              <a:sym typeface="Viga"/>
            </a:endParaRPr>
          </a:p>
          <a:p>
            <a:pPr indent="0" lvl="0" marL="0" rtl="0" algn="ctr">
              <a:spcBef>
                <a:spcPts val="0"/>
              </a:spcBef>
              <a:spcAft>
                <a:spcPts val="0"/>
              </a:spcAft>
              <a:buNone/>
            </a:pPr>
            <a:r>
              <a:rPr lang="en" sz="1700">
                <a:latin typeface="Viga"/>
                <a:ea typeface="Viga"/>
                <a:cs typeface="Viga"/>
                <a:sym typeface="Viga"/>
              </a:rPr>
              <a:t>Opérations sur les fractions </a:t>
            </a:r>
            <a:r>
              <a:rPr lang="en" sz="1700">
                <a:solidFill>
                  <a:schemeClr val="dk1"/>
                </a:solidFill>
                <a:latin typeface="Viga"/>
                <a:ea typeface="Viga"/>
                <a:cs typeface="Viga"/>
                <a:sym typeface="Viga"/>
              </a:rPr>
              <a:t>- </a:t>
            </a:r>
            <a:r>
              <a:rPr lang="en" sz="1700" u="sng">
                <a:solidFill>
                  <a:srgbClr val="990000"/>
                </a:solidFill>
                <a:latin typeface="Viga"/>
                <a:ea typeface="Viga"/>
                <a:cs typeface="Viga"/>
                <a:sym typeface="Viga"/>
                <a:hlinkClick r:id="rId7">
                  <a:extLst>
                    <a:ext uri="{A12FA001-AC4F-418D-AE19-62706E023703}">
                      <ahyp:hlinkClr val="tx"/>
                    </a:ext>
                  </a:extLst>
                </a:hlinkClick>
              </a:rPr>
              <a:t>Tutoriel</a:t>
            </a:r>
            <a:endParaRPr sz="1700">
              <a:solidFill>
                <a:srgbClr val="990000"/>
              </a:solidFill>
              <a:latin typeface="Viga"/>
              <a:ea typeface="Viga"/>
              <a:cs typeface="Viga"/>
              <a:sym typeface="Viga"/>
            </a:endParaRPr>
          </a:p>
          <a:p>
            <a:pPr indent="0" lvl="0" marL="0" rtl="0" algn="ctr">
              <a:spcBef>
                <a:spcPts val="0"/>
              </a:spcBef>
              <a:spcAft>
                <a:spcPts val="0"/>
              </a:spcAft>
              <a:buNone/>
            </a:pPr>
            <a:r>
              <a:rPr lang="en" sz="1700">
                <a:latin typeface="Viga"/>
                <a:ea typeface="Viga"/>
                <a:cs typeface="Viga"/>
                <a:sym typeface="Viga"/>
              </a:rPr>
              <a:t>Fractions et droite numérique </a:t>
            </a:r>
            <a:r>
              <a:rPr lang="en" sz="1700">
                <a:solidFill>
                  <a:schemeClr val="dk1"/>
                </a:solidFill>
                <a:latin typeface="Viga"/>
                <a:ea typeface="Viga"/>
                <a:cs typeface="Viga"/>
                <a:sym typeface="Viga"/>
              </a:rPr>
              <a:t>- </a:t>
            </a:r>
            <a:r>
              <a:rPr lang="en" sz="1700" u="sng">
                <a:solidFill>
                  <a:srgbClr val="990000"/>
                </a:solidFill>
                <a:latin typeface="Viga"/>
                <a:ea typeface="Viga"/>
                <a:cs typeface="Viga"/>
                <a:sym typeface="Viga"/>
                <a:hlinkClick r:id="rId8">
                  <a:extLst>
                    <a:ext uri="{A12FA001-AC4F-418D-AE19-62706E023703}">
                      <ahyp:hlinkClr val="tx"/>
                    </a:ext>
                  </a:extLst>
                </a:hlinkClick>
              </a:rPr>
              <a:t>Tutoriel</a:t>
            </a:r>
            <a:endParaRPr sz="1700">
              <a:solidFill>
                <a:srgbClr val="990000"/>
              </a:solidFill>
              <a:latin typeface="Viga"/>
              <a:ea typeface="Viga"/>
              <a:cs typeface="Viga"/>
              <a:sym typeface="Viga"/>
            </a:endParaRPr>
          </a:p>
          <a:p>
            <a:pPr indent="0" lvl="0" marL="0" rtl="0" algn="ctr">
              <a:spcBef>
                <a:spcPts val="0"/>
              </a:spcBef>
              <a:spcAft>
                <a:spcPts val="0"/>
              </a:spcAft>
              <a:buNone/>
            </a:pPr>
            <a:r>
              <a:t/>
            </a:r>
            <a:endParaRPr sz="1700">
              <a:latin typeface="Viga"/>
              <a:ea typeface="Viga"/>
              <a:cs typeface="Viga"/>
              <a:sym typeface="Viga"/>
            </a:endParaRPr>
          </a:p>
          <a:p>
            <a:pPr indent="0" lvl="0" marL="0" rtl="0" algn="ctr">
              <a:spcBef>
                <a:spcPts val="0"/>
              </a:spcBef>
              <a:spcAft>
                <a:spcPts val="0"/>
              </a:spcAft>
              <a:buNone/>
            </a:pPr>
            <a:r>
              <a:t/>
            </a:r>
            <a:endParaRPr sz="1100">
              <a:latin typeface="Ubuntu"/>
              <a:ea typeface="Ubuntu"/>
              <a:cs typeface="Ubuntu"/>
              <a:sym typeface="Ubuntu"/>
            </a:endParaRPr>
          </a:p>
        </p:txBody>
      </p:sp>
      <p:pic>
        <p:nvPicPr>
          <p:cNvPr id="739" name="Google Shape;739;p45"/>
          <p:cNvPicPr preferRelativeResize="0"/>
          <p:nvPr/>
        </p:nvPicPr>
        <p:blipFill>
          <a:blip r:embed="rId9">
            <a:alphaModFix/>
          </a:blip>
          <a:stretch>
            <a:fillRect/>
          </a:stretch>
        </p:blipFill>
        <p:spPr>
          <a:xfrm>
            <a:off x="288000" y="2280300"/>
            <a:ext cx="3413734" cy="2713650"/>
          </a:xfrm>
          <a:prstGeom prst="rect">
            <a:avLst/>
          </a:prstGeom>
          <a:noFill/>
          <a:ln cap="flat" cmpd="sng" w="28575">
            <a:solidFill>
              <a:schemeClr val="dk1"/>
            </a:solidFill>
            <a:prstDash val="solid"/>
            <a:round/>
            <a:headEnd len="sm" w="sm" type="none"/>
            <a:tailEnd len="sm" w="sm" type="none"/>
          </a:ln>
        </p:spPr>
      </p:pic>
      <p:pic>
        <p:nvPicPr>
          <p:cNvPr id="740" name="Google Shape;740;p45"/>
          <p:cNvPicPr preferRelativeResize="0"/>
          <p:nvPr/>
        </p:nvPicPr>
        <p:blipFill>
          <a:blip r:embed="rId10">
            <a:alphaModFix/>
          </a:blip>
          <a:stretch>
            <a:fillRect/>
          </a:stretch>
        </p:blipFill>
        <p:spPr>
          <a:xfrm>
            <a:off x="4998750" y="2228103"/>
            <a:ext cx="3857250" cy="2762996"/>
          </a:xfrm>
          <a:prstGeom prst="rect">
            <a:avLst/>
          </a:prstGeom>
          <a:noFill/>
          <a:ln cap="flat" cmpd="sng" w="28575">
            <a:solidFill>
              <a:schemeClr val="dk1"/>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28"/>
          <p:cNvSpPr txBox="1"/>
          <p:nvPr>
            <p:ph idx="4294967295" type="body"/>
          </p:nvPr>
        </p:nvSpPr>
        <p:spPr>
          <a:xfrm>
            <a:off x="1026163" y="1488550"/>
            <a:ext cx="7182900" cy="84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100">
                <a:solidFill>
                  <a:srgbClr val="000000"/>
                </a:solidFill>
                <a:latin typeface="Ubuntu"/>
                <a:ea typeface="Ubuntu"/>
                <a:cs typeface="Ubuntu"/>
                <a:sym typeface="Ubuntu"/>
              </a:rPr>
              <a:t>Stéphanie Rioux et Pierre Lachance</a:t>
            </a:r>
            <a:endParaRPr b="1" sz="3100">
              <a:solidFill>
                <a:srgbClr val="000000"/>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t/>
            </a:r>
            <a:endParaRPr b="1" sz="1500">
              <a:solidFill>
                <a:srgbClr val="000000"/>
              </a:solidFill>
              <a:latin typeface="Ubuntu"/>
              <a:ea typeface="Ubuntu"/>
              <a:cs typeface="Ubuntu"/>
              <a:sym typeface="Ubuntu"/>
            </a:endParaRPr>
          </a:p>
          <a:p>
            <a:pPr indent="0" lvl="0" marL="0" rtl="0" algn="l">
              <a:spcBef>
                <a:spcPts val="0"/>
              </a:spcBef>
              <a:spcAft>
                <a:spcPts val="1600"/>
              </a:spcAft>
              <a:buNone/>
            </a:pPr>
            <a:r>
              <a:t/>
            </a:r>
            <a:endParaRPr sz="1500">
              <a:solidFill>
                <a:srgbClr val="000000"/>
              </a:solidFill>
              <a:latin typeface="Ubuntu"/>
              <a:ea typeface="Ubuntu"/>
              <a:cs typeface="Ubuntu"/>
              <a:sym typeface="Ubuntu"/>
            </a:endParaRPr>
          </a:p>
        </p:txBody>
      </p:sp>
      <p:sp>
        <p:nvSpPr>
          <p:cNvPr id="593" name="Google Shape;593;p28"/>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94" name="Google Shape;594;p28"/>
          <p:cNvSpPr txBox="1"/>
          <p:nvPr/>
        </p:nvSpPr>
        <p:spPr>
          <a:xfrm>
            <a:off x="2108413" y="4095525"/>
            <a:ext cx="5018400" cy="645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Ubuntu"/>
                <a:ea typeface="Ubuntu"/>
                <a:cs typeface="Ubuntu"/>
                <a:sym typeface="Ubuntu"/>
              </a:rPr>
              <a:t>Lien vers les ressources :</a:t>
            </a:r>
            <a:r>
              <a:rPr b="1" lang="en">
                <a:latin typeface="Ubuntu"/>
                <a:ea typeface="Ubuntu"/>
                <a:cs typeface="Ubuntu"/>
                <a:sym typeface="Ubuntu"/>
              </a:rPr>
              <a:t> </a:t>
            </a:r>
            <a:r>
              <a:rPr b="1" lang="en" u="sng">
                <a:solidFill>
                  <a:srgbClr val="FAA22A"/>
                </a:solidFill>
                <a:latin typeface="Ubuntu"/>
                <a:ea typeface="Ubuntu"/>
                <a:cs typeface="Ubuntu"/>
                <a:sym typeface="Ubuntu"/>
                <a:hlinkClick r:id="rId3">
                  <a:extLst>
                    <a:ext uri="{A12FA001-AC4F-418D-AE19-62706E023703}">
                      <ahyp:hlinkClr val="tx"/>
                    </a:ext>
                  </a:extLst>
                </a:hlinkClick>
              </a:rPr>
              <a:t>monurl.ca/minecraft21052021</a:t>
            </a:r>
            <a:endParaRPr b="1">
              <a:solidFill>
                <a:srgbClr val="FAA22A"/>
              </a:solidFill>
              <a:latin typeface="Ubuntu"/>
              <a:ea typeface="Ubuntu"/>
              <a:cs typeface="Ubuntu"/>
              <a:sym typeface="Ubuntu"/>
            </a:endParaRPr>
          </a:p>
        </p:txBody>
      </p:sp>
      <p:pic>
        <p:nvPicPr>
          <p:cNvPr id="595" name="Google Shape;595;p28"/>
          <p:cNvPicPr preferRelativeResize="0"/>
          <p:nvPr/>
        </p:nvPicPr>
        <p:blipFill>
          <a:blip r:embed="rId4">
            <a:alphaModFix/>
          </a:blip>
          <a:stretch>
            <a:fillRect/>
          </a:stretch>
        </p:blipFill>
        <p:spPr>
          <a:xfrm>
            <a:off x="2668375" y="2410988"/>
            <a:ext cx="3898475" cy="1264800"/>
          </a:xfrm>
          <a:prstGeom prst="rect">
            <a:avLst/>
          </a:prstGeom>
          <a:noFill/>
          <a:ln cap="flat" cmpd="sng" w="28575">
            <a:solidFill>
              <a:srgbClr val="000000"/>
            </a:solidFill>
            <a:prstDash val="solid"/>
            <a:round/>
            <a:headEnd len="sm" w="sm" type="none"/>
            <a:tailEnd len="sm" w="sm" type="none"/>
          </a:ln>
        </p:spPr>
      </p:pic>
      <p:pic>
        <p:nvPicPr>
          <p:cNvPr id="596" name="Google Shape;596;p28"/>
          <p:cNvPicPr preferRelativeResize="0"/>
          <p:nvPr/>
        </p:nvPicPr>
        <p:blipFill>
          <a:blip r:embed="rId5">
            <a:alphaModFix/>
          </a:blip>
          <a:stretch>
            <a:fillRect/>
          </a:stretch>
        </p:blipFill>
        <p:spPr>
          <a:xfrm>
            <a:off x="1340175" y="314525"/>
            <a:ext cx="6554875" cy="990400"/>
          </a:xfrm>
          <a:prstGeom prst="rect">
            <a:avLst/>
          </a:prstGeom>
          <a:noFill/>
          <a:ln>
            <a:noFill/>
          </a:ln>
        </p:spPr>
      </p:pic>
      <p:pic>
        <p:nvPicPr>
          <p:cNvPr id="597" name="Google Shape;597;p28"/>
          <p:cNvPicPr preferRelativeResize="0"/>
          <p:nvPr/>
        </p:nvPicPr>
        <p:blipFill>
          <a:blip r:embed="rId6">
            <a:alphaModFix/>
          </a:blip>
          <a:stretch>
            <a:fillRect/>
          </a:stretch>
        </p:blipFill>
        <p:spPr>
          <a:xfrm>
            <a:off x="1026172" y="2235550"/>
            <a:ext cx="1329175" cy="16156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46"/>
          <p:cNvSpPr txBox="1"/>
          <p:nvPr>
            <p:ph type="title"/>
          </p:nvPr>
        </p:nvSpPr>
        <p:spPr>
          <a:xfrm>
            <a:off x="311700" y="299525"/>
            <a:ext cx="8520600" cy="170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Viga"/>
                <a:ea typeface="Viga"/>
                <a:cs typeface="Viga"/>
                <a:sym typeface="Viga"/>
              </a:rPr>
              <a:t>Exemple de projet</a:t>
            </a:r>
            <a:endParaRPr b="1">
              <a:latin typeface="Viga"/>
              <a:ea typeface="Viga"/>
              <a:cs typeface="Viga"/>
              <a:sym typeface="Viga"/>
            </a:endParaRPr>
          </a:p>
          <a:p>
            <a:pPr indent="0" lvl="0" marL="0" rtl="0" algn="l">
              <a:spcBef>
                <a:spcPts val="0"/>
              </a:spcBef>
              <a:spcAft>
                <a:spcPts val="0"/>
              </a:spcAft>
              <a:buNone/>
            </a:pPr>
            <a:r>
              <a:rPr b="1" lang="en">
                <a:latin typeface="Viga"/>
                <a:ea typeface="Viga"/>
                <a:cs typeface="Viga"/>
                <a:sym typeface="Viga"/>
              </a:rPr>
              <a:t>À la campagne!</a:t>
            </a:r>
            <a:endParaRPr b="1">
              <a:latin typeface="Viga"/>
              <a:ea typeface="Viga"/>
              <a:cs typeface="Viga"/>
              <a:sym typeface="Viga"/>
            </a:endParaRPr>
          </a:p>
          <a:p>
            <a:pPr indent="0" lvl="0" marL="0" rtl="0" algn="l">
              <a:spcBef>
                <a:spcPts val="0"/>
              </a:spcBef>
              <a:spcAft>
                <a:spcPts val="0"/>
              </a:spcAft>
              <a:buNone/>
            </a:pPr>
            <a:r>
              <a:rPr b="1" lang="en" sz="2000">
                <a:latin typeface="Viga"/>
                <a:ea typeface="Viga"/>
                <a:cs typeface="Viga"/>
                <a:sym typeface="Viga"/>
              </a:rPr>
              <a:t>Mathématique - 1er cycle du </a:t>
            </a:r>
            <a:endParaRPr b="1" sz="2000">
              <a:latin typeface="Viga"/>
              <a:ea typeface="Viga"/>
              <a:cs typeface="Viga"/>
              <a:sym typeface="Viga"/>
            </a:endParaRPr>
          </a:p>
          <a:p>
            <a:pPr indent="0" lvl="0" marL="0" rtl="0" algn="l">
              <a:spcBef>
                <a:spcPts val="0"/>
              </a:spcBef>
              <a:spcAft>
                <a:spcPts val="0"/>
              </a:spcAft>
              <a:buNone/>
            </a:pPr>
            <a:r>
              <a:rPr b="1" lang="en" sz="2000">
                <a:latin typeface="Viga"/>
                <a:ea typeface="Viga"/>
                <a:cs typeface="Viga"/>
                <a:sym typeface="Viga"/>
              </a:rPr>
              <a:t>secondaire</a:t>
            </a:r>
            <a:endParaRPr b="1" sz="2000">
              <a:latin typeface="Viga"/>
              <a:ea typeface="Viga"/>
              <a:cs typeface="Viga"/>
              <a:sym typeface="Viga"/>
            </a:endParaRPr>
          </a:p>
        </p:txBody>
      </p:sp>
      <p:sp>
        <p:nvSpPr>
          <p:cNvPr id="746" name="Google Shape;746;p46"/>
          <p:cNvSpPr txBox="1"/>
          <p:nvPr/>
        </p:nvSpPr>
        <p:spPr>
          <a:xfrm>
            <a:off x="311700" y="1980300"/>
            <a:ext cx="6672600" cy="354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000">
              <a:latin typeface="Ubuntu"/>
              <a:ea typeface="Ubuntu"/>
              <a:cs typeface="Ubuntu"/>
              <a:sym typeface="Ubuntu"/>
            </a:endParaRPr>
          </a:p>
          <a:p>
            <a:pPr indent="0" lvl="0" marL="0" rtl="0" algn="l">
              <a:spcBef>
                <a:spcPts val="0"/>
              </a:spcBef>
              <a:spcAft>
                <a:spcPts val="0"/>
              </a:spcAft>
              <a:buNone/>
            </a:pPr>
            <a:r>
              <a:rPr b="1" lang="en" sz="2000">
                <a:latin typeface="Ubuntu"/>
                <a:ea typeface="Ubuntu"/>
                <a:cs typeface="Ubuntu"/>
                <a:sym typeface="Ubuntu"/>
              </a:rPr>
              <a:t>Tous les détails </a:t>
            </a:r>
            <a:r>
              <a:rPr b="1" lang="en" sz="2000" u="sng">
                <a:solidFill>
                  <a:srgbClr val="FF0000"/>
                </a:solidFill>
                <a:latin typeface="Ubuntu"/>
                <a:ea typeface="Ubuntu"/>
                <a:cs typeface="Ubuntu"/>
                <a:sym typeface="Ubuntu"/>
                <a:hlinkClick r:id="rId3">
                  <a:extLst>
                    <a:ext uri="{A12FA001-AC4F-418D-AE19-62706E023703}">
                      <ahyp:hlinkClr val="tx"/>
                    </a:ext>
                  </a:extLst>
                </a:hlinkClick>
              </a:rPr>
              <a:t>ici</a:t>
            </a:r>
            <a:endParaRPr b="1" sz="2000">
              <a:solidFill>
                <a:srgbClr val="FF0000"/>
              </a:solidFill>
              <a:latin typeface="Ubuntu"/>
              <a:ea typeface="Ubuntu"/>
              <a:cs typeface="Ubuntu"/>
              <a:sym typeface="Ubuntu"/>
            </a:endParaRPr>
          </a:p>
          <a:p>
            <a:pPr indent="0" lvl="0" marL="0" rtl="0" algn="l">
              <a:spcBef>
                <a:spcPts val="0"/>
              </a:spcBef>
              <a:spcAft>
                <a:spcPts val="0"/>
              </a:spcAft>
              <a:buNone/>
            </a:pPr>
            <a:r>
              <a:t/>
            </a:r>
            <a:endParaRPr b="1" sz="2000">
              <a:latin typeface="Ubuntu"/>
              <a:ea typeface="Ubuntu"/>
              <a:cs typeface="Ubuntu"/>
              <a:sym typeface="Ubuntu"/>
            </a:endParaRPr>
          </a:p>
          <a:p>
            <a:pPr indent="0" lvl="0" marL="0" rtl="0" algn="l">
              <a:spcBef>
                <a:spcPts val="0"/>
              </a:spcBef>
              <a:spcAft>
                <a:spcPts val="0"/>
              </a:spcAft>
              <a:buNone/>
            </a:pPr>
            <a:r>
              <a:rPr lang="en" sz="1800">
                <a:solidFill>
                  <a:srgbClr val="C9DAF8"/>
                </a:solidFill>
                <a:latin typeface="Ubuntu"/>
                <a:ea typeface="Ubuntu"/>
                <a:cs typeface="Ubuntu"/>
                <a:sym typeface="Ubuntu"/>
              </a:rPr>
              <a:t>Contenus travaillés:</a:t>
            </a:r>
            <a:endParaRPr sz="1800">
              <a:solidFill>
                <a:srgbClr val="C9DAF8"/>
              </a:solidFill>
              <a:latin typeface="Ubuntu"/>
              <a:ea typeface="Ubuntu"/>
              <a:cs typeface="Ubuntu"/>
              <a:sym typeface="Ubuntu"/>
            </a:endParaRPr>
          </a:p>
          <a:p>
            <a:pPr indent="-342900" lvl="0" marL="457200" rtl="0" algn="l">
              <a:spcBef>
                <a:spcPts val="0"/>
              </a:spcBef>
              <a:spcAft>
                <a:spcPts val="0"/>
              </a:spcAft>
              <a:buClr>
                <a:srgbClr val="C9DAF8"/>
              </a:buClr>
              <a:buSzPts val="1800"/>
              <a:buFont typeface="Ubuntu"/>
              <a:buChar char="■"/>
            </a:pPr>
            <a:r>
              <a:rPr lang="en" sz="1800">
                <a:solidFill>
                  <a:srgbClr val="C9DAF8"/>
                </a:solidFill>
                <a:latin typeface="Ubuntu"/>
                <a:ea typeface="Ubuntu"/>
                <a:cs typeface="Ubuntu"/>
                <a:sym typeface="Ubuntu"/>
              </a:rPr>
              <a:t>Algèbre et résolution d’équation</a:t>
            </a:r>
            <a:endParaRPr sz="1800">
              <a:solidFill>
                <a:srgbClr val="C9DAF8"/>
              </a:solidFill>
              <a:latin typeface="Ubuntu"/>
              <a:ea typeface="Ubuntu"/>
              <a:cs typeface="Ubuntu"/>
              <a:sym typeface="Ubuntu"/>
            </a:endParaRPr>
          </a:p>
          <a:p>
            <a:pPr indent="-342900" lvl="0" marL="457200" rtl="0" algn="l">
              <a:spcBef>
                <a:spcPts val="0"/>
              </a:spcBef>
              <a:spcAft>
                <a:spcPts val="0"/>
              </a:spcAft>
              <a:buClr>
                <a:srgbClr val="C9DAF8"/>
              </a:buClr>
              <a:buSzPts val="1800"/>
              <a:buFont typeface="Ubuntu"/>
              <a:buChar char="■"/>
            </a:pPr>
            <a:r>
              <a:rPr lang="en" sz="1800">
                <a:solidFill>
                  <a:srgbClr val="C9DAF8"/>
                </a:solidFill>
                <a:latin typeface="Ubuntu"/>
                <a:ea typeface="Ubuntu"/>
                <a:cs typeface="Ubuntu"/>
                <a:sym typeface="Ubuntu"/>
              </a:rPr>
              <a:t>Figures planes (périmètre, aire et mesures manquantes)</a:t>
            </a:r>
            <a:endParaRPr sz="1800">
              <a:solidFill>
                <a:srgbClr val="C9DAF8"/>
              </a:solidFill>
              <a:latin typeface="Ubuntu"/>
              <a:ea typeface="Ubuntu"/>
              <a:cs typeface="Ubuntu"/>
              <a:sym typeface="Ubuntu"/>
            </a:endParaRPr>
          </a:p>
          <a:p>
            <a:pPr indent="-342900" lvl="0" marL="457200" rtl="0" algn="l">
              <a:spcBef>
                <a:spcPts val="0"/>
              </a:spcBef>
              <a:spcAft>
                <a:spcPts val="0"/>
              </a:spcAft>
              <a:buClr>
                <a:srgbClr val="C9DAF8"/>
              </a:buClr>
              <a:buSzPts val="1800"/>
              <a:buFont typeface="Ubuntu"/>
              <a:buChar char="■"/>
            </a:pPr>
            <a:r>
              <a:rPr lang="en" sz="1800">
                <a:solidFill>
                  <a:srgbClr val="C9DAF8"/>
                </a:solidFill>
                <a:latin typeface="Ubuntu"/>
                <a:ea typeface="Ubuntu"/>
                <a:cs typeface="Ubuntu"/>
                <a:sym typeface="Ubuntu"/>
              </a:rPr>
              <a:t>Rapports, taux et proportions</a:t>
            </a:r>
            <a:endParaRPr sz="1800">
              <a:solidFill>
                <a:srgbClr val="C9DAF8"/>
              </a:solidFill>
              <a:latin typeface="Ubuntu"/>
              <a:ea typeface="Ubuntu"/>
              <a:cs typeface="Ubuntu"/>
              <a:sym typeface="Ubuntu"/>
            </a:endParaRPr>
          </a:p>
          <a:p>
            <a:pPr indent="-342900" lvl="0" marL="457200" rtl="0" algn="l">
              <a:spcBef>
                <a:spcPts val="0"/>
              </a:spcBef>
              <a:spcAft>
                <a:spcPts val="0"/>
              </a:spcAft>
              <a:buClr>
                <a:srgbClr val="C9DAF8"/>
              </a:buClr>
              <a:buSzPts val="1800"/>
              <a:buFont typeface="Ubuntu"/>
              <a:buChar char="■"/>
            </a:pPr>
            <a:r>
              <a:rPr lang="en" sz="1800">
                <a:solidFill>
                  <a:srgbClr val="C9DAF8"/>
                </a:solidFill>
                <a:latin typeface="Ubuntu"/>
                <a:ea typeface="Ubuntu"/>
                <a:cs typeface="Ubuntu"/>
                <a:sym typeface="Ubuntu"/>
              </a:rPr>
              <a:t>Fractions, pourcentages et calcul du 100%</a:t>
            </a:r>
            <a:endParaRPr sz="1800">
              <a:solidFill>
                <a:srgbClr val="C9DAF8"/>
              </a:solidFill>
              <a:latin typeface="Ubuntu"/>
              <a:ea typeface="Ubuntu"/>
              <a:cs typeface="Ubuntu"/>
              <a:sym typeface="Ubuntu"/>
            </a:endParaRPr>
          </a:p>
          <a:p>
            <a:pPr indent="-342900" lvl="0" marL="457200" rtl="0" algn="l">
              <a:spcBef>
                <a:spcPts val="0"/>
              </a:spcBef>
              <a:spcAft>
                <a:spcPts val="0"/>
              </a:spcAft>
              <a:buClr>
                <a:srgbClr val="C9DAF8"/>
              </a:buClr>
              <a:buSzPts val="1800"/>
              <a:buFont typeface="Ubuntu"/>
              <a:buChar char="■"/>
            </a:pPr>
            <a:r>
              <a:rPr lang="en" sz="1800">
                <a:solidFill>
                  <a:srgbClr val="C9DAF8"/>
                </a:solidFill>
                <a:latin typeface="Ubuntu"/>
                <a:ea typeface="Ubuntu"/>
                <a:cs typeface="Ubuntu"/>
                <a:sym typeface="Ubuntu"/>
              </a:rPr>
              <a:t>Figures semblables</a:t>
            </a:r>
            <a:endParaRPr sz="1800">
              <a:solidFill>
                <a:srgbClr val="C9DAF8"/>
              </a:solidFill>
              <a:latin typeface="Ubuntu"/>
              <a:ea typeface="Ubuntu"/>
              <a:cs typeface="Ubuntu"/>
              <a:sym typeface="Ubuntu"/>
            </a:endParaRPr>
          </a:p>
          <a:p>
            <a:pPr indent="-342900" lvl="0" marL="457200" rtl="0" algn="l">
              <a:spcBef>
                <a:spcPts val="0"/>
              </a:spcBef>
              <a:spcAft>
                <a:spcPts val="0"/>
              </a:spcAft>
              <a:buClr>
                <a:srgbClr val="C9DAF8"/>
              </a:buClr>
              <a:buSzPts val="1800"/>
              <a:buFont typeface="Ubuntu"/>
              <a:buChar char="■"/>
            </a:pPr>
            <a:r>
              <a:rPr lang="en" sz="1800">
                <a:solidFill>
                  <a:srgbClr val="C9DAF8"/>
                </a:solidFill>
                <a:latin typeface="Ubuntu"/>
                <a:ea typeface="Ubuntu"/>
                <a:cs typeface="Ubuntu"/>
                <a:sym typeface="Ubuntu"/>
              </a:rPr>
              <a:t>Aire latérale d’un prisme</a:t>
            </a:r>
            <a:endParaRPr sz="1800">
              <a:solidFill>
                <a:srgbClr val="C9DAF8"/>
              </a:solidFill>
              <a:latin typeface="Ubuntu"/>
              <a:ea typeface="Ubuntu"/>
              <a:cs typeface="Ubuntu"/>
              <a:sym typeface="Ubuntu"/>
            </a:endParaRPr>
          </a:p>
          <a:p>
            <a:pPr indent="0" lvl="0" marL="0" rtl="0" algn="l">
              <a:spcBef>
                <a:spcPts val="0"/>
              </a:spcBef>
              <a:spcAft>
                <a:spcPts val="0"/>
              </a:spcAft>
              <a:buNone/>
            </a:pPr>
            <a:r>
              <a:t/>
            </a:r>
            <a:endParaRPr>
              <a:latin typeface="Ubuntu"/>
              <a:ea typeface="Ubuntu"/>
              <a:cs typeface="Ubuntu"/>
              <a:sym typeface="Ubuntu"/>
            </a:endParaRPr>
          </a:p>
        </p:txBody>
      </p:sp>
      <p:pic>
        <p:nvPicPr>
          <p:cNvPr id="747" name="Google Shape;747;p46"/>
          <p:cNvPicPr preferRelativeResize="0"/>
          <p:nvPr/>
        </p:nvPicPr>
        <p:blipFill>
          <a:blip r:embed="rId4">
            <a:alphaModFix/>
          </a:blip>
          <a:stretch>
            <a:fillRect/>
          </a:stretch>
        </p:blipFill>
        <p:spPr>
          <a:xfrm>
            <a:off x="4219800" y="118150"/>
            <a:ext cx="4760525" cy="3172876"/>
          </a:xfrm>
          <a:prstGeom prst="rect">
            <a:avLst/>
          </a:prstGeom>
          <a:noFill/>
          <a:ln cap="flat" cmpd="sng" w="28575">
            <a:solidFill>
              <a:srgbClr val="000000"/>
            </a:solidFill>
            <a:prstDash val="solid"/>
            <a:round/>
            <a:headEnd len="sm" w="sm" type="none"/>
            <a:tailEnd len="sm" w="sm" type="none"/>
          </a:ln>
        </p:spPr>
      </p:pic>
      <p:sp>
        <p:nvSpPr>
          <p:cNvPr id="748" name="Google Shape;748;p46"/>
          <p:cNvSpPr txBox="1"/>
          <p:nvPr/>
        </p:nvSpPr>
        <p:spPr>
          <a:xfrm>
            <a:off x="327205" y="1904100"/>
            <a:ext cx="3182400" cy="45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u="sng">
                <a:solidFill>
                  <a:srgbClr val="FF0000"/>
                </a:solidFill>
                <a:latin typeface="Ubuntu"/>
                <a:ea typeface="Ubuntu"/>
                <a:cs typeface="Ubuntu"/>
                <a:sym typeface="Ubuntu"/>
                <a:hlinkClick r:id="rId5">
                  <a:extLst>
                    <a:ext uri="{A12FA001-AC4F-418D-AE19-62706E023703}">
                      <ahyp:hlinkClr val="tx"/>
                    </a:ext>
                  </a:extLst>
                </a:hlinkClick>
              </a:rPr>
              <a:t>Monde à télécharger</a:t>
            </a:r>
            <a:endParaRPr sz="2100">
              <a:solidFill>
                <a:srgbClr val="FF0000"/>
              </a:solidFill>
              <a:latin typeface="Ubuntu"/>
              <a:ea typeface="Ubuntu"/>
              <a:cs typeface="Ubuntu"/>
              <a:sym typeface="Ubuntu"/>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47"/>
          <p:cNvSpPr txBox="1"/>
          <p:nvPr>
            <p:ph type="title"/>
          </p:nvPr>
        </p:nvSpPr>
        <p:spPr>
          <a:xfrm>
            <a:off x="311700" y="1950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Les personnages non-joueurs (PNJ) - </a:t>
            </a:r>
            <a:r>
              <a:rPr b="1" lang="en" u="sng">
                <a:solidFill>
                  <a:srgbClr val="990000"/>
                </a:solidFill>
                <a:latin typeface="Viga"/>
                <a:ea typeface="Viga"/>
                <a:cs typeface="Viga"/>
                <a:sym typeface="Viga"/>
                <a:hlinkClick r:id="rId3">
                  <a:extLst>
                    <a:ext uri="{A12FA001-AC4F-418D-AE19-62706E023703}">
                      <ahyp:hlinkClr val="tx"/>
                    </a:ext>
                  </a:extLst>
                </a:hlinkClick>
              </a:rPr>
              <a:t>Tutoriel</a:t>
            </a:r>
            <a:endParaRPr b="1">
              <a:solidFill>
                <a:srgbClr val="990000"/>
              </a:solidFill>
              <a:latin typeface="Viga"/>
              <a:ea typeface="Viga"/>
              <a:cs typeface="Viga"/>
              <a:sym typeface="Viga"/>
            </a:endParaRPr>
          </a:p>
          <a:p>
            <a:pPr indent="0" lvl="0" marL="0" rtl="0" algn="ctr">
              <a:spcBef>
                <a:spcPts val="0"/>
              </a:spcBef>
              <a:spcAft>
                <a:spcPts val="0"/>
              </a:spcAft>
              <a:buNone/>
            </a:pPr>
            <a:r>
              <a:t/>
            </a:r>
            <a:endParaRPr b="1">
              <a:latin typeface="Viga"/>
              <a:ea typeface="Viga"/>
              <a:cs typeface="Viga"/>
              <a:sym typeface="Viga"/>
            </a:endParaRPr>
          </a:p>
        </p:txBody>
      </p:sp>
      <p:pic>
        <p:nvPicPr>
          <p:cNvPr id="754" name="Google Shape;754;p47"/>
          <p:cNvPicPr preferRelativeResize="0"/>
          <p:nvPr/>
        </p:nvPicPr>
        <p:blipFill>
          <a:blip r:embed="rId4">
            <a:alphaModFix/>
          </a:blip>
          <a:stretch>
            <a:fillRect/>
          </a:stretch>
        </p:blipFill>
        <p:spPr>
          <a:xfrm>
            <a:off x="729900" y="767738"/>
            <a:ext cx="7558626" cy="897700"/>
          </a:xfrm>
          <a:prstGeom prst="rect">
            <a:avLst/>
          </a:prstGeom>
          <a:noFill/>
          <a:ln>
            <a:noFill/>
          </a:ln>
        </p:spPr>
      </p:pic>
      <p:pic>
        <p:nvPicPr>
          <p:cNvPr id="755" name="Google Shape;755;p47"/>
          <p:cNvPicPr preferRelativeResize="0"/>
          <p:nvPr/>
        </p:nvPicPr>
        <p:blipFill>
          <a:blip r:embed="rId5">
            <a:alphaModFix/>
          </a:blip>
          <a:stretch>
            <a:fillRect/>
          </a:stretch>
        </p:blipFill>
        <p:spPr>
          <a:xfrm>
            <a:off x="729900" y="1767588"/>
            <a:ext cx="2468093" cy="3173262"/>
          </a:xfrm>
          <a:prstGeom prst="rect">
            <a:avLst/>
          </a:prstGeom>
          <a:noFill/>
          <a:ln cap="flat" cmpd="sng" w="28575">
            <a:solidFill>
              <a:schemeClr val="dk1"/>
            </a:solidFill>
            <a:prstDash val="solid"/>
            <a:round/>
            <a:headEnd len="sm" w="sm" type="none"/>
            <a:tailEnd len="sm" w="sm" type="none"/>
          </a:ln>
        </p:spPr>
      </p:pic>
      <p:pic>
        <p:nvPicPr>
          <p:cNvPr id="756" name="Google Shape;756;p47"/>
          <p:cNvPicPr preferRelativeResize="0"/>
          <p:nvPr/>
        </p:nvPicPr>
        <p:blipFill>
          <a:blip r:embed="rId6">
            <a:alphaModFix/>
          </a:blip>
          <a:stretch>
            <a:fillRect/>
          </a:stretch>
        </p:blipFill>
        <p:spPr>
          <a:xfrm>
            <a:off x="3370202" y="2083167"/>
            <a:ext cx="4868100" cy="24416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48"/>
          <p:cNvSpPr txBox="1"/>
          <p:nvPr>
            <p:ph type="title"/>
          </p:nvPr>
        </p:nvSpPr>
        <p:spPr>
          <a:xfrm>
            <a:off x="311700" y="1729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a:latin typeface="Viga"/>
                <a:ea typeface="Viga"/>
                <a:cs typeface="Viga"/>
                <a:sym typeface="Viga"/>
              </a:rPr>
              <a:t>Les tableaux noirs - </a:t>
            </a:r>
            <a:r>
              <a:rPr b="1" lang="en" sz="3000" u="sng">
                <a:solidFill>
                  <a:srgbClr val="990000"/>
                </a:solidFill>
                <a:latin typeface="Viga"/>
                <a:ea typeface="Viga"/>
                <a:cs typeface="Viga"/>
                <a:sym typeface="Viga"/>
                <a:hlinkClick r:id="rId3">
                  <a:extLst>
                    <a:ext uri="{A12FA001-AC4F-418D-AE19-62706E023703}">
                      <ahyp:hlinkClr val="tx"/>
                    </a:ext>
                  </a:extLst>
                </a:hlinkClick>
              </a:rPr>
              <a:t>Tutoriel</a:t>
            </a:r>
            <a:endParaRPr b="1" sz="3000">
              <a:solidFill>
                <a:srgbClr val="990000"/>
              </a:solidFill>
              <a:latin typeface="Viga"/>
              <a:ea typeface="Viga"/>
              <a:cs typeface="Viga"/>
              <a:sym typeface="Viga"/>
            </a:endParaRPr>
          </a:p>
          <a:p>
            <a:pPr indent="0" lvl="0" marL="0" rtl="0" algn="ctr">
              <a:spcBef>
                <a:spcPts val="0"/>
              </a:spcBef>
              <a:spcAft>
                <a:spcPts val="0"/>
              </a:spcAft>
              <a:buNone/>
            </a:pPr>
            <a:r>
              <a:rPr b="1" lang="en" sz="1900">
                <a:latin typeface="Ubuntu"/>
                <a:ea typeface="Ubuntu"/>
                <a:cs typeface="Ubuntu"/>
                <a:sym typeface="Ubuntu"/>
              </a:rPr>
              <a:t>3 tailles: adroise, affiche et tableau</a:t>
            </a:r>
            <a:endParaRPr b="1" sz="1900">
              <a:latin typeface="Ubuntu"/>
              <a:ea typeface="Ubuntu"/>
              <a:cs typeface="Ubuntu"/>
              <a:sym typeface="Ubuntu"/>
            </a:endParaRPr>
          </a:p>
          <a:p>
            <a:pPr indent="0" lvl="0" marL="0" rtl="0" algn="ctr">
              <a:spcBef>
                <a:spcPts val="0"/>
              </a:spcBef>
              <a:spcAft>
                <a:spcPts val="0"/>
              </a:spcAft>
              <a:buNone/>
            </a:pPr>
            <a:r>
              <a:rPr b="1" lang="en" sz="1900">
                <a:latin typeface="Ubuntu"/>
                <a:ea typeface="Ubuntu"/>
                <a:cs typeface="Ubuntu"/>
                <a:sym typeface="Ubuntu"/>
              </a:rPr>
              <a:t>Verrouillage possible</a:t>
            </a:r>
            <a:endParaRPr b="1" sz="1900">
              <a:latin typeface="Ubuntu"/>
              <a:ea typeface="Ubuntu"/>
              <a:cs typeface="Ubuntu"/>
              <a:sym typeface="Ubuntu"/>
            </a:endParaRPr>
          </a:p>
        </p:txBody>
      </p:sp>
      <p:pic>
        <p:nvPicPr>
          <p:cNvPr id="762" name="Google Shape;762;p48"/>
          <p:cNvPicPr preferRelativeResize="0"/>
          <p:nvPr/>
        </p:nvPicPr>
        <p:blipFill>
          <a:blip r:embed="rId4">
            <a:alphaModFix/>
          </a:blip>
          <a:stretch>
            <a:fillRect/>
          </a:stretch>
        </p:blipFill>
        <p:spPr>
          <a:xfrm>
            <a:off x="176625" y="1830125"/>
            <a:ext cx="6450450" cy="2870625"/>
          </a:xfrm>
          <a:prstGeom prst="rect">
            <a:avLst/>
          </a:prstGeom>
          <a:noFill/>
          <a:ln cap="flat" cmpd="sng" w="28575">
            <a:solidFill>
              <a:srgbClr val="000000"/>
            </a:solidFill>
            <a:prstDash val="solid"/>
            <a:round/>
            <a:headEnd len="sm" w="sm" type="none"/>
            <a:tailEnd len="sm" w="sm" type="none"/>
          </a:ln>
        </p:spPr>
      </p:pic>
      <p:pic>
        <p:nvPicPr>
          <p:cNvPr id="763" name="Google Shape;763;p48"/>
          <p:cNvPicPr preferRelativeResize="0"/>
          <p:nvPr/>
        </p:nvPicPr>
        <p:blipFill>
          <a:blip r:embed="rId5">
            <a:alphaModFix/>
          </a:blip>
          <a:stretch>
            <a:fillRect/>
          </a:stretch>
        </p:blipFill>
        <p:spPr>
          <a:xfrm>
            <a:off x="5601050" y="1453475"/>
            <a:ext cx="3172950" cy="1348100"/>
          </a:xfrm>
          <a:prstGeom prst="rect">
            <a:avLst/>
          </a:prstGeom>
          <a:noFill/>
          <a:ln cap="flat" cmpd="sng" w="28575">
            <a:solidFill>
              <a:srgbClr val="000000"/>
            </a:solidFill>
            <a:prstDash val="solid"/>
            <a:round/>
            <a:headEnd len="sm" w="sm" type="none"/>
            <a:tailEnd len="sm" w="sm" type="none"/>
          </a:ln>
        </p:spPr>
      </p:pic>
      <p:sp>
        <p:nvSpPr>
          <p:cNvPr id="764" name="Google Shape;764;p48"/>
          <p:cNvSpPr/>
          <p:nvPr/>
        </p:nvSpPr>
        <p:spPr>
          <a:xfrm>
            <a:off x="5869627" y="1737454"/>
            <a:ext cx="2484000" cy="705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49"/>
          <p:cNvSpPr txBox="1"/>
          <p:nvPr>
            <p:ph type="title"/>
          </p:nvPr>
        </p:nvSpPr>
        <p:spPr>
          <a:xfrm>
            <a:off x="311700" y="195050"/>
            <a:ext cx="8520600" cy="1362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a:latin typeface="Viga"/>
                <a:ea typeface="Viga"/>
                <a:cs typeface="Viga"/>
                <a:sym typeface="Viga"/>
              </a:rPr>
              <a:t>L’appareil photo et le </a:t>
            </a:r>
            <a:r>
              <a:rPr b="1" lang="en" sz="3000">
                <a:latin typeface="Viga"/>
                <a:ea typeface="Viga"/>
                <a:cs typeface="Viga"/>
                <a:sym typeface="Viga"/>
              </a:rPr>
              <a:t>portefeuille </a:t>
            </a:r>
            <a:endParaRPr b="1" sz="3000">
              <a:latin typeface="Viga"/>
              <a:ea typeface="Viga"/>
              <a:cs typeface="Viga"/>
              <a:sym typeface="Viga"/>
            </a:endParaRPr>
          </a:p>
          <a:p>
            <a:pPr indent="0" lvl="0" marL="0" rtl="0" algn="ctr">
              <a:spcBef>
                <a:spcPts val="0"/>
              </a:spcBef>
              <a:spcAft>
                <a:spcPts val="0"/>
              </a:spcAft>
              <a:buNone/>
            </a:pPr>
            <a:r>
              <a:rPr b="1" lang="en" sz="2000">
                <a:latin typeface="Ubuntu"/>
                <a:ea typeface="Ubuntu"/>
                <a:cs typeface="Ubuntu"/>
                <a:sym typeface="Ubuntu"/>
              </a:rPr>
              <a:t>Pour garder des traces en image</a:t>
            </a:r>
            <a:endParaRPr b="1" sz="2000">
              <a:latin typeface="Ubuntu"/>
              <a:ea typeface="Ubuntu"/>
              <a:cs typeface="Ubuntu"/>
              <a:sym typeface="Ubuntu"/>
            </a:endParaRPr>
          </a:p>
          <a:p>
            <a:pPr indent="0" lvl="0" marL="0" rtl="0" algn="ctr">
              <a:spcBef>
                <a:spcPts val="0"/>
              </a:spcBef>
              <a:spcAft>
                <a:spcPts val="0"/>
              </a:spcAft>
              <a:buClr>
                <a:schemeClr val="dk1"/>
              </a:buClr>
              <a:buSzPts val="1100"/>
              <a:buFont typeface="Arial"/>
              <a:buNone/>
            </a:pPr>
            <a:r>
              <a:rPr b="1" lang="en" sz="3000" u="sng">
                <a:solidFill>
                  <a:srgbClr val="990000"/>
                </a:solidFill>
                <a:latin typeface="Viga"/>
                <a:ea typeface="Viga"/>
                <a:cs typeface="Viga"/>
                <a:sym typeface="Viga"/>
                <a:hlinkClick r:id="rId3">
                  <a:extLst>
                    <a:ext uri="{A12FA001-AC4F-418D-AE19-62706E023703}">
                      <ahyp:hlinkClr val="tx"/>
                    </a:ext>
                  </a:extLst>
                </a:hlinkClick>
              </a:rPr>
              <a:t>Tutoriel 1</a:t>
            </a:r>
            <a:r>
              <a:rPr b="1" lang="en" sz="3000">
                <a:latin typeface="Viga"/>
                <a:ea typeface="Viga"/>
                <a:cs typeface="Viga"/>
                <a:sym typeface="Viga"/>
              </a:rPr>
              <a:t> - </a:t>
            </a:r>
            <a:r>
              <a:rPr b="1" lang="en" sz="3000" u="sng">
                <a:solidFill>
                  <a:srgbClr val="990000"/>
                </a:solidFill>
                <a:latin typeface="Viga"/>
                <a:ea typeface="Viga"/>
                <a:cs typeface="Viga"/>
                <a:sym typeface="Viga"/>
                <a:hlinkClick r:id="rId4">
                  <a:extLst>
                    <a:ext uri="{A12FA001-AC4F-418D-AE19-62706E023703}">
                      <ahyp:hlinkClr val="tx"/>
                    </a:ext>
                  </a:extLst>
                </a:hlinkClick>
              </a:rPr>
              <a:t>Tutoriel 2</a:t>
            </a:r>
            <a:endParaRPr b="1" sz="2000">
              <a:solidFill>
                <a:srgbClr val="990000"/>
              </a:solidFill>
              <a:latin typeface="Ubuntu"/>
              <a:ea typeface="Ubuntu"/>
              <a:cs typeface="Ubuntu"/>
              <a:sym typeface="Ubuntu"/>
            </a:endParaRPr>
          </a:p>
        </p:txBody>
      </p:sp>
      <p:pic>
        <p:nvPicPr>
          <p:cNvPr id="770" name="Google Shape;770;p49"/>
          <p:cNvPicPr preferRelativeResize="0"/>
          <p:nvPr/>
        </p:nvPicPr>
        <p:blipFill>
          <a:blip r:embed="rId5">
            <a:alphaModFix/>
          </a:blip>
          <a:stretch>
            <a:fillRect/>
          </a:stretch>
        </p:blipFill>
        <p:spPr>
          <a:xfrm>
            <a:off x="1071052" y="1878575"/>
            <a:ext cx="2127000" cy="3038575"/>
          </a:xfrm>
          <a:prstGeom prst="rect">
            <a:avLst/>
          </a:prstGeom>
          <a:noFill/>
          <a:ln cap="flat" cmpd="sng" w="28575">
            <a:solidFill>
              <a:srgbClr val="000000"/>
            </a:solidFill>
            <a:prstDash val="solid"/>
            <a:round/>
            <a:headEnd len="sm" w="sm" type="none"/>
            <a:tailEnd len="sm" w="sm" type="none"/>
          </a:ln>
        </p:spPr>
      </p:pic>
      <p:pic>
        <p:nvPicPr>
          <p:cNvPr id="771" name="Google Shape;771;p49"/>
          <p:cNvPicPr preferRelativeResize="0"/>
          <p:nvPr/>
        </p:nvPicPr>
        <p:blipFill>
          <a:blip r:embed="rId6">
            <a:alphaModFix/>
          </a:blip>
          <a:stretch>
            <a:fillRect/>
          </a:stretch>
        </p:blipFill>
        <p:spPr>
          <a:xfrm>
            <a:off x="5182375" y="1687700"/>
            <a:ext cx="3224999" cy="3229449"/>
          </a:xfrm>
          <a:prstGeom prst="rect">
            <a:avLst/>
          </a:prstGeom>
          <a:noFill/>
          <a:ln cap="flat" cmpd="sng" w="28575">
            <a:solidFill>
              <a:srgbClr val="000000"/>
            </a:solidFill>
            <a:prstDash val="solid"/>
            <a:round/>
            <a:headEnd len="sm" w="sm" type="none"/>
            <a:tailEnd len="sm" w="sm" type="none"/>
          </a:ln>
        </p:spPr>
      </p:pic>
      <p:pic>
        <p:nvPicPr>
          <p:cNvPr id="772" name="Google Shape;772;p49"/>
          <p:cNvPicPr preferRelativeResize="0"/>
          <p:nvPr/>
        </p:nvPicPr>
        <p:blipFill>
          <a:blip r:embed="rId7">
            <a:alphaModFix/>
          </a:blip>
          <a:stretch>
            <a:fillRect/>
          </a:stretch>
        </p:blipFill>
        <p:spPr>
          <a:xfrm>
            <a:off x="2881011" y="2308825"/>
            <a:ext cx="2255725" cy="1175400"/>
          </a:xfrm>
          <a:prstGeom prst="rect">
            <a:avLst/>
          </a:prstGeom>
          <a:noFill/>
          <a:ln cap="flat" cmpd="sng" w="28575">
            <a:solidFill>
              <a:srgbClr val="000000"/>
            </a:solidFill>
            <a:prstDash val="solid"/>
            <a:round/>
            <a:headEnd len="sm" w="sm" type="none"/>
            <a:tailEnd len="sm" w="sm" type="none"/>
          </a:ln>
        </p:spPr>
      </p:pic>
      <p:sp>
        <p:nvSpPr>
          <p:cNvPr id="773" name="Google Shape;773;p49"/>
          <p:cNvSpPr/>
          <p:nvPr/>
        </p:nvSpPr>
        <p:spPr>
          <a:xfrm>
            <a:off x="3324651" y="2544025"/>
            <a:ext cx="1377000" cy="705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50"/>
          <p:cNvSpPr txBox="1"/>
          <p:nvPr>
            <p:ph type="title"/>
          </p:nvPr>
        </p:nvSpPr>
        <p:spPr>
          <a:xfrm>
            <a:off x="355975" y="965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Le livre et la plume - </a:t>
            </a:r>
            <a:r>
              <a:rPr b="1" lang="en" u="sng">
                <a:solidFill>
                  <a:srgbClr val="990000"/>
                </a:solidFill>
                <a:latin typeface="Viga"/>
                <a:ea typeface="Viga"/>
                <a:cs typeface="Viga"/>
                <a:sym typeface="Viga"/>
                <a:hlinkClick r:id="rId3">
                  <a:extLst>
                    <a:ext uri="{A12FA001-AC4F-418D-AE19-62706E023703}">
                      <ahyp:hlinkClr val="tx"/>
                    </a:ext>
                  </a:extLst>
                </a:hlinkClick>
              </a:rPr>
              <a:t>Tutoriel</a:t>
            </a:r>
            <a:endParaRPr b="1">
              <a:solidFill>
                <a:srgbClr val="990000"/>
              </a:solidFill>
              <a:latin typeface="Viga"/>
              <a:ea typeface="Viga"/>
              <a:cs typeface="Viga"/>
              <a:sym typeface="Viga"/>
            </a:endParaRPr>
          </a:p>
          <a:p>
            <a:pPr indent="0" lvl="0" marL="0" rtl="0" algn="ctr">
              <a:spcBef>
                <a:spcPts val="0"/>
              </a:spcBef>
              <a:spcAft>
                <a:spcPts val="0"/>
              </a:spcAft>
              <a:buNone/>
            </a:pPr>
            <a:r>
              <a:t/>
            </a:r>
            <a:endParaRPr b="1" sz="2000">
              <a:latin typeface="Ubuntu"/>
              <a:ea typeface="Ubuntu"/>
              <a:cs typeface="Ubuntu"/>
              <a:sym typeface="Ubuntu"/>
            </a:endParaRPr>
          </a:p>
        </p:txBody>
      </p:sp>
      <p:pic>
        <p:nvPicPr>
          <p:cNvPr id="779" name="Google Shape;779;p50"/>
          <p:cNvPicPr preferRelativeResize="0"/>
          <p:nvPr/>
        </p:nvPicPr>
        <p:blipFill>
          <a:blip r:embed="rId4">
            <a:alphaModFix/>
          </a:blip>
          <a:stretch>
            <a:fillRect/>
          </a:stretch>
        </p:blipFill>
        <p:spPr>
          <a:xfrm>
            <a:off x="1040463" y="4204950"/>
            <a:ext cx="7151636" cy="823050"/>
          </a:xfrm>
          <a:prstGeom prst="rect">
            <a:avLst/>
          </a:prstGeom>
          <a:noFill/>
          <a:ln>
            <a:noFill/>
          </a:ln>
        </p:spPr>
      </p:pic>
      <p:pic>
        <p:nvPicPr>
          <p:cNvPr id="780" name="Google Shape;780;p50"/>
          <p:cNvPicPr preferRelativeResize="0"/>
          <p:nvPr/>
        </p:nvPicPr>
        <p:blipFill>
          <a:blip r:embed="rId5">
            <a:alphaModFix/>
          </a:blip>
          <a:stretch>
            <a:fillRect/>
          </a:stretch>
        </p:blipFill>
        <p:spPr>
          <a:xfrm>
            <a:off x="2295238" y="730575"/>
            <a:ext cx="4553526" cy="3321976"/>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51"/>
          <p:cNvSpPr txBox="1"/>
          <p:nvPr>
            <p:ph type="title"/>
          </p:nvPr>
        </p:nvSpPr>
        <p:spPr>
          <a:xfrm>
            <a:off x="311700" y="1950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Les blocs de permission - </a:t>
            </a:r>
            <a:r>
              <a:rPr b="1" lang="en" u="sng">
                <a:solidFill>
                  <a:srgbClr val="990000"/>
                </a:solidFill>
                <a:latin typeface="Viga"/>
                <a:ea typeface="Viga"/>
                <a:cs typeface="Viga"/>
                <a:sym typeface="Viga"/>
                <a:hlinkClick r:id="rId3">
                  <a:extLst>
                    <a:ext uri="{A12FA001-AC4F-418D-AE19-62706E023703}">
                      <ahyp:hlinkClr val="tx"/>
                    </a:ext>
                  </a:extLst>
                </a:hlinkClick>
              </a:rPr>
              <a:t>Tutoriel</a:t>
            </a:r>
            <a:endParaRPr b="1">
              <a:solidFill>
                <a:srgbClr val="990000"/>
              </a:solidFill>
              <a:latin typeface="Viga"/>
              <a:ea typeface="Viga"/>
              <a:cs typeface="Viga"/>
              <a:sym typeface="Viga"/>
            </a:endParaRPr>
          </a:p>
          <a:p>
            <a:pPr indent="0" lvl="0" marL="0" rtl="0" algn="ctr">
              <a:spcBef>
                <a:spcPts val="0"/>
              </a:spcBef>
              <a:spcAft>
                <a:spcPts val="0"/>
              </a:spcAft>
              <a:buNone/>
            </a:pPr>
            <a:r>
              <a:rPr b="1" lang="en" sz="2000">
                <a:latin typeface="Ubuntu"/>
                <a:ea typeface="Ubuntu"/>
                <a:cs typeface="Ubuntu"/>
                <a:sym typeface="Ubuntu"/>
              </a:rPr>
              <a:t>Autorisation - Refus - Bordure</a:t>
            </a:r>
            <a:endParaRPr b="1" sz="2000">
              <a:latin typeface="Ubuntu"/>
              <a:ea typeface="Ubuntu"/>
              <a:cs typeface="Ubuntu"/>
              <a:sym typeface="Ubuntu"/>
            </a:endParaRPr>
          </a:p>
        </p:txBody>
      </p:sp>
      <p:pic>
        <p:nvPicPr>
          <p:cNvPr id="786" name="Google Shape;786;p51"/>
          <p:cNvPicPr preferRelativeResize="0"/>
          <p:nvPr/>
        </p:nvPicPr>
        <p:blipFill>
          <a:blip r:embed="rId4">
            <a:alphaModFix/>
          </a:blip>
          <a:stretch>
            <a:fillRect/>
          </a:stretch>
        </p:blipFill>
        <p:spPr>
          <a:xfrm>
            <a:off x="152400" y="1219550"/>
            <a:ext cx="8839200" cy="710426"/>
          </a:xfrm>
          <a:prstGeom prst="rect">
            <a:avLst/>
          </a:prstGeom>
          <a:noFill/>
          <a:ln>
            <a:noFill/>
          </a:ln>
        </p:spPr>
      </p:pic>
      <p:pic>
        <p:nvPicPr>
          <p:cNvPr id="787" name="Google Shape;787;p51"/>
          <p:cNvPicPr preferRelativeResize="0"/>
          <p:nvPr/>
        </p:nvPicPr>
        <p:blipFill>
          <a:blip r:embed="rId5">
            <a:alphaModFix/>
          </a:blip>
          <a:stretch>
            <a:fillRect/>
          </a:stretch>
        </p:blipFill>
        <p:spPr>
          <a:xfrm>
            <a:off x="152400" y="2082375"/>
            <a:ext cx="8839200" cy="1608475"/>
          </a:xfrm>
          <a:prstGeom prst="rect">
            <a:avLst/>
          </a:prstGeom>
          <a:noFill/>
          <a:ln>
            <a:noFill/>
          </a:ln>
        </p:spPr>
      </p:pic>
      <p:pic>
        <p:nvPicPr>
          <p:cNvPr id="788" name="Google Shape;788;p51"/>
          <p:cNvPicPr preferRelativeResize="0"/>
          <p:nvPr/>
        </p:nvPicPr>
        <p:blipFill>
          <a:blip r:embed="rId6">
            <a:alphaModFix/>
          </a:blip>
          <a:stretch>
            <a:fillRect/>
          </a:stretch>
        </p:blipFill>
        <p:spPr>
          <a:xfrm>
            <a:off x="3708325" y="3398350"/>
            <a:ext cx="3657600" cy="1504950"/>
          </a:xfrm>
          <a:prstGeom prst="rect">
            <a:avLst/>
          </a:prstGeom>
          <a:noFill/>
          <a:ln cap="flat" cmpd="sng" w="28575">
            <a:solidFill>
              <a:srgbClr val="000000"/>
            </a:solidFill>
            <a:prstDash val="solid"/>
            <a:round/>
            <a:headEnd len="sm" w="sm" type="none"/>
            <a:tailEnd len="sm" w="sm" type="none"/>
          </a:ln>
        </p:spPr>
      </p:pic>
      <p:sp>
        <p:nvSpPr>
          <p:cNvPr id="789" name="Google Shape;789;p51"/>
          <p:cNvSpPr/>
          <p:nvPr/>
        </p:nvSpPr>
        <p:spPr>
          <a:xfrm>
            <a:off x="3862400" y="3958675"/>
            <a:ext cx="2749500" cy="7791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52"/>
          <p:cNvSpPr txBox="1"/>
          <p:nvPr>
            <p:ph type="title"/>
          </p:nvPr>
        </p:nvSpPr>
        <p:spPr>
          <a:xfrm>
            <a:off x="355975" y="965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La trousse de chimie</a:t>
            </a:r>
            <a:endParaRPr b="1">
              <a:latin typeface="Viga"/>
              <a:ea typeface="Viga"/>
              <a:cs typeface="Viga"/>
              <a:sym typeface="Viga"/>
            </a:endParaRPr>
          </a:p>
          <a:p>
            <a:pPr indent="0" lvl="0" marL="0" rtl="0" algn="ctr">
              <a:spcBef>
                <a:spcPts val="0"/>
              </a:spcBef>
              <a:spcAft>
                <a:spcPts val="0"/>
              </a:spcAft>
              <a:buNone/>
            </a:pPr>
            <a:r>
              <a:t/>
            </a:r>
            <a:endParaRPr b="1" sz="2000">
              <a:latin typeface="Ubuntu"/>
              <a:ea typeface="Ubuntu"/>
              <a:cs typeface="Ubuntu"/>
              <a:sym typeface="Ubuntu"/>
            </a:endParaRPr>
          </a:p>
        </p:txBody>
      </p:sp>
      <p:pic>
        <p:nvPicPr>
          <p:cNvPr id="795" name="Google Shape;795;p52"/>
          <p:cNvPicPr preferRelativeResize="0"/>
          <p:nvPr/>
        </p:nvPicPr>
        <p:blipFill>
          <a:blip r:embed="rId3">
            <a:alphaModFix/>
          </a:blip>
          <a:stretch>
            <a:fillRect/>
          </a:stretch>
        </p:blipFill>
        <p:spPr>
          <a:xfrm>
            <a:off x="87160" y="2186904"/>
            <a:ext cx="5822351" cy="2414300"/>
          </a:xfrm>
          <a:prstGeom prst="rect">
            <a:avLst/>
          </a:prstGeom>
          <a:noFill/>
          <a:ln>
            <a:noFill/>
          </a:ln>
        </p:spPr>
      </p:pic>
      <p:pic>
        <p:nvPicPr>
          <p:cNvPr id="796" name="Google Shape;796;p52"/>
          <p:cNvPicPr preferRelativeResize="0"/>
          <p:nvPr/>
        </p:nvPicPr>
        <p:blipFill>
          <a:blip r:embed="rId4">
            <a:alphaModFix/>
          </a:blip>
          <a:stretch>
            <a:fillRect/>
          </a:stretch>
        </p:blipFill>
        <p:spPr>
          <a:xfrm>
            <a:off x="-23900" y="716553"/>
            <a:ext cx="9143999" cy="1714945"/>
          </a:xfrm>
          <a:prstGeom prst="rect">
            <a:avLst/>
          </a:prstGeom>
          <a:noFill/>
          <a:ln>
            <a:noFill/>
          </a:ln>
        </p:spPr>
      </p:pic>
      <p:sp>
        <p:nvSpPr>
          <p:cNvPr id="797" name="Google Shape;797;p52"/>
          <p:cNvSpPr txBox="1"/>
          <p:nvPr/>
        </p:nvSpPr>
        <p:spPr>
          <a:xfrm>
            <a:off x="5680975" y="2431500"/>
            <a:ext cx="3195600" cy="1650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700">
                <a:solidFill>
                  <a:srgbClr val="990000"/>
                </a:solidFill>
              </a:rPr>
              <a:t>Tutoriels</a:t>
            </a:r>
            <a:endParaRPr b="1" sz="1700">
              <a:solidFill>
                <a:srgbClr val="990000"/>
              </a:solidFill>
            </a:endParaRPr>
          </a:p>
          <a:p>
            <a:pPr indent="-336550" lvl="0" marL="457200" rtl="0" algn="l">
              <a:lnSpc>
                <a:spcPct val="115000"/>
              </a:lnSpc>
              <a:spcBef>
                <a:spcPts val="0"/>
              </a:spcBef>
              <a:spcAft>
                <a:spcPts val="0"/>
              </a:spcAft>
              <a:buClr>
                <a:schemeClr val="dk1"/>
              </a:buClr>
              <a:buSzPts val="1700"/>
              <a:buFont typeface="Ubuntu"/>
              <a:buChar char="■"/>
            </a:pPr>
            <a:r>
              <a:rPr b="1" lang="en" sz="1700" u="sng">
                <a:solidFill>
                  <a:schemeClr val="dk1"/>
                </a:solidFill>
                <a:latin typeface="Ubuntu"/>
                <a:ea typeface="Ubuntu"/>
                <a:cs typeface="Ubuntu"/>
                <a:sym typeface="Ubuntu"/>
                <a:hlinkClick r:id="rId5">
                  <a:extLst>
                    <a:ext uri="{A12FA001-AC4F-418D-AE19-62706E023703}">
                      <ahyp:hlinkClr val="tx"/>
                    </a:ext>
                  </a:extLst>
                </a:hlinkClick>
              </a:rPr>
              <a:t>Constructeur d’élément</a:t>
            </a:r>
            <a:endParaRPr b="1" sz="1700">
              <a:solidFill>
                <a:schemeClr val="dk1"/>
              </a:solidFill>
              <a:latin typeface="Ubuntu"/>
              <a:ea typeface="Ubuntu"/>
              <a:cs typeface="Ubuntu"/>
              <a:sym typeface="Ubuntu"/>
            </a:endParaRPr>
          </a:p>
          <a:p>
            <a:pPr indent="-336550" lvl="0" marL="457200" rtl="0" algn="l">
              <a:lnSpc>
                <a:spcPct val="115000"/>
              </a:lnSpc>
              <a:spcBef>
                <a:spcPts val="0"/>
              </a:spcBef>
              <a:spcAft>
                <a:spcPts val="0"/>
              </a:spcAft>
              <a:buClr>
                <a:schemeClr val="dk1"/>
              </a:buClr>
              <a:buSzPts val="1700"/>
              <a:buFont typeface="Ubuntu"/>
              <a:buChar char="■"/>
            </a:pPr>
            <a:r>
              <a:rPr b="1" lang="en" sz="1700" u="sng">
                <a:solidFill>
                  <a:schemeClr val="dk1"/>
                </a:solidFill>
                <a:latin typeface="Ubuntu"/>
                <a:ea typeface="Ubuntu"/>
                <a:cs typeface="Ubuntu"/>
                <a:sym typeface="Ubuntu"/>
                <a:hlinkClick r:id="rId6">
                  <a:extLst>
                    <a:ext uri="{A12FA001-AC4F-418D-AE19-62706E023703}">
                      <ahyp:hlinkClr val="tx"/>
                    </a:ext>
                  </a:extLst>
                </a:hlinkClick>
              </a:rPr>
              <a:t>Créateur de composé</a:t>
            </a:r>
            <a:endParaRPr b="1" sz="1700">
              <a:solidFill>
                <a:schemeClr val="dk1"/>
              </a:solidFill>
              <a:latin typeface="Ubuntu"/>
              <a:ea typeface="Ubuntu"/>
              <a:cs typeface="Ubuntu"/>
              <a:sym typeface="Ubuntu"/>
            </a:endParaRPr>
          </a:p>
          <a:p>
            <a:pPr indent="-336550" lvl="0" marL="457200" rtl="0" algn="l">
              <a:lnSpc>
                <a:spcPct val="115000"/>
              </a:lnSpc>
              <a:spcBef>
                <a:spcPts val="0"/>
              </a:spcBef>
              <a:spcAft>
                <a:spcPts val="0"/>
              </a:spcAft>
              <a:buClr>
                <a:schemeClr val="dk1"/>
              </a:buClr>
              <a:buSzPts val="1700"/>
              <a:buFont typeface="Ubuntu"/>
              <a:buChar char="■"/>
            </a:pPr>
            <a:r>
              <a:rPr b="1" lang="en" sz="1700" u="sng">
                <a:solidFill>
                  <a:schemeClr val="dk1"/>
                </a:solidFill>
                <a:latin typeface="Ubuntu"/>
                <a:ea typeface="Ubuntu"/>
                <a:cs typeface="Ubuntu"/>
                <a:sym typeface="Ubuntu"/>
                <a:hlinkClick r:id="rId7">
                  <a:extLst>
                    <a:ext uri="{A12FA001-AC4F-418D-AE19-62706E023703}">
                      <ahyp:hlinkClr val="tx"/>
                    </a:ext>
                  </a:extLst>
                </a:hlinkClick>
              </a:rPr>
              <a:t>Table de labo</a:t>
            </a:r>
            <a:endParaRPr b="1" sz="1700">
              <a:solidFill>
                <a:schemeClr val="dk1"/>
              </a:solidFill>
              <a:latin typeface="Ubuntu"/>
              <a:ea typeface="Ubuntu"/>
              <a:cs typeface="Ubuntu"/>
              <a:sym typeface="Ubuntu"/>
            </a:endParaRPr>
          </a:p>
          <a:p>
            <a:pPr indent="-336550" lvl="0" marL="457200" rtl="0" algn="l">
              <a:lnSpc>
                <a:spcPct val="115000"/>
              </a:lnSpc>
              <a:spcBef>
                <a:spcPts val="0"/>
              </a:spcBef>
              <a:spcAft>
                <a:spcPts val="0"/>
              </a:spcAft>
              <a:buClr>
                <a:schemeClr val="dk1"/>
              </a:buClr>
              <a:buSzPts val="1700"/>
              <a:buFont typeface="Ubuntu"/>
              <a:buChar char="■"/>
            </a:pPr>
            <a:r>
              <a:rPr b="1" lang="en" sz="1700" u="sng">
                <a:solidFill>
                  <a:schemeClr val="dk1"/>
                </a:solidFill>
                <a:latin typeface="Ubuntu"/>
                <a:ea typeface="Ubuntu"/>
                <a:cs typeface="Ubuntu"/>
                <a:sym typeface="Ubuntu"/>
                <a:hlinkClick r:id="rId8">
                  <a:extLst>
                    <a:ext uri="{A12FA001-AC4F-418D-AE19-62706E023703}">
                      <ahyp:hlinkClr val="tx"/>
                    </a:ext>
                  </a:extLst>
                </a:hlinkClick>
              </a:rPr>
              <a:t>Réducteur de matière</a:t>
            </a:r>
            <a:endParaRPr b="1" sz="1700">
              <a:solidFill>
                <a:schemeClr val="dk1"/>
              </a:solidFill>
              <a:latin typeface="Ubuntu"/>
              <a:ea typeface="Ubuntu"/>
              <a:cs typeface="Ubuntu"/>
              <a:sym typeface="Ubuntu"/>
            </a:endParaRPr>
          </a:p>
        </p:txBody>
      </p:sp>
      <p:pic>
        <p:nvPicPr>
          <p:cNvPr id="798" name="Google Shape;798;p52"/>
          <p:cNvPicPr preferRelativeResize="0"/>
          <p:nvPr/>
        </p:nvPicPr>
        <p:blipFill>
          <a:blip r:embed="rId9">
            <a:alphaModFix/>
          </a:blip>
          <a:stretch>
            <a:fillRect/>
          </a:stretch>
        </p:blipFill>
        <p:spPr>
          <a:xfrm>
            <a:off x="1091013" y="4310175"/>
            <a:ext cx="6914175" cy="833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53"/>
          <p:cNvSpPr txBox="1"/>
          <p:nvPr>
            <p:ph type="title"/>
          </p:nvPr>
        </p:nvSpPr>
        <p:spPr>
          <a:xfrm>
            <a:off x="355975" y="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Les bases de l’ingénierie avec la Redstone - </a:t>
            </a:r>
            <a:r>
              <a:rPr b="1" lang="en" u="sng">
                <a:solidFill>
                  <a:srgbClr val="990000"/>
                </a:solidFill>
                <a:latin typeface="Viga"/>
                <a:ea typeface="Viga"/>
                <a:cs typeface="Viga"/>
                <a:sym typeface="Viga"/>
                <a:hlinkClick r:id="rId3">
                  <a:extLst>
                    <a:ext uri="{A12FA001-AC4F-418D-AE19-62706E023703}">
                      <ahyp:hlinkClr val="tx"/>
                    </a:ext>
                  </a:extLst>
                </a:hlinkClick>
              </a:rPr>
              <a:t>Tutoriel</a:t>
            </a:r>
            <a:endParaRPr b="1">
              <a:solidFill>
                <a:srgbClr val="990000"/>
              </a:solidFill>
              <a:latin typeface="Viga"/>
              <a:ea typeface="Viga"/>
              <a:cs typeface="Viga"/>
              <a:sym typeface="Viga"/>
            </a:endParaRPr>
          </a:p>
          <a:p>
            <a:pPr indent="0" lvl="0" marL="0" rtl="0" algn="ctr">
              <a:spcBef>
                <a:spcPts val="0"/>
              </a:spcBef>
              <a:spcAft>
                <a:spcPts val="0"/>
              </a:spcAft>
              <a:buNone/>
            </a:pPr>
            <a:r>
              <a:t/>
            </a:r>
            <a:endParaRPr b="1" sz="2000">
              <a:latin typeface="Ubuntu"/>
              <a:ea typeface="Ubuntu"/>
              <a:cs typeface="Ubuntu"/>
              <a:sym typeface="Ubuntu"/>
            </a:endParaRPr>
          </a:p>
        </p:txBody>
      </p:sp>
      <p:pic>
        <p:nvPicPr>
          <p:cNvPr id="804" name="Google Shape;804;p53"/>
          <p:cNvPicPr preferRelativeResize="0"/>
          <p:nvPr/>
        </p:nvPicPr>
        <p:blipFill>
          <a:blip r:embed="rId4">
            <a:alphaModFix/>
          </a:blip>
          <a:stretch>
            <a:fillRect/>
          </a:stretch>
        </p:blipFill>
        <p:spPr>
          <a:xfrm>
            <a:off x="2016513" y="1875675"/>
            <a:ext cx="5302823" cy="3120800"/>
          </a:xfrm>
          <a:prstGeom prst="rect">
            <a:avLst/>
          </a:prstGeom>
          <a:noFill/>
          <a:ln cap="flat" cmpd="sng" w="28575">
            <a:solidFill>
              <a:schemeClr val="dk1"/>
            </a:solidFill>
            <a:prstDash val="solid"/>
            <a:round/>
            <a:headEnd len="sm" w="sm" type="none"/>
            <a:tailEnd len="sm" w="sm" type="none"/>
          </a:ln>
        </p:spPr>
      </p:pic>
      <p:sp>
        <p:nvSpPr>
          <p:cNvPr id="805" name="Google Shape;805;p53"/>
          <p:cNvSpPr txBox="1"/>
          <p:nvPr/>
        </p:nvSpPr>
        <p:spPr>
          <a:xfrm>
            <a:off x="0" y="582975"/>
            <a:ext cx="9144000" cy="1218900"/>
          </a:xfrm>
          <a:prstGeom prst="rect">
            <a:avLst/>
          </a:prstGeom>
          <a:solidFill>
            <a:schemeClr val="dk1"/>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lt1"/>
                </a:solidFill>
                <a:latin typeface="Cousine"/>
                <a:ea typeface="Cousine"/>
                <a:cs typeface="Cousine"/>
                <a:sym typeface="Cousine"/>
              </a:rPr>
              <a:t>La Redstone est ce qui sert d’électricité dans Minecraft. Quand on en connaît les principes de base, on peut s’en servir pour inventer des choses incroyables. La redstone est l’un des concepts les plus avancés de Minecraft.Vous pouvez répandre cette poudre sur le sol pour créer un câble, la relier à des leviers ou des portes, et fabriquer des torches et des pistons pour construire des machines.</a:t>
            </a:r>
            <a:endParaRPr sz="1200">
              <a:latin typeface="Cousine"/>
              <a:ea typeface="Cousine"/>
              <a:cs typeface="Cousine"/>
              <a:sym typeface="Cousin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54"/>
          <p:cNvSpPr txBox="1"/>
          <p:nvPr>
            <p:ph type="ctrTitle"/>
          </p:nvPr>
        </p:nvSpPr>
        <p:spPr>
          <a:xfrm>
            <a:off x="371575" y="18575"/>
            <a:ext cx="78258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solidFill>
                  <a:srgbClr val="000000"/>
                </a:solidFill>
                <a:latin typeface="Viga"/>
                <a:ea typeface="Viga"/>
                <a:cs typeface="Viga"/>
                <a:sym typeface="Viga"/>
              </a:rPr>
              <a:t>D’autres idées?</a:t>
            </a:r>
            <a:endParaRPr sz="3000">
              <a:solidFill>
                <a:srgbClr val="000000"/>
              </a:solidFill>
              <a:latin typeface="Viga"/>
              <a:ea typeface="Viga"/>
              <a:cs typeface="Viga"/>
              <a:sym typeface="Viga"/>
            </a:endParaRPr>
          </a:p>
        </p:txBody>
      </p:sp>
      <p:sp>
        <p:nvSpPr>
          <p:cNvPr id="811" name="Google Shape;811;p54"/>
          <p:cNvSpPr txBox="1"/>
          <p:nvPr>
            <p:ph idx="12" type="sldNum"/>
          </p:nvPr>
        </p:nvSpPr>
        <p:spPr>
          <a:xfrm>
            <a:off x="90619" y="472273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55"/>
          <p:cNvSpPr txBox="1"/>
          <p:nvPr>
            <p:ph type="title"/>
          </p:nvPr>
        </p:nvSpPr>
        <p:spPr>
          <a:xfrm>
            <a:off x="311700" y="1641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Viga"/>
                <a:ea typeface="Viga"/>
                <a:cs typeface="Viga"/>
                <a:sym typeface="Viga"/>
              </a:rPr>
              <a:t>Site Minecraft Education - </a:t>
            </a:r>
            <a:r>
              <a:rPr lang="en" u="sng">
                <a:solidFill>
                  <a:srgbClr val="FF0000"/>
                </a:solidFill>
                <a:latin typeface="Viga"/>
                <a:ea typeface="Viga"/>
                <a:cs typeface="Viga"/>
                <a:sym typeface="Viga"/>
                <a:hlinkClick r:id="rId3">
                  <a:extLst>
                    <a:ext uri="{A12FA001-AC4F-418D-AE19-62706E023703}">
                      <ahyp:hlinkClr val="tx"/>
                    </a:ext>
                  </a:extLst>
                </a:hlinkClick>
              </a:rPr>
              <a:t>education.minecraft.net</a:t>
            </a:r>
            <a:endParaRPr>
              <a:solidFill>
                <a:srgbClr val="FF0000"/>
              </a:solidFill>
              <a:latin typeface="Viga"/>
              <a:ea typeface="Viga"/>
              <a:cs typeface="Viga"/>
              <a:sym typeface="Viga"/>
            </a:endParaRPr>
          </a:p>
        </p:txBody>
      </p:sp>
      <p:sp>
        <p:nvSpPr>
          <p:cNvPr id="817" name="Google Shape;817;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18" name="Google Shape;818;p55"/>
          <p:cNvPicPr preferRelativeResize="0"/>
          <p:nvPr/>
        </p:nvPicPr>
        <p:blipFill>
          <a:blip r:embed="rId4">
            <a:alphaModFix/>
          </a:blip>
          <a:stretch>
            <a:fillRect/>
          </a:stretch>
        </p:blipFill>
        <p:spPr>
          <a:xfrm>
            <a:off x="1312200" y="1083675"/>
            <a:ext cx="6371362" cy="3820976"/>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29"/>
          <p:cNvSpPr txBox="1"/>
          <p:nvPr>
            <p:ph idx="4294967295" type="title"/>
          </p:nvPr>
        </p:nvSpPr>
        <p:spPr>
          <a:xfrm>
            <a:off x="1356150" y="494050"/>
            <a:ext cx="61404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000000"/>
                </a:solidFill>
                <a:latin typeface="Viga"/>
                <a:ea typeface="Viga"/>
                <a:cs typeface="Viga"/>
                <a:sym typeface="Viga"/>
              </a:rPr>
              <a:t>Plan de la rencontre</a:t>
            </a:r>
            <a:endParaRPr sz="3200">
              <a:solidFill>
                <a:srgbClr val="000000"/>
              </a:solidFill>
              <a:latin typeface="Viga"/>
              <a:ea typeface="Viga"/>
              <a:cs typeface="Viga"/>
              <a:sym typeface="Viga"/>
            </a:endParaRPr>
          </a:p>
        </p:txBody>
      </p:sp>
      <p:sp>
        <p:nvSpPr>
          <p:cNvPr id="603" name="Google Shape;603;p29"/>
          <p:cNvSpPr txBox="1"/>
          <p:nvPr>
            <p:ph idx="4294967295" type="body"/>
          </p:nvPr>
        </p:nvSpPr>
        <p:spPr>
          <a:xfrm>
            <a:off x="1356150" y="1351450"/>
            <a:ext cx="6431700" cy="3312300"/>
          </a:xfrm>
          <a:prstGeom prst="rect">
            <a:avLst/>
          </a:prstGeom>
          <a:solidFill>
            <a:srgbClr val="000000"/>
          </a:solidFill>
        </p:spPr>
        <p:txBody>
          <a:bodyPr anchorCtr="0" anchor="ctr" bIns="91425" lIns="91425" spcFirstLastPara="1" rIns="91425" wrap="square" tIns="91425">
            <a:noAutofit/>
          </a:bodyPr>
          <a:lstStyle/>
          <a:p>
            <a:pPr indent="-374650" lvl="0" marL="457200" rtl="0" algn="l">
              <a:lnSpc>
                <a:spcPct val="115000"/>
              </a:lnSpc>
              <a:spcBef>
                <a:spcPts val="0"/>
              </a:spcBef>
              <a:spcAft>
                <a:spcPts val="0"/>
              </a:spcAft>
              <a:buClr>
                <a:srgbClr val="C9DAF8"/>
              </a:buClr>
              <a:buSzPts val="2300"/>
              <a:buFont typeface="Ubuntu"/>
              <a:buChar char="■"/>
            </a:pPr>
            <a:r>
              <a:rPr lang="en" sz="2300">
                <a:solidFill>
                  <a:srgbClr val="C9DAF8"/>
                </a:solidFill>
                <a:latin typeface="Ubuntu"/>
                <a:ea typeface="Ubuntu"/>
                <a:cs typeface="Ubuntu"/>
                <a:sym typeface="Ubuntu"/>
              </a:rPr>
              <a:t>Pour mieux vous connaître…  </a:t>
            </a:r>
            <a:endParaRPr sz="2300">
              <a:solidFill>
                <a:srgbClr val="C9DAF8"/>
              </a:solidFill>
              <a:latin typeface="Ubuntu"/>
              <a:ea typeface="Ubuntu"/>
              <a:cs typeface="Ubuntu"/>
              <a:sym typeface="Ubuntu"/>
            </a:endParaRPr>
          </a:p>
          <a:p>
            <a:pPr indent="-374650" lvl="0" marL="457200" rtl="0" algn="l">
              <a:lnSpc>
                <a:spcPct val="115000"/>
              </a:lnSpc>
              <a:spcBef>
                <a:spcPts val="0"/>
              </a:spcBef>
              <a:spcAft>
                <a:spcPts val="0"/>
              </a:spcAft>
              <a:buClr>
                <a:srgbClr val="C9DAF8"/>
              </a:buClr>
              <a:buSzPts val="2300"/>
              <a:buFont typeface="Ubuntu"/>
              <a:buChar char="■"/>
            </a:pPr>
            <a:r>
              <a:rPr lang="en" sz="2300">
                <a:solidFill>
                  <a:srgbClr val="C9DAF8"/>
                </a:solidFill>
                <a:latin typeface="Ubuntu"/>
                <a:ea typeface="Ubuntu"/>
                <a:cs typeface="Ubuntu"/>
                <a:sym typeface="Ubuntu"/>
              </a:rPr>
              <a:t>Les bases de Minecraft</a:t>
            </a:r>
            <a:endParaRPr sz="2300">
              <a:solidFill>
                <a:srgbClr val="C9DAF8"/>
              </a:solidFill>
              <a:latin typeface="Ubuntu"/>
              <a:ea typeface="Ubuntu"/>
              <a:cs typeface="Ubuntu"/>
              <a:sym typeface="Ubuntu"/>
            </a:endParaRPr>
          </a:p>
          <a:p>
            <a:pPr indent="-374650" lvl="0" marL="457200" rtl="0" algn="l">
              <a:spcBef>
                <a:spcPts val="0"/>
              </a:spcBef>
              <a:spcAft>
                <a:spcPts val="0"/>
              </a:spcAft>
              <a:buClr>
                <a:srgbClr val="C9DAF8"/>
              </a:buClr>
              <a:buSzPts val="2300"/>
              <a:buFont typeface="Ubuntu"/>
              <a:buChar char="■"/>
            </a:pPr>
            <a:r>
              <a:rPr lang="en" sz="2300">
                <a:solidFill>
                  <a:srgbClr val="C9DAF8"/>
                </a:solidFill>
                <a:latin typeface="Ubuntu"/>
                <a:ea typeface="Ubuntu"/>
                <a:cs typeface="Ubuntu"/>
                <a:sym typeface="Ubuntu"/>
              </a:rPr>
              <a:t>Exemples de projets</a:t>
            </a:r>
            <a:endParaRPr sz="2300">
              <a:solidFill>
                <a:srgbClr val="C9DAF8"/>
              </a:solidFill>
              <a:latin typeface="Ubuntu"/>
              <a:ea typeface="Ubuntu"/>
              <a:cs typeface="Ubuntu"/>
              <a:sym typeface="Ubuntu"/>
            </a:endParaRPr>
          </a:p>
          <a:p>
            <a:pPr indent="-374650" lvl="0" marL="457200" rtl="0" algn="l">
              <a:lnSpc>
                <a:spcPct val="115000"/>
              </a:lnSpc>
              <a:spcBef>
                <a:spcPts val="0"/>
              </a:spcBef>
              <a:spcAft>
                <a:spcPts val="0"/>
              </a:spcAft>
              <a:buClr>
                <a:srgbClr val="C9DAF8"/>
              </a:buClr>
              <a:buSzPts val="2300"/>
              <a:buFont typeface="Ubuntu"/>
              <a:buChar char="■"/>
            </a:pPr>
            <a:r>
              <a:rPr lang="en" sz="2300">
                <a:solidFill>
                  <a:srgbClr val="C9DAF8"/>
                </a:solidFill>
                <a:latin typeface="Ubuntu"/>
                <a:ea typeface="Ubuntu"/>
                <a:cs typeface="Ubuntu"/>
                <a:sym typeface="Ubuntu"/>
              </a:rPr>
              <a:t>Les «plus» de la version Education</a:t>
            </a:r>
            <a:endParaRPr sz="2300">
              <a:solidFill>
                <a:srgbClr val="C9DAF8"/>
              </a:solidFill>
              <a:latin typeface="Ubuntu"/>
              <a:ea typeface="Ubuntu"/>
              <a:cs typeface="Ubuntu"/>
              <a:sym typeface="Ubuntu"/>
            </a:endParaRPr>
          </a:p>
          <a:p>
            <a:pPr indent="-374650" lvl="0" marL="457200" rtl="0" algn="l">
              <a:lnSpc>
                <a:spcPct val="115000"/>
              </a:lnSpc>
              <a:spcBef>
                <a:spcPts val="0"/>
              </a:spcBef>
              <a:spcAft>
                <a:spcPts val="0"/>
              </a:spcAft>
              <a:buClr>
                <a:srgbClr val="C9DAF8"/>
              </a:buClr>
              <a:buSzPts val="2300"/>
              <a:buFont typeface="Ubuntu"/>
              <a:buChar char="■"/>
            </a:pPr>
            <a:r>
              <a:rPr lang="en" sz="2300">
                <a:solidFill>
                  <a:srgbClr val="C9DAF8"/>
                </a:solidFill>
                <a:latin typeface="Ubuntu"/>
                <a:ea typeface="Ubuntu"/>
                <a:cs typeface="Ubuntu"/>
                <a:sym typeface="Ubuntu"/>
              </a:rPr>
              <a:t>Temps de création</a:t>
            </a:r>
            <a:endParaRPr sz="2300">
              <a:solidFill>
                <a:srgbClr val="C9DAF8"/>
              </a:solidFill>
              <a:latin typeface="Ubuntu"/>
              <a:ea typeface="Ubuntu"/>
              <a:cs typeface="Ubuntu"/>
              <a:sym typeface="Ubuntu"/>
            </a:endParaRPr>
          </a:p>
          <a:p>
            <a:pPr indent="-374650" lvl="0" marL="457200" rtl="0" algn="l">
              <a:lnSpc>
                <a:spcPct val="115000"/>
              </a:lnSpc>
              <a:spcBef>
                <a:spcPts val="0"/>
              </a:spcBef>
              <a:spcAft>
                <a:spcPts val="0"/>
              </a:spcAft>
              <a:buClr>
                <a:srgbClr val="C9DAF8"/>
              </a:buClr>
              <a:buSzPts val="2300"/>
              <a:buFont typeface="Ubuntu"/>
              <a:buChar char="■"/>
            </a:pPr>
            <a:r>
              <a:rPr lang="en" sz="2300">
                <a:solidFill>
                  <a:srgbClr val="C9DAF8"/>
                </a:solidFill>
                <a:latin typeface="Ubuntu"/>
                <a:ea typeface="Ubuntu"/>
                <a:cs typeface="Ubuntu"/>
                <a:sym typeface="Ubuntu"/>
              </a:rPr>
              <a:t>La programmation dans Minecraft</a:t>
            </a:r>
            <a:endParaRPr sz="2300">
              <a:solidFill>
                <a:srgbClr val="C9DAF8"/>
              </a:solidFill>
              <a:latin typeface="Ubuntu"/>
              <a:ea typeface="Ubuntu"/>
              <a:cs typeface="Ubuntu"/>
              <a:sym typeface="Ubuntu"/>
            </a:endParaRPr>
          </a:p>
          <a:p>
            <a:pPr indent="-374650" lvl="0" marL="457200" rtl="0" algn="l">
              <a:lnSpc>
                <a:spcPct val="115000"/>
              </a:lnSpc>
              <a:spcBef>
                <a:spcPts val="0"/>
              </a:spcBef>
              <a:spcAft>
                <a:spcPts val="0"/>
              </a:spcAft>
              <a:buClr>
                <a:srgbClr val="C9DAF8"/>
              </a:buClr>
              <a:buSzPts val="2300"/>
              <a:buFont typeface="Ubuntu"/>
              <a:buChar char="■"/>
            </a:pPr>
            <a:r>
              <a:rPr lang="en" sz="2300">
                <a:solidFill>
                  <a:srgbClr val="C9DAF8"/>
                </a:solidFill>
                <a:latin typeface="Ubuntu"/>
                <a:ea typeface="Ubuntu"/>
                <a:cs typeface="Ubuntu"/>
                <a:sym typeface="Ubuntu"/>
              </a:rPr>
              <a:t>Ressources utiles</a:t>
            </a:r>
            <a:endParaRPr sz="2300">
              <a:solidFill>
                <a:srgbClr val="C9DAF8"/>
              </a:solidFill>
              <a:latin typeface="Ubuntu"/>
              <a:ea typeface="Ubuntu"/>
              <a:cs typeface="Ubuntu"/>
              <a:sym typeface="Ubuntu"/>
            </a:endParaRPr>
          </a:p>
        </p:txBody>
      </p:sp>
      <p:sp>
        <p:nvSpPr>
          <p:cNvPr id="604" name="Google Shape;604;p29"/>
          <p:cNvSpPr txBox="1"/>
          <p:nvPr>
            <p:ph idx="12" type="sldNum"/>
          </p:nvPr>
        </p:nvSpPr>
        <p:spPr>
          <a:xfrm>
            <a:off x="90619" y="472273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pic>
        <p:nvPicPr>
          <p:cNvPr id="823" name="Google Shape;823;p56"/>
          <p:cNvPicPr preferRelativeResize="0"/>
          <p:nvPr/>
        </p:nvPicPr>
        <p:blipFill>
          <a:blip r:embed="rId3">
            <a:alphaModFix/>
          </a:blip>
          <a:stretch>
            <a:fillRect/>
          </a:stretch>
        </p:blipFill>
        <p:spPr>
          <a:xfrm>
            <a:off x="4458000" y="632050"/>
            <a:ext cx="4197950" cy="4024400"/>
          </a:xfrm>
          <a:prstGeom prst="rect">
            <a:avLst/>
          </a:prstGeom>
          <a:noFill/>
          <a:ln cap="flat" cmpd="sng" w="28575">
            <a:solidFill>
              <a:srgbClr val="000000"/>
            </a:solidFill>
            <a:prstDash val="solid"/>
            <a:round/>
            <a:headEnd len="sm" w="sm" type="none"/>
            <a:tailEnd len="sm" w="sm" type="none"/>
          </a:ln>
        </p:spPr>
      </p:pic>
      <p:sp>
        <p:nvSpPr>
          <p:cNvPr id="824" name="Google Shape;824;p56"/>
          <p:cNvSpPr txBox="1"/>
          <p:nvPr>
            <p:ph type="title"/>
          </p:nvPr>
        </p:nvSpPr>
        <p:spPr>
          <a:xfrm>
            <a:off x="301650" y="873300"/>
            <a:ext cx="4306500" cy="210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Viga"/>
                <a:ea typeface="Viga"/>
                <a:cs typeface="Viga"/>
                <a:sym typeface="Viga"/>
              </a:rPr>
              <a:t>La programmation dans Minecraft: </a:t>
            </a:r>
            <a:endParaRPr b="1">
              <a:latin typeface="Viga"/>
              <a:ea typeface="Viga"/>
              <a:cs typeface="Viga"/>
              <a:sym typeface="Viga"/>
            </a:endParaRPr>
          </a:p>
          <a:p>
            <a:pPr indent="0" lvl="0" marL="0" rtl="0" algn="l">
              <a:spcBef>
                <a:spcPts val="0"/>
              </a:spcBef>
              <a:spcAft>
                <a:spcPts val="0"/>
              </a:spcAft>
              <a:buNone/>
            </a:pPr>
            <a:r>
              <a:t/>
            </a:r>
            <a:endParaRPr b="1">
              <a:latin typeface="Viga"/>
              <a:ea typeface="Viga"/>
              <a:cs typeface="Viga"/>
              <a:sym typeface="Viga"/>
            </a:endParaRPr>
          </a:p>
          <a:p>
            <a:pPr indent="0" lvl="0" marL="0" rtl="0" algn="l">
              <a:spcBef>
                <a:spcPts val="0"/>
              </a:spcBef>
              <a:spcAft>
                <a:spcPts val="0"/>
              </a:spcAft>
              <a:buNone/>
            </a:pPr>
            <a:r>
              <a:rPr b="1" lang="en">
                <a:latin typeface="Viga"/>
                <a:ea typeface="Viga"/>
                <a:cs typeface="Viga"/>
                <a:sym typeface="Viga"/>
              </a:rPr>
              <a:t>Heure de Code</a:t>
            </a:r>
            <a:endParaRPr b="1">
              <a:latin typeface="Viga"/>
              <a:ea typeface="Viga"/>
              <a:cs typeface="Viga"/>
              <a:sym typeface="Viga"/>
            </a:endParaRPr>
          </a:p>
        </p:txBody>
      </p:sp>
      <p:sp>
        <p:nvSpPr>
          <p:cNvPr id="825" name="Google Shape;825;p56"/>
          <p:cNvSpPr/>
          <p:nvPr/>
        </p:nvSpPr>
        <p:spPr>
          <a:xfrm>
            <a:off x="4897225" y="2822646"/>
            <a:ext cx="2863800" cy="7194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57"/>
          <p:cNvSpPr txBox="1"/>
          <p:nvPr>
            <p:ph type="title"/>
          </p:nvPr>
        </p:nvSpPr>
        <p:spPr>
          <a:xfrm>
            <a:off x="301650" y="873300"/>
            <a:ext cx="4306500" cy="231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Viga"/>
                <a:ea typeface="Viga"/>
                <a:cs typeface="Viga"/>
                <a:sym typeface="Viga"/>
              </a:rPr>
              <a:t>La programmation dans Minecraft: </a:t>
            </a:r>
            <a:endParaRPr b="1">
              <a:latin typeface="Viga"/>
              <a:ea typeface="Viga"/>
              <a:cs typeface="Viga"/>
              <a:sym typeface="Viga"/>
            </a:endParaRPr>
          </a:p>
          <a:p>
            <a:pPr indent="0" lvl="0" marL="0" rtl="0" algn="l">
              <a:spcBef>
                <a:spcPts val="0"/>
              </a:spcBef>
              <a:spcAft>
                <a:spcPts val="0"/>
              </a:spcAft>
              <a:buNone/>
            </a:pPr>
            <a:r>
              <a:t/>
            </a:r>
            <a:endParaRPr b="1">
              <a:latin typeface="Viga"/>
              <a:ea typeface="Viga"/>
              <a:cs typeface="Viga"/>
              <a:sym typeface="Viga"/>
            </a:endParaRPr>
          </a:p>
          <a:p>
            <a:pPr indent="0" lvl="0" marL="0" rtl="0" algn="l">
              <a:spcBef>
                <a:spcPts val="0"/>
              </a:spcBef>
              <a:spcAft>
                <a:spcPts val="0"/>
              </a:spcAft>
              <a:buNone/>
            </a:pPr>
            <a:r>
              <a:rPr b="1" lang="en" sz="2300">
                <a:latin typeface="Viga"/>
                <a:ea typeface="Viga"/>
                <a:cs typeface="Viga"/>
                <a:sym typeface="Viga"/>
              </a:rPr>
              <a:t>Constructeur de code - </a:t>
            </a:r>
            <a:r>
              <a:rPr b="1" lang="en" sz="2300" u="sng">
                <a:solidFill>
                  <a:srgbClr val="990000"/>
                </a:solidFill>
                <a:latin typeface="Viga"/>
                <a:ea typeface="Viga"/>
                <a:cs typeface="Viga"/>
                <a:sym typeface="Viga"/>
                <a:hlinkClick r:id="rId3">
                  <a:extLst>
                    <a:ext uri="{A12FA001-AC4F-418D-AE19-62706E023703}">
                      <ahyp:hlinkClr val="tx"/>
                    </a:ext>
                  </a:extLst>
                </a:hlinkClick>
              </a:rPr>
              <a:t>Tutoriel</a:t>
            </a:r>
            <a:endParaRPr b="1" sz="2300">
              <a:solidFill>
                <a:srgbClr val="990000"/>
              </a:solidFill>
              <a:latin typeface="Viga"/>
              <a:ea typeface="Viga"/>
              <a:cs typeface="Viga"/>
              <a:sym typeface="Viga"/>
            </a:endParaRPr>
          </a:p>
        </p:txBody>
      </p:sp>
      <p:pic>
        <p:nvPicPr>
          <p:cNvPr id="831" name="Google Shape;831;p57"/>
          <p:cNvPicPr preferRelativeResize="0"/>
          <p:nvPr/>
        </p:nvPicPr>
        <p:blipFill>
          <a:blip r:embed="rId4">
            <a:alphaModFix/>
          </a:blip>
          <a:stretch>
            <a:fillRect/>
          </a:stretch>
        </p:blipFill>
        <p:spPr>
          <a:xfrm>
            <a:off x="5227275" y="140850"/>
            <a:ext cx="3068325" cy="4813250"/>
          </a:xfrm>
          <a:prstGeom prst="rect">
            <a:avLst/>
          </a:prstGeom>
          <a:noFill/>
          <a:ln cap="flat" cmpd="sng" w="28575">
            <a:solidFill>
              <a:srgbClr val="000000"/>
            </a:solidFill>
            <a:prstDash val="solid"/>
            <a:round/>
            <a:headEnd len="sm" w="sm" type="none"/>
            <a:tailEnd len="sm" w="sm" type="none"/>
          </a:ln>
        </p:spPr>
      </p:pic>
      <p:sp>
        <p:nvSpPr>
          <p:cNvPr id="832" name="Google Shape;832;p57"/>
          <p:cNvSpPr/>
          <p:nvPr/>
        </p:nvSpPr>
        <p:spPr>
          <a:xfrm>
            <a:off x="5227275" y="3654000"/>
            <a:ext cx="2863800" cy="5007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58"/>
          <p:cNvSpPr txBox="1"/>
          <p:nvPr>
            <p:ph type="title"/>
          </p:nvPr>
        </p:nvSpPr>
        <p:spPr>
          <a:xfrm>
            <a:off x="311700" y="2744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Construire un mur - </a:t>
            </a:r>
            <a:r>
              <a:rPr b="1" lang="en" u="sng">
                <a:solidFill>
                  <a:srgbClr val="990000"/>
                </a:solidFill>
                <a:latin typeface="Viga"/>
                <a:ea typeface="Viga"/>
                <a:cs typeface="Viga"/>
                <a:sym typeface="Viga"/>
                <a:hlinkClick r:id="rId3">
                  <a:extLst>
                    <a:ext uri="{A12FA001-AC4F-418D-AE19-62706E023703}">
                      <ahyp:hlinkClr val="tx"/>
                    </a:ext>
                  </a:extLst>
                </a:hlinkClick>
              </a:rPr>
              <a:t>Tutoriel</a:t>
            </a:r>
            <a:endParaRPr b="1">
              <a:solidFill>
                <a:srgbClr val="990000"/>
              </a:solidFill>
              <a:latin typeface="Viga"/>
              <a:ea typeface="Viga"/>
              <a:cs typeface="Viga"/>
              <a:sym typeface="Viga"/>
            </a:endParaRPr>
          </a:p>
        </p:txBody>
      </p:sp>
      <p:pic>
        <p:nvPicPr>
          <p:cNvPr id="838" name="Google Shape;838;p58"/>
          <p:cNvPicPr preferRelativeResize="0"/>
          <p:nvPr/>
        </p:nvPicPr>
        <p:blipFill>
          <a:blip r:embed="rId4">
            <a:alphaModFix/>
          </a:blip>
          <a:stretch>
            <a:fillRect/>
          </a:stretch>
        </p:blipFill>
        <p:spPr>
          <a:xfrm>
            <a:off x="152400" y="999575"/>
            <a:ext cx="5475801" cy="3634750"/>
          </a:xfrm>
          <a:prstGeom prst="rect">
            <a:avLst/>
          </a:prstGeom>
          <a:noFill/>
          <a:ln cap="flat" cmpd="sng" w="28575">
            <a:solidFill>
              <a:srgbClr val="000000"/>
            </a:solidFill>
            <a:prstDash val="solid"/>
            <a:round/>
            <a:headEnd len="sm" w="sm" type="none"/>
            <a:tailEnd len="sm" w="sm" type="none"/>
          </a:ln>
        </p:spPr>
      </p:pic>
      <p:pic>
        <p:nvPicPr>
          <p:cNvPr id="839" name="Google Shape;839;p58"/>
          <p:cNvPicPr preferRelativeResize="0"/>
          <p:nvPr/>
        </p:nvPicPr>
        <p:blipFill>
          <a:blip r:embed="rId5">
            <a:alphaModFix/>
          </a:blip>
          <a:stretch>
            <a:fillRect/>
          </a:stretch>
        </p:blipFill>
        <p:spPr>
          <a:xfrm>
            <a:off x="4609725" y="1402100"/>
            <a:ext cx="4259850" cy="1903650"/>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59"/>
          <p:cNvSpPr txBox="1"/>
          <p:nvPr>
            <p:ph type="title"/>
          </p:nvPr>
        </p:nvSpPr>
        <p:spPr>
          <a:xfrm>
            <a:off x="311700" y="2744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Construire une tour - </a:t>
            </a:r>
            <a:r>
              <a:rPr b="1" lang="en" u="sng">
                <a:solidFill>
                  <a:srgbClr val="990000"/>
                </a:solidFill>
                <a:latin typeface="Viga"/>
                <a:ea typeface="Viga"/>
                <a:cs typeface="Viga"/>
                <a:sym typeface="Viga"/>
                <a:hlinkClick r:id="rId3">
                  <a:extLst>
                    <a:ext uri="{A12FA001-AC4F-418D-AE19-62706E023703}">
                      <ahyp:hlinkClr val="tx"/>
                    </a:ext>
                  </a:extLst>
                </a:hlinkClick>
              </a:rPr>
              <a:t>Tutoriel</a:t>
            </a:r>
            <a:r>
              <a:rPr b="1" lang="en">
                <a:solidFill>
                  <a:srgbClr val="990000"/>
                </a:solidFill>
                <a:latin typeface="Viga"/>
                <a:ea typeface="Viga"/>
                <a:cs typeface="Viga"/>
                <a:sym typeface="Viga"/>
              </a:rPr>
              <a:t> </a:t>
            </a:r>
            <a:r>
              <a:rPr b="1" lang="en">
                <a:latin typeface="Viga"/>
                <a:ea typeface="Viga"/>
                <a:cs typeface="Viga"/>
                <a:sym typeface="Viga"/>
              </a:rPr>
              <a:t>   </a:t>
            </a:r>
            <a:endParaRPr b="1">
              <a:latin typeface="Viga"/>
              <a:ea typeface="Viga"/>
              <a:cs typeface="Viga"/>
              <a:sym typeface="Viga"/>
            </a:endParaRPr>
          </a:p>
        </p:txBody>
      </p:sp>
      <p:pic>
        <p:nvPicPr>
          <p:cNvPr id="845" name="Google Shape;845;p59"/>
          <p:cNvPicPr preferRelativeResize="0"/>
          <p:nvPr/>
        </p:nvPicPr>
        <p:blipFill>
          <a:blip r:embed="rId4">
            <a:alphaModFix/>
          </a:blip>
          <a:stretch>
            <a:fillRect/>
          </a:stretch>
        </p:blipFill>
        <p:spPr>
          <a:xfrm>
            <a:off x="5666874" y="1167850"/>
            <a:ext cx="2851025" cy="3324474"/>
          </a:xfrm>
          <a:prstGeom prst="rect">
            <a:avLst/>
          </a:prstGeom>
          <a:noFill/>
          <a:ln cap="flat" cmpd="sng" w="28575">
            <a:solidFill>
              <a:srgbClr val="000000"/>
            </a:solidFill>
            <a:prstDash val="solid"/>
            <a:round/>
            <a:headEnd len="sm" w="sm" type="none"/>
            <a:tailEnd len="sm" w="sm" type="none"/>
          </a:ln>
        </p:spPr>
      </p:pic>
      <p:pic>
        <p:nvPicPr>
          <p:cNvPr id="846" name="Google Shape;846;p59"/>
          <p:cNvPicPr preferRelativeResize="0"/>
          <p:nvPr/>
        </p:nvPicPr>
        <p:blipFill>
          <a:blip r:embed="rId5">
            <a:alphaModFix/>
          </a:blip>
          <a:stretch>
            <a:fillRect/>
          </a:stretch>
        </p:blipFill>
        <p:spPr>
          <a:xfrm>
            <a:off x="425425" y="881500"/>
            <a:ext cx="4912647" cy="3991526"/>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60"/>
          <p:cNvSpPr txBox="1"/>
          <p:nvPr>
            <p:ph type="title"/>
          </p:nvPr>
        </p:nvSpPr>
        <p:spPr>
          <a:xfrm>
            <a:off x="311700" y="274475"/>
            <a:ext cx="8520600" cy="91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Viga"/>
                <a:ea typeface="Viga"/>
                <a:cs typeface="Viga"/>
                <a:sym typeface="Viga"/>
              </a:rPr>
              <a:t>Construire un château - </a:t>
            </a:r>
            <a:r>
              <a:rPr b="1" lang="en" u="sng">
                <a:solidFill>
                  <a:srgbClr val="990000"/>
                </a:solidFill>
                <a:latin typeface="Viga"/>
                <a:ea typeface="Viga"/>
                <a:cs typeface="Viga"/>
                <a:sym typeface="Viga"/>
                <a:hlinkClick r:id="rId3">
                  <a:extLst>
                    <a:ext uri="{A12FA001-AC4F-418D-AE19-62706E023703}">
                      <ahyp:hlinkClr val="tx"/>
                    </a:ext>
                  </a:extLst>
                </a:hlinkClick>
              </a:rPr>
              <a:t>Tutoriel</a:t>
            </a:r>
            <a:endParaRPr b="1">
              <a:solidFill>
                <a:srgbClr val="990000"/>
              </a:solidFill>
              <a:latin typeface="Viga"/>
              <a:ea typeface="Viga"/>
              <a:cs typeface="Viga"/>
              <a:sym typeface="Viga"/>
            </a:endParaRPr>
          </a:p>
          <a:p>
            <a:pPr indent="0" lvl="0" marL="0" rtl="0" algn="l">
              <a:spcBef>
                <a:spcPts val="0"/>
              </a:spcBef>
              <a:spcAft>
                <a:spcPts val="0"/>
              </a:spcAft>
              <a:buNone/>
            </a:pPr>
            <a:r>
              <a:rPr b="1" lang="en" sz="1800">
                <a:latin typeface="Viga"/>
                <a:ea typeface="Viga"/>
                <a:cs typeface="Viga"/>
                <a:sym typeface="Viga"/>
              </a:rPr>
              <a:t>composé de 4 murs et de 4 tours</a:t>
            </a:r>
            <a:endParaRPr b="1" sz="1800">
              <a:latin typeface="Viga"/>
              <a:ea typeface="Viga"/>
              <a:cs typeface="Viga"/>
              <a:sym typeface="Viga"/>
            </a:endParaRPr>
          </a:p>
          <a:p>
            <a:pPr indent="0" lvl="0" marL="0" rtl="0" algn="l">
              <a:spcBef>
                <a:spcPts val="0"/>
              </a:spcBef>
              <a:spcAft>
                <a:spcPts val="0"/>
              </a:spcAft>
              <a:buNone/>
            </a:pPr>
            <a:r>
              <a:t/>
            </a:r>
            <a:endParaRPr b="1" sz="1800">
              <a:latin typeface="Viga"/>
              <a:ea typeface="Viga"/>
              <a:cs typeface="Viga"/>
              <a:sym typeface="Viga"/>
            </a:endParaRPr>
          </a:p>
        </p:txBody>
      </p:sp>
      <p:pic>
        <p:nvPicPr>
          <p:cNvPr id="852" name="Google Shape;852;p60"/>
          <p:cNvPicPr preferRelativeResize="0"/>
          <p:nvPr/>
        </p:nvPicPr>
        <p:blipFill>
          <a:blip r:embed="rId4">
            <a:alphaModFix/>
          </a:blip>
          <a:stretch>
            <a:fillRect/>
          </a:stretch>
        </p:blipFill>
        <p:spPr>
          <a:xfrm>
            <a:off x="396625" y="1294250"/>
            <a:ext cx="4762749" cy="3425426"/>
          </a:xfrm>
          <a:prstGeom prst="rect">
            <a:avLst/>
          </a:prstGeom>
          <a:noFill/>
          <a:ln cap="flat" cmpd="sng" w="28575">
            <a:solidFill>
              <a:srgbClr val="000000"/>
            </a:solidFill>
            <a:prstDash val="solid"/>
            <a:round/>
            <a:headEnd len="sm" w="sm" type="none"/>
            <a:tailEnd len="sm" w="sm" type="none"/>
          </a:ln>
        </p:spPr>
      </p:pic>
      <p:pic>
        <p:nvPicPr>
          <p:cNvPr id="853" name="Google Shape;853;p60"/>
          <p:cNvPicPr preferRelativeResize="0"/>
          <p:nvPr/>
        </p:nvPicPr>
        <p:blipFill>
          <a:blip r:embed="rId5">
            <a:alphaModFix/>
          </a:blip>
          <a:stretch>
            <a:fillRect/>
          </a:stretch>
        </p:blipFill>
        <p:spPr>
          <a:xfrm>
            <a:off x="5839700" y="512750"/>
            <a:ext cx="2590250" cy="2031925"/>
          </a:xfrm>
          <a:prstGeom prst="rect">
            <a:avLst/>
          </a:prstGeom>
          <a:noFill/>
          <a:ln cap="flat" cmpd="sng" w="28575">
            <a:solidFill>
              <a:srgbClr val="000000"/>
            </a:solidFill>
            <a:prstDash val="solid"/>
            <a:round/>
            <a:headEnd len="sm" w="sm" type="none"/>
            <a:tailEnd len="sm" w="sm" type="none"/>
          </a:ln>
        </p:spPr>
      </p:pic>
      <p:pic>
        <p:nvPicPr>
          <p:cNvPr id="854" name="Google Shape;854;p60"/>
          <p:cNvPicPr preferRelativeResize="0"/>
          <p:nvPr/>
        </p:nvPicPr>
        <p:blipFill>
          <a:blip r:embed="rId6">
            <a:alphaModFix/>
          </a:blip>
          <a:stretch>
            <a:fillRect/>
          </a:stretch>
        </p:blipFill>
        <p:spPr>
          <a:xfrm>
            <a:off x="5382507" y="2723724"/>
            <a:ext cx="3670119" cy="2031924"/>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61"/>
          <p:cNvSpPr txBox="1"/>
          <p:nvPr>
            <p:ph type="title"/>
          </p:nvPr>
        </p:nvSpPr>
        <p:spPr>
          <a:xfrm>
            <a:off x="311700" y="274475"/>
            <a:ext cx="8520600" cy="91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Viga"/>
                <a:ea typeface="Viga"/>
                <a:cs typeface="Viga"/>
                <a:sym typeface="Viga"/>
              </a:rPr>
              <a:t>Construire un prisme plein</a:t>
            </a:r>
            <a:endParaRPr b="1">
              <a:latin typeface="Viga"/>
              <a:ea typeface="Viga"/>
              <a:cs typeface="Viga"/>
              <a:sym typeface="Viga"/>
            </a:endParaRPr>
          </a:p>
          <a:p>
            <a:pPr indent="0" lvl="0" marL="0" rtl="0" algn="l">
              <a:spcBef>
                <a:spcPts val="0"/>
              </a:spcBef>
              <a:spcAft>
                <a:spcPts val="0"/>
              </a:spcAft>
              <a:buNone/>
            </a:pPr>
            <a:r>
              <a:rPr b="1" lang="en" sz="1800">
                <a:latin typeface="Viga"/>
                <a:ea typeface="Viga"/>
                <a:cs typeface="Viga"/>
                <a:sym typeface="Viga"/>
              </a:rPr>
              <a:t>Longueur - hauteur - largeur</a:t>
            </a:r>
            <a:endParaRPr b="1" sz="1800">
              <a:latin typeface="Viga"/>
              <a:ea typeface="Viga"/>
              <a:cs typeface="Viga"/>
              <a:sym typeface="Viga"/>
            </a:endParaRPr>
          </a:p>
          <a:p>
            <a:pPr indent="0" lvl="0" marL="0" rtl="0" algn="l">
              <a:spcBef>
                <a:spcPts val="0"/>
              </a:spcBef>
              <a:spcAft>
                <a:spcPts val="0"/>
              </a:spcAft>
              <a:buNone/>
            </a:pPr>
            <a:r>
              <a:t/>
            </a:r>
            <a:endParaRPr b="1" sz="1800">
              <a:latin typeface="Viga"/>
              <a:ea typeface="Viga"/>
              <a:cs typeface="Viga"/>
              <a:sym typeface="Viga"/>
            </a:endParaRPr>
          </a:p>
        </p:txBody>
      </p:sp>
      <p:pic>
        <p:nvPicPr>
          <p:cNvPr id="860" name="Google Shape;860;p61"/>
          <p:cNvPicPr preferRelativeResize="0"/>
          <p:nvPr/>
        </p:nvPicPr>
        <p:blipFill>
          <a:blip r:embed="rId3">
            <a:alphaModFix/>
          </a:blip>
          <a:stretch>
            <a:fillRect/>
          </a:stretch>
        </p:blipFill>
        <p:spPr>
          <a:xfrm>
            <a:off x="204050" y="1424225"/>
            <a:ext cx="6626449" cy="3375000"/>
          </a:xfrm>
          <a:prstGeom prst="rect">
            <a:avLst/>
          </a:prstGeom>
          <a:noFill/>
          <a:ln cap="flat" cmpd="sng" w="28575">
            <a:solidFill>
              <a:srgbClr val="000000"/>
            </a:solidFill>
            <a:prstDash val="solid"/>
            <a:round/>
            <a:headEnd len="sm" w="sm" type="none"/>
            <a:tailEnd len="sm" w="sm" type="none"/>
          </a:ln>
        </p:spPr>
      </p:pic>
      <p:pic>
        <p:nvPicPr>
          <p:cNvPr id="861" name="Google Shape;861;p61"/>
          <p:cNvPicPr preferRelativeResize="0"/>
          <p:nvPr/>
        </p:nvPicPr>
        <p:blipFill>
          <a:blip r:embed="rId4">
            <a:alphaModFix/>
          </a:blip>
          <a:stretch>
            <a:fillRect/>
          </a:stretch>
        </p:blipFill>
        <p:spPr>
          <a:xfrm>
            <a:off x="5654600" y="431025"/>
            <a:ext cx="2905601" cy="2887100"/>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62"/>
          <p:cNvSpPr txBox="1"/>
          <p:nvPr>
            <p:ph type="title"/>
          </p:nvPr>
        </p:nvSpPr>
        <p:spPr>
          <a:xfrm>
            <a:off x="311700" y="274475"/>
            <a:ext cx="8520600" cy="91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Construire un labyrinthe - </a:t>
            </a:r>
            <a:r>
              <a:rPr b="1" lang="en" u="sng">
                <a:solidFill>
                  <a:srgbClr val="990000"/>
                </a:solidFill>
                <a:latin typeface="Viga"/>
                <a:ea typeface="Viga"/>
                <a:cs typeface="Viga"/>
                <a:sym typeface="Viga"/>
                <a:hlinkClick r:id="rId3">
                  <a:extLst>
                    <a:ext uri="{A12FA001-AC4F-418D-AE19-62706E023703}">
                      <ahyp:hlinkClr val="tx"/>
                    </a:ext>
                  </a:extLst>
                </a:hlinkClick>
              </a:rPr>
              <a:t>Tutoriel</a:t>
            </a:r>
            <a:endParaRPr b="1" sz="1800">
              <a:solidFill>
                <a:srgbClr val="990000"/>
              </a:solidFill>
              <a:latin typeface="Viga"/>
              <a:ea typeface="Viga"/>
              <a:cs typeface="Viga"/>
              <a:sym typeface="Viga"/>
            </a:endParaRPr>
          </a:p>
        </p:txBody>
      </p:sp>
      <p:pic>
        <p:nvPicPr>
          <p:cNvPr id="867" name="Google Shape;867;p62"/>
          <p:cNvPicPr preferRelativeResize="0"/>
          <p:nvPr/>
        </p:nvPicPr>
        <p:blipFill>
          <a:blip r:embed="rId4">
            <a:alphaModFix/>
          </a:blip>
          <a:stretch>
            <a:fillRect/>
          </a:stretch>
        </p:blipFill>
        <p:spPr>
          <a:xfrm>
            <a:off x="5631375" y="1073100"/>
            <a:ext cx="2293676" cy="1706975"/>
          </a:xfrm>
          <a:prstGeom prst="rect">
            <a:avLst/>
          </a:prstGeom>
          <a:noFill/>
          <a:ln cap="flat" cmpd="sng" w="28575">
            <a:solidFill>
              <a:srgbClr val="000000"/>
            </a:solidFill>
            <a:prstDash val="solid"/>
            <a:round/>
            <a:headEnd len="sm" w="sm" type="none"/>
            <a:tailEnd len="sm" w="sm" type="none"/>
          </a:ln>
        </p:spPr>
      </p:pic>
      <p:pic>
        <p:nvPicPr>
          <p:cNvPr id="868" name="Google Shape;868;p62"/>
          <p:cNvPicPr preferRelativeResize="0"/>
          <p:nvPr/>
        </p:nvPicPr>
        <p:blipFill>
          <a:blip r:embed="rId5">
            <a:alphaModFix/>
          </a:blip>
          <a:stretch>
            <a:fillRect/>
          </a:stretch>
        </p:blipFill>
        <p:spPr>
          <a:xfrm>
            <a:off x="5631375" y="2929475"/>
            <a:ext cx="2293676" cy="1953875"/>
          </a:xfrm>
          <a:prstGeom prst="rect">
            <a:avLst/>
          </a:prstGeom>
          <a:noFill/>
          <a:ln cap="flat" cmpd="sng" w="28575">
            <a:solidFill>
              <a:srgbClr val="000000"/>
            </a:solidFill>
            <a:prstDash val="solid"/>
            <a:round/>
            <a:headEnd len="sm" w="sm" type="none"/>
            <a:tailEnd len="sm" w="sm" type="none"/>
          </a:ln>
        </p:spPr>
      </p:pic>
      <p:pic>
        <p:nvPicPr>
          <p:cNvPr id="869" name="Google Shape;869;p62"/>
          <p:cNvPicPr preferRelativeResize="0"/>
          <p:nvPr/>
        </p:nvPicPr>
        <p:blipFill>
          <a:blip r:embed="rId6">
            <a:alphaModFix/>
          </a:blip>
          <a:stretch>
            <a:fillRect/>
          </a:stretch>
        </p:blipFill>
        <p:spPr>
          <a:xfrm>
            <a:off x="454975" y="1043575"/>
            <a:ext cx="4707522" cy="3645025"/>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63"/>
          <p:cNvSpPr txBox="1"/>
          <p:nvPr>
            <p:ph type="title"/>
          </p:nvPr>
        </p:nvSpPr>
        <p:spPr>
          <a:xfrm>
            <a:off x="311700" y="274475"/>
            <a:ext cx="8520600" cy="91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On construit quoi avec ce code?</a:t>
            </a:r>
            <a:endParaRPr b="1" sz="1800">
              <a:latin typeface="Viga"/>
              <a:ea typeface="Viga"/>
              <a:cs typeface="Viga"/>
              <a:sym typeface="Viga"/>
            </a:endParaRPr>
          </a:p>
        </p:txBody>
      </p:sp>
      <p:pic>
        <p:nvPicPr>
          <p:cNvPr id="875" name="Google Shape;875;p63"/>
          <p:cNvPicPr preferRelativeResize="0"/>
          <p:nvPr/>
        </p:nvPicPr>
        <p:blipFill>
          <a:blip r:embed="rId3">
            <a:alphaModFix/>
          </a:blip>
          <a:stretch>
            <a:fillRect/>
          </a:stretch>
        </p:blipFill>
        <p:spPr>
          <a:xfrm>
            <a:off x="461300" y="1065925"/>
            <a:ext cx="4846682" cy="3645025"/>
          </a:xfrm>
          <a:prstGeom prst="rect">
            <a:avLst/>
          </a:prstGeom>
          <a:noFill/>
          <a:ln cap="flat" cmpd="sng" w="28575">
            <a:solidFill>
              <a:srgbClr val="000000"/>
            </a:solidFill>
            <a:prstDash val="solid"/>
            <a:round/>
            <a:headEnd len="sm" w="sm" type="none"/>
            <a:tailEnd len="sm" w="sm" type="none"/>
          </a:ln>
        </p:spPr>
      </p:pic>
      <p:pic>
        <p:nvPicPr>
          <p:cNvPr id="876" name="Google Shape;876;p63"/>
          <p:cNvPicPr preferRelativeResize="0"/>
          <p:nvPr/>
        </p:nvPicPr>
        <p:blipFill>
          <a:blip r:embed="rId4">
            <a:alphaModFix/>
          </a:blip>
          <a:stretch>
            <a:fillRect/>
          </a:stretch>
        </p:blipFill>
        <p:spPr>
          <a:xfrm>
            <a:off x="5460382" y="1518475"/>
            <a:ext cx="3531219" cy="2019507"/>
          </a:xfrm>
          <a:prstGeom prst="rect">
            <a:avLst/>
          </a:prstGeom>
          <a:noFill/>
          <a:ln cap="flat" cmpd="sng" w="28575">
            <a:solidFill>
              <a:srgbClr val="000000"/>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6"/>
                                        </p:tgtEl>
                                        <p:attrNameLst>
                                          <p:attrName>style.visibility</p:attrName>
                                        </p:attrNameLst>
                                      </p:cBhvr>
                                      <p:to>
                                        <p:strVal val="visible"/>
                                      </p:to>
                                    </p:set>
                                    <p:animEffect filter="fade" transition="in">
                                      <p:cBhvr>
                                        <p:cTn dur="1000"/>
                                        <p:tgtEl>
                                          <p:spTgt spid="8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64"/>
          <p:cNvSpPr txBox="1"/>
          <p:nvPr>
            <p:ph type="title"/>
          </p:nvPr>
        </p:nvSpPr>
        <p:spPr>
          <a:xfrm>
            <a:off x="311700" y="274475"/>
            <a:ext cx="8520600" cy="63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Viga"/>
                <a:ea typeface="Viga"/>
                <a:cs typeface="Viga"/>
                <a:sym typeface="Viga"/>
              </a:rPr>
              <a:t>Jardiner avec l’agent</a:t>
            </a:r>
            <a:endParaRPr b="1">
              <a:latin typeface="Viga"/>
              <a:ea typeface="Viga"/>
              <a:cs typeface="Viga"/>
              <a:sym typeface="Viga"/>
            </a:endParaRPr>
          </a:p>
          <a:p>
            <a:pPr indent="0" lvl="0" marL="0" rtl="0" algn="l">
              <a:spcBef>
                <a:spcPts val="0"/>
              </a:spcBef>
              <a:spcAft>
                <a:spcPts val="0"/>
              </a:spcAft>
              <a:buNone/>
            </a:pPr>
            <a:r>
              <a:t/>
            </a:r>
            <a:endParaRPr b="1" sz="1800">
              <a:latin typeface="Viga"/>
              <a:ea typeface="Viga"/>
              <a:cs typeface="Viga"/>
              <a:sym typeface="Viga"/>
            </a:endParaRPr>
          </a:p>
          <a:p>
            <a:pPr indent="0" lvl="0" marL="0" rtl="0" algn="l">
              <a:spcBef>
                <a:spcPts val="0"/>
              </a:spcBef>
              <a:spcAft>
                <a:spcPts val="0"/>
              </a:spcAft>
              <a:buNone/>
            </a:pPr>
            <a:r>
              <a:t/>
            </a:r>
            <a:endParaRPr b="1" sz="1800">
              <a:latin typeface="Viga"/>
              <a:ea typeface="Viga"/>
              <a:cs typeface="Viga"/>
              <a:sym typeface="Viga"/>
            </a:endParaRPr>
          </a:p>
        </p:txBody>
      </p:sp>
      <p:pic>
        <p:nvPicPr>
          <p:cNvPr id="882" name="Google Shape;882;p64"/>
          <p:cNvPicPr preferRelativeResize="0"/>
          <p:nvPr/>
        </p:nvPicPr>
        <p:blipFill>
          <a:blip r:embed="rId3">
            <a:alphaModFix/>
          </a:blip>
          <a:stretch>
            <a:fillRect/>
          </a:stretch>
        </p:blipFill>
        <p:spPr>
          <a:xfrm>
            <a:off x="152400" y="1291400"/>
            <a:ext cx="5779202" cy="3050300"/>
          </a:xfrm>
          <a:prstGeom prst="rect">
            <a:avLst/>
          </a:prstGeom>
          <a:noFill/>
          <a:ln cap="flat" cmpd="sng" w="28575">
            <a:solidFill>
              <a:srgbClr val="000000"/>
            </a:solidFill>
            <a:prstDash val="solid"/>
            <a:round/>
            <a:headEnd len="sm" w="sm" type="none"/>
            <a:tailEnd len="sm" w="sm" type="none"/>
          </a:ln>
        </p:spPr>
      </p:pic>
      <p:pic>
        <p:nvPicPr>
          <p:cNvPr id="883" name="Google Shape;883;p64"/>
          <p:cNvPicPr preferRelativeResize="0"/>
          <p:nvPr/>
        </p:nvPicPr>
        <p:blipFill>
          <a:blip r:embed="rId4">
            <a:alphaModFix/>
          </a:blip>
          <a:stretch>
            <a:fillRect/>
          </a:stretch>
        </p:blipFill>
        <p:spPr>
          <a:xfrm>
            <a:off x="6216850" y="0"/>
            <a:ext cx="2575689" cy="5143500"/>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65"/>
          <p:cNvSpPr txBox="1"/>
          <p:nvPr>
            <p:ph type="title"/>
          </p:nvPr>
        </p:nvSpPr>
        <p:spPr>
          <a:xfrm>
            <a:off x="311700" y="274475"/>
            <a:ext cx="8520600" cy="91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Super pouvoirs</a:t>
            </a:r>
            <a:endParaRPr b="1" sz="1800">
              <a:latin typeface="Viga"/>
              <a:ea typeface="Viga"/>
              <a:cs typeface="Viga"/>
              <a:sym typeface="Viga"/>
            </a:endParaRPr>
          </a:p>
        </p:txBody>
      </p:sp>
      <p:pic>
        <p:nvPicPr>
          <p:cNvPr id="889" name="Google Shape;889;p65"/>
          <p:cNvPicPr preferRelativeResize="0"/>
          <p:nvPr/>
        </p:nvPicPr>
        <p:blipFill>
          <a:blip r:embed="rId3">
            <a:alphaModFix/>
          </a:blip>
          <a:stretch>
            <a:fillRect/>
          </a:stretch>
        </p:blipFill>
        <p:spPr>
          <a:xfrm>
            <a:off x="1589400" y="1164150"/>
            <a:ext cx="5965200" cy="3287826"/>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30"/>
          <p:cNvSpPr txBox="1"/>
          <p:nvPr>
            <p:ph idx="4294967295" type="title"/>
          </p:nvPr>
        </p:nvSpPr>
        <p:spPr>
          <a:xfrm>
            <a:off x="371575" y="247175"/>
            <a:ext cx="61404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latin typeface="Viga"/>
                <a:ea typeface="Viga"/>
                <a:cs typeface="Viga"/>
                <a:sym typeface="Viga"/>
              </a:rPr>
              <a:t>Connaissez-vous</a:t>
            </a:r>
            <a:r>
              <a:rPr lang="en" sz="3000">
                <a:solidFill>
                  <a:srgbClr val="000000"/>
                </a:solidFill>
                <a:latin typeface="Viga"/>
                <a:ea typeface="Viga"/>
                <a:cs typeface="Viga"/>
                <a:sym typeface="Viga"/>
              </a:rPr>
              <a:t> Minecraft</a:t>
            </a:r>
            <a:r>
              <a:rPr lang="en" sz="3000">
                <a:solidFill>
                  <a:srgbClr val="000000"/>
                </a:solidFill>
                <a:latin typeface="Viga"/>
                <a:ea typeface="Viga"/>
                <a:cs typeface="Viga"/>
                <a:sym typeface="Viga"/>
              </a:rPr>
              <a:t> </a:t>
            </a:r>
            <a:r>
              <a:rPr lang="en" sz="3000">
                <a:solidFill>
                  <a:srgbClr val="000000"/>
                </a:solidFill>
                <a:latin typeface="Viga"/>
                <a:ea typeface="Viga"/>
                <a:cs typeface="Viga"/>
                <a:sym typeface="Viga"/>
              </a:rPr>
              <a:t>?</a:t>
            </a:r>
            <a:endParaRPr sz="3000">
              <a:solidFill>
                <a:srgbClr val="000000"/>
              </a:solidFill>
              <a:latin typeface="Viga"/>
              <a:ea typeface="Viga"/>
              <a:cs typeface="Viga"/>
              <a:sym typeface="Viga"/>
            </a:endParaRPr>
          </a:p>
        </p:txBody>
      </p:sp>
      <p:sp>
        <p:nvSpPr>
          <p:cNvPr id="610" name="Google Shape;610;p30"/>
          <p:cNvSpPr txBox="1"/>
          <p:nvPr>
            <p:ph idx="12" type="sldNum"/>
          </p:nvPr>
        </p:nvSpPr>
        <p:spPr>
          <a:xfrm>
            <a:off x="90619" y="472273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611" name="Google Shape;611;p30"/>
          <p:cNvGraphicFramePr/>
          <p:nvPr/>
        </p:nvGraphicFramePr>
        <p:xfrm>
          <a:off x="371575" y="966650"/>
          <a:ext cx="3000000" cy="3000000"/>
        </p:xfrm>
        <a:graphic>
          <a:graphicData uri="http://schemas.openxmlformats.org/drawingml/2006/table">
            <a:tbl>
              <a:tblPr>
                <a:noFill/>
                <a:tableStyleId>{CD672A4C-748F-415E-9950-2C49A0F044E3}</a:tableStyleId>
              </a:tblPr>
              <a:tblGrid>
                <a:gridCol w="3167825"/>
                <a:gridCol w="5133450"/>
              </a:tblGrid>
              <a:tr h="709600">
                <a:tc>
                  <a:txBody>
                    <a:bodyPr/>
                    <a:lstStyle/>
                    <a:p>
                      <a:pPr indent="0" lvl="0" marL="0" rtl="0" algn="l">
                        <a:spcBef>
                          <a:spcPts val="0"/>
                        </a:spcBef>
                        <a:spcAft>
                          <a:spcPts val="0"/>
                        </a:spcAft>
                        <a:buNone/>
                      </a:pPr>
                      <a:r>
                        <a:rPr lang="en" sz="1600">
                          <a:solidFill>
                            <a:srgbClr val="FFFFFF"/>
                          </a:solidFill>
                          <a:latin typeface="Ubuntu"/>
                          <a:ea typeface="Ubuntu"/>
                          <a:cs typeface="Ubuntu"/>
                          <a:sym typeface="Ubuntu"/>
                        </a:rPr>
                        <a:t>C’est quoi Minecraft?</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r>
              <a:tr h="709600">
                <a:tc>
                  <a:txBody>
                    <a:bodyPr/>
                    <a:lstStyle/>
                    <a:p>
                      <a:pPr indent="0" lvl="0" marL="0" rtl="0" algn="l">
                        <a:spcBef>
                          <a:spcPts val="0"/>
                        </a:spcBef>
                        <a:spcAft>
                          <a:spcPts val="0"/>
                        </a:spcAft>
                        <a:buNone/>
                      </a:pPr>
                      <a:r>
                        <a:rPr lang="en" sz="1600">
                          <a:solidFill>
                            <a:srgbClr val="FFFFFF"/>
                          </a:solidFill>
                          <a:latin typeface="Ubuntu"/>
                          <a:ea typeface="Ubuntu"/>
                          <a:cs typeface="Ubuntu"/>
                          <a:sym typeface="Ubuntu"/>
                        </a:rPr>
                        <a:t>J’ai tellement vu mes </a:t>
                      </a:r>
                      <a:endParaRPr sz="1600">
                        <a:solidFill>
                          <a:srgbClr val="FFFFFF"/>
                        </a:solidFill>
                        <a:latin typeface="Ubuntu"/>
                        <a:ea typeface="Ubuntu"/>
                        <a:cs typeface="Ubuntu"/>
                        <a:sym typeface="Ubuntu"/>
                      </a:endParaRPr>
                    </a:p>
                    <a:p>
                      <a:pPr indent="0" lvl="0" marL="0" rtl="0" algn="l">
                        <a:spcBef>
                          <a:spcPts val="0"/>
                        </a:spcBef>
                        <a:spcAft>
                          <a:spcPts val="0"/>
                        </a:spcAft>
                        <a:buNone/>
                      </a:pPr>
                      <a:r>
                        <a:rPr lang="en" sz="1600">
                          <a:solidFill>
                            <a:srgbClr val="FFFFFF"/>
                          </a:solidFill>
                          <a:latin typeface="Ubuntu"/>
                          <a:ea typeface="Ubuntu"/>
                          <a:cs typeface="Ubuntu"/>
                          <a:sym typeface="Ubuntu"/>
                        </a:rPr>
                        <a:t>enfants jouer à Minecraft!</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r>
              <a:tr h="709600">
                <a:tc>
                  <a:txBody>
                    <a:bodyPr/>
                    <a:lstStyle/>
                    <a:p>
                      <a:pPr indent="0" lvl="0" marL="0" rtl="0" algn="l">
                        <a:spcBef>
                          <a:spcPts val="0"/>
                        </a:spcBef>
                        <a:spcAft>
                          <a:spcPts val="0"/>
                        </a:spcAft>
                        <a:buNone/>
                      </a:pPr>
                      <a:r>
                        <a:rPr lang="en" sz="1600">
                          <a:solidFill>
                            <a:srgbClr val="FFFFFF"/>
                          </a:solidFill>
                          <a:latin typeface="Ubuntu"/>
                          <a:ea typeface="Ubuntu"/>
                          <a:cs typeface="Ubuntu"/>
                          <a:sym typeface="Ubuntu"/>
                        </a:rPr>
                        <a:t>Ça m’intrigue… mais j’ai </a:t>
                      </a:r>
                      <a:endParaRPr sz="1600">
                        <a:solidFill>
                          <a:srgbClr val="FFFFFF"/>
                        </a:solidFill>
                        <a:latin typeface="Ubuntu"/>
                        <a:ea typeface="Ubuntu"/>
                        <a:cs typeface="Ubuntu"/>
                        <a:sym typeface="Ubuntu"/>
                      </a:endParaRPr>
                    </a:p>
                    <a:p>
                      <a:pPr indent="0" lvl="0" marL="0" rtl="0" algn="l">
                        <a:spcBef>
                          <a:spcPts val="0"/>
                        </a:spcBef>
                        <a:spcAft>
                          <a:spcPts val="0"/>
                        </a:spcAft>
                        <a:buNone/>
                      </a:pPr>
                      <a:r>
                        <a:rPr lang="en" sz="1600">
                          <a:solidFill>
                            <a:srgbClr val="FFFFFF"/>
                          </a:solidFill>
                          <a:latin typeface="Ubuntu"/>
                          <a:ea typeface="Ubuntu"/>
                          <a:cs typeface="Ubuntu"/>
                          <a:sym typeface="Ubuntu"/>
                        </a:rPr>
                        <a:t>pas encore osé!</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r>
              <a:tr h="709600">
                <a:tc>
                  <a:txBody>
                    <a:bodyPr/>
                    <a:lstStyle/>
                    <a:p>
                      <a:pPr indent="0" lvl="0" marL="0" rtl="0" algn="l">
                        <a:spcBef>
                          <a:spcPts val="0"/>
                        </a:spcBef>
                        <a:spcAft>
                          <a:spcPts val="0"/>
                        </a:spcAft>
                        <a:buNone/>
                      </a:pPr>
                      <a:r>
                        <a:rPr lang="en" sz="1600">
                          <a:solidFill>
                            <a:srgbClr val="FFFFFF"/>
                          </a:solidFill>
                          <a:latin typeface="Ubuntu"/>
                          <a:ea typeface="Ubuntu"/>
                          <a:cs typeface="Ubuntu"/>
                          <a:sym typeface="Ubuntu"/>
                        </a:rPr>
                        <a:t>Je l’utilise… mais pas à </a:t>
                      </a:r>
                      <a:endParaRPr sz="1600">
                        <a:solidFill>
                          <a:srgbClr val="FFFFFF"/>
                        </a:solidFill>
                        <a:latin typeface="Ubuntu"/>
                        <a:ea typeface="Ubuntu"/>
                        <a:cs typeface="Ubuntu"/>
                        <a:sym typeface="Ubuntu"/>
                      </a:endParaRPr>
                    </a:p>
                    <a:p>
                      <a:pPr indent="0" lvl="0" marL="0" rtl="0" algn="l">
                        <a:spcBef>
                          <a:spcPts val="0"/>
                        </a:spcBef>
                        <a:spcAft>
                          <a:spcPts val="0"/>
                        </a:spcAft>
                        <a:buNone/>
                      </a:pPr>
                      <a:r>
                        <a:rPr lang="en" sz="1600">
                          <a:solidFill>
                            <a:srgbClr val="FFFFFF"/>
                          </a:solidFill>
                          <a:latin typeface="Ubuntu"/>
                          <a:ea typeface="Ubuntu"/>
                          <a:cs typeface="Ubuntu"/>
                          <a:sym typeface="Ubuntu"/>
                        </a:rPr>
                        <a:t>son plein potentiel!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r>
              <a:tr h="709600">
                <a:tc>
                  <a:txBody>
                    <a:bodyPr/>
                    <a:lstStyle/>
                    <a:p>
                      <a:pPr indent="0" lvl="0" marL="0" rtl="0" algn="l">
                        <a:spcBef>
                          <a:spcPts val="0"/>
                        </a:spcBef>
                        <a:spcAft>
                          <a:spcPts val="0"/>
                        </a:spcAft>
                        <a:buNone/>
                      </a:pPr>
                      <a:r>
                        <a:rPr lang="en" sz="1600">
                          <a:solidFill>
                            <a:srgbClr val="FFFFFF"/>
                          </a:solidFill>
                          <a:latin typeface="Ubuntu"/>
                          <a:ea typeface="Ubuntu"/>
                          <a:cs typeface="Ubuntu"/>
                          <a:sym typeface="Ubuntu"/>
                        </a:rPr>
                        <a:t>Minecraft et moi… c’est </a:t>
                      </a:r>
                      <a:endParaRPr sz="1600">
                        <a:solidFill>
                          <a:srgbClr val="FFFFFF"/>
                        </a:solidFill>
                        <a:latin typeface="Ubuntu"/>
                        <a:ea typeface="Ubuntu"/>
                        <a:cs typeface="Ubuntu"/>
                        <a:sym typeface="Ubuntu"/>
                      </a:endParaRPr>
                    </a:p>
                    <a:p>
                      <a:pPr indent="0" lvl="0" marL="0" rtl="0" algn="l">
                        <a:spcBef>
                          <a:spcPts val="0"/>
                        </a:spcBef>
                        <a:spcAft>
                          <a:spcPts val="0"/>
                        </a:spcAft>
                        <a:buNone/>
                      </a:pPr>
                      <a:r>
                        <a:rPr lang="en" sz="1600">
                          <a:solidFill>
                            <a:srgbClr val="FFFFFF"/>
                          </a:solidFill>
                          <a:latin typeface="Ubuntu"/>
                          <a:ea typeface="Ubuntu"/>
                          <a:cs typeface="Ubuntu"/>
                          <a:sym typeface="Ubuntu"/>
                        </a:rPr>
                        <a:t>l’amour fou!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t/>
                      </a:r>
                      <a:endParaRPr sz="1600">
                        <a:solidFill>
                          <a:srgbClr val="FFFFFF"/>
                        </a:solidFill>
                        <a:latin typeface="Ubuntu"/>
                        <a:ea typeface="Ubuntu"/>
                        <a:cs typeface="Ubuntu"/>
                        <a:sym typeface="Ubuntu"/>
                      </a:endParaRPr>
                    </a:p>
                  </a:txBody>
                  <a:tcPr marT="91425" marB="91425" marR="91425" marL="91425" anchor="ctr">
                    <a:lnL cap="flat" cmpd="sng" w="19050">
                      <a:solidFill>
                        <a:srgbClr val="9E9E9E">
                          <a:alpha val="0"/>
                        </a:srgbClr>
                      </a:solidFill>
                      <a:prstDash val="solid"/>
                      <a:round/>
                      <a:headEnd len="sm" w="sm" type="none"/>
                      <a:tailEnd len="sm" w="sm" type="none"/>
                    </a:lnL>
                    <a:lnR cap="flat" cmpd="sng" w="19050">
                      <a:solidFill>
                        <a:srgbClr val="9E9E9E">
                          <a:alpha val="0"/>
                        </a:srgbClr>
                      </a:solidFill>
                      <a:prstDash val="solid"/>
                      <a:round/>
                      <a:headEnd len="sm" w="sm" type="none"/>
                      <a:tailEnd len="sm" w="sm" type="none"/>
                    </a:lnR>
                    <a:lnT cap="flat" cmpd="sng" w="19050">
                      <a:solidFill>
                        <a:srgbClr val="9E9E9E">
                          <a:alpha val="0"/>
                        </a:srgbClr>
                      </a:solidFill>
                      <a:prstDash val="solid"/>
                      <a:round/>
                      <a:headEnd len="sm" w="sm" type="none"/>
                      <a:tailEnd len="sm" w="sm" type="none"/>
                    </a:lnT>
                    <a:lnB cap="flat" cmpd="sng" w="19050">
                      <a:solidFill>
                        <a:srgbClr val="9E9E9E">
                          <a:alpha val="0"/>
                        </a:srgbClr>
                      </a:solidFill>
                      <a:prstDash val="solid"/>
                      <a:round/>
                      <a:headEnd len="sm" w="sm" type="none"/>
                      <a:tailEnd len="sm" w="sm" type="none"/>
                    </a:lnB>
                    <a:solidFill>
                      <a:srgbClr val="000000"/>
                    </a:solidFill>
                  </a:tcPr>
                </a:tc>
              </a:tr>
            </a:tbl>
          </a:graphicData>
        </a:graphic>
      </p:graphicFrame>
      <p:pic>
        <p:nvPicPr>
          <p:cNvPr id="612" name="Google Shape;612;p30"/>
          <p:cNvPicPr preferRelativeResize="0"/>
          <p:nvPr/>
        </p:nvPicPr>
        <p:blipFill>
          <a:blip r:embed="rId3">
            <a:alphaModFix/>
          </a:blip>
          <a:stretch>
            <a:fillRect/>
          </a:stretch>
        </p:blipFill>
        <p:spPr>
          <a:xfrm>
            <a:off x="2399729" y="4514650"/>
            <a:ext cx="3923772" cy="5842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66"/>
          <p:cNvSpPr txBox="1"/>
          <p:nvPr>
            <p:ph type="title"/>
          </p:nvPr>
        </p:nvSpPr>
        <p:spPr>
          <a:xfrm>
            <a:off x="311700" y="923875"/>
            <a:ext cx="8520600" cy="90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Liens et fichiers</a:t>
            </a:r>
            <a:endParaRPr b="1">
              <a:latin typeface="Viga"/>
              <a:ea typeface="Viga"/>
              <a:cs typeface="Viga"/>
              <a:sym typeface="Viga"/>
            </a:endParaRPr>
          </a:p>
          <a:p>
            <a:pPr indent="0" lvl="0" marL="0" rtl="0" algn="ctr">
              <a:spcBef>
                <a:spcPts val="0"/>
              </a:spcBef>
              <a:spcAft>
                <a:spcPts val="0"/>
              </a:spcAft>
              <a:buNone/>
            </a:pPr>
            <a:r>
              <a:rPr b="1" lang="en" sz="1400">
                <a:latin typeface="Viga"/>
                <a:ea typeface="Viga"/>
                <a:cs typeface="Viga"/>
                <a:sym typeface="Viga"/>
              </a:rPr>
              <a:t>À </a:t>
            </a:r>
            <a:r>
              <a:rPr b="1" lang="en" sz="1400">
                <a:latin typeface="Viga"/>
                <a:ea typeface="Viga"/>
                <a:cs typeface="Viga"/>
                <a:sym typeface="Viga"/>
              </a:rPr>
              <a:t>importer dans le constructeur de code</a:t>
            </a:r>
            <a:endParaRPr b="1" sz="1400">
              <a:latin typeface="Viga"/>
              <a:ea typeface="Viga"/>
              <a:cs typeface="Viga"/>
              <a:sym typeface="Viga"/>
            </a:endParaRPr>
          </a:p>
        </p:txBody>
      </p:sp>
      <p:graphicFrame>
        <p:nvGraphicFramePr>
          <p:cNvPr id="895" name="Google Shape;895;p66"/>
          <p:cNvGraphicFramePr/>
          <p:nvPr/>
        </p:nvGraphicFramePr>
        <p:xfrm>
          <a:off x="815850" y="2247875"/>
          <a:ext cx="3000000" cy="3000000"/>
        </p:xfrm>
        <a:graphic>
          <a:graphicData uri="http://schemas.openxmlformats.org/drawingml/2006/table">
            <a:tbl>
              <a:tblPr>
                <a:noFill/>
                <a:tableStyleId>{CD672A4C-748F-415E-9950-2C49A0F044E3}</a:tableStyleId>
              </a:tblPr>
              <a:tblGrid>
                <a:gridCol w="1211800"/>
                <a:gridCol w="1211800"/>
                <a:gridCol w="1211800"/>
                <a:gridCol w="1211800"/>
                <a:gridCol w="1211800"/>
                <a:gridCol w="1211800"/>
              </a:tblGrid>
              <a:tr h="409900">
                <a:tc rowSpan="2">
                  <a:txBody>
                    <a:bodyPr/>
                    <a:lstStyle/>
                    <a:p>
                      <a:pPr indent="0" lvl="0" marL="0" rtl="0" algn="ctr">
                        <a:spcBef>
                          <a:spcPts val="0"/>
                        </a:spcBef>
                        <a:spcAft>
                          <a:spcPts val="0"/>
                        </a:spcAft>
                        <a:buNone/>
                      </a:pPr>
                      <a:r>
                        <a:rPr lang="en" u="sng">
                          <a:solidFill>
                            <a:srgbClr val="FFFFFF"/>
                          </a:solidFill>
                          <a:hlinkClick r:id="rId3">
                            <a:extLst>
                              <a:ext uri="{A12FA001-AC4F-418D-AE19-62706E023703}">
                                <ahyp:hlinkClr val="tx"/>
                              </a:ext>
                            </a:extLst>
                          </a:hlinkClick>
                        </a:rPr>
                        <a:t>Mur, tour et château</a:t>
                      </a:r>
                      <a:endParaRPr>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c rowSpan="2">
                  <a:txBody>
                    <a:bodyPr/>
                    <a:lstStyle/>
                    <a:p>
                      <a:pPr indent="0" lvl="0" marL="0" rtl="0" algn="ctr">
                        <a:spcBef>
                          <a:spcPts val="0"/>
                        </a:spcBef>
                        <a:spcAft>
                          <a:spcPts val="0"/>
                        </a:spcAft>
                        <a:buClr>
                          <a:schemeClr val="dk1"/>
                        </a:buClr>
                        <a:buSzPts val="1100"/>
                        <a:buFont typeface="Arial"/>
                        <a:buNone/>
                      </a:pPr>
                      <a:r>
                        <a:rPr lang="en" u="sng">
                          <a:solidFill>
                            <a:schemeClr val="lt1"/>
                          </a:solidFill>
                          <a:hlinkClick r:id="rId4">
                            <a:extLst>
                              <a:ext uri="{A12FA001-AC4F-418D-AE19-62706E023703}">
                                <ahyp:hlinkClr val="tx"/>
                              </a:ext>
                            </a:extLst>
                          </a:hlinkClick>
                        </a:rPr>
                        <a:t>Prisme plein</a:t>
                      </a:r>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c rowSpan="2">
                  <a:txBody>
                    <a:bodyPr/>
                    <a:lstStyle/>
                    <a:p>
                      <a:pPr indent="0" lvl="0" marL="0" rtl="0" algn="ctr">
                        <a:spcBef>
                          <a:spcPts val="0"/>
                        </a:spcBef>
                        <a:spcAft>
                          <a:spcPts val="0"/>
                        </a:spcAft>
                        <a:buNone/>
                      </a:pPr>
                      <a:r>
                        <a:rPr lang="en" u="sng">
                          <a:solidFill>
                            <a:srgbClr val="FFFFFF"/>
                          </a:solidFill>
                          <a:hlinkClick r:id="rId5">
                            <a:extLst>
                              <a:ext uri="{A12FA001-AC4F-418D-AE19-62706E023703}">
                                <ahyp:hlinkClr val="tx"/>
                              </a:ext>
                            </a:extLst>
                          </a:hlinkClick>
                        </a:rPr>
                        <a:t>Labyrinthe</a:t>
                      </a:r>
                      <a:endParaRPr>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c rowSpan="2">
                  <a:txBody>
                    <a:bodyPr/>
                    <a:lstStyle/>
                    <a:p>
                      <a:pPr indent="0" lvl="0" marL="0" rtl="0" algn="ctr">
                        <a:spcBef>
                          <a:spcPts val="0"/>
                        </a:spcBef>
                        <a:spcAft>
                          <a:spcPts val="0"/>
                        </a:spcAft>
                        <a:buNone/>
                      </a:pPr>
                      <a:r>
                        <a:rPr lang="en" u="sng">
                          <a:solidFill>
                            <a:srgbClr val="FFFFFF"/>
                          </a:solidFill>
                          <a:hlinkClick r:id="rId6">
                            <a:extLst>
                              <a:ext uri="{A12FA001-AC4F-418D-AE19-62706E023703}">
                                <ahyp:hlinkClr val="tx"/>
                              </a:ext>
                            </a:extLst>
                          </a:hlinkClick>
                        </a:rPr>
                        <a:t>Arc-en-ciel</a:t>
                      </a:r>
                      <a:endParaRPr>
                        <a:solidFill>
                          <a:srgbClr val="FFFFFF"/>
                        </a:solidFill>
                      </a:endParaRPr>
                    </a:p>
                    <a:p>
                      <a:pPr indent="0" lvl="0" marL="0" rtl="0" algn="ctr">
                        <a:spcBef>
                          <a:spcPts val="0"/>
                        </a:spcBef>
                        <a:spcAft>
                          <a:spcPts val="0"/>
                        </a:spcAft>
                        <a:buNone/>
                      </a:pPr>
                      <a:r>
                        <a:t/>
                      </a:r>
                      <a:endParaRPr>
                        <a:solidFill>
                          <a:srgbClr val="FFFFFF"/>
                        </a:solidFill>
                      </a:endParaRPr>
                    </a:p>
                    <a:p>
                      <a:pPr indent="0" lvl="0" marL="0" rtl="0" algn="ctr">
                        <a:spcBef>
                          <a:spcPts val="0"/>
                        </a:spcBef>
                        <a:spcAft>
                          <a:spcPts val="0"/>
                        </a:spcAft>
                        <a:buNone/>
                      </a:pPr>
                      <a:r>
                        <a:rPr lang="en" u="sng">
                          <a:solidFill>
                            <a:srgbClr val="FFFFFF"/>
                          </a:solidFill>
                          <a:hlinkClick r:id="rId7">
                            <a:extLst>
                              <a:ext uri="{A12FA001-AC4F-418D-AE19-62706E023703}">
                                <ahyp:hlinkClr val="tx"/>
                              </a:ext>
                            </a:extLst>
                          </a:hlinkClick>
                        </a:rPr>
                        <a:t>Tutoriel</a:t>
                      </a:r>
                      <a:endParaRPr>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c rowSpan="2">
                  <a:txBody>
                    <a:bodyPr/>
                    <a:lstStyle/>
                    <a:p>
                      <a:pPr indent="0" lvl="0" marL="0" rtl="0" algn="ctr">
                        <a:spcBef>
                          <a:spcPts val="0"/>
                        </a:spcBef>
                        <a:spcAft>
                          <a:spcPts val="0"/>
                        </a:spcAft>
                        <a:buClr>
                          <a:schemeClr val="dk1"/>
                        </a:buClr>
                        <a:buSzPts val="1100"/>
                        <a:buFont typeface="Arial"/>
                        <a:buNone/>
                      </a:pPr>
                      <a:r>
                        <a:rPr lang="en" u="sng">
                          <a:solidFill>
                            <a:schemeClr val="lt1"/>
                          </a:solidFill>
                          <a:hlinkClick r:id="rId8">
                            <a:extLst>
                              <a:ext uri="{A12FA001-AC4F-418D-AE19-62706E023703}">
                                <ahyp:hlinkClr val="tx"/>
                              </a:ext>
                            </a:extLst>
                          </a:hlinkClick>
                        </a:rPr>
                        <a:t>Jardiner avec l’agent</a:t>
                      </a:r>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c rowSpan="2">
                  <a:txBody>
                    <a:bodyPr/>
                    <a:lstStyle/>
                    <a:p>
                      <a:pPr indent="0" lvl="0" marL="0" rtl="0" algn="ctr">
                        <a:spcBef>
                          <a:spcPts val="0"/>
                        </a:spcBef>
                        <a:spcAft>
                          <a:spcPts val="0"/>
                        </a:spcAft>
                        <a:buNone/>
                      </a:pPr>
                      <a:r>
                        <a:rPr lang="en" u="sng">
                          <a:solidFill>
                            <a:srgbClr val="FFFFFF"/>
                          </a:solidFill>
                          <a:hlinkClick r:id="rId9">
                            <a:extLst>
                              <a:ext uri="{A12FA001-AC4F-418D-AE19-62706E023703}">
                                <ahyp:hlinkClr val="tx"/>
                              </a:ext>
                            </a:extLst>
                          </a:hlinkClick>
                        </a:rPr>
                        <a:t>Super pouvoirs</a:t>
                      </a:r>
                      <a:endParaRPr>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r>
              <a:tr h="516150">
                <a:tc vMerge="1"/>
                <a:tc vMerge="1"/>
                <a:tc vMerge="1"/>
                <a:tc vMerge="1"/>
                <a:tc vMerge="1"/>
                <a:tc vMerge="1"/>
              </a:tr>
              <a:tr h="684850">
                <a:tc gridSpan="6">
                  <a:txBody>
                    <a:bodyPr/>
                    <a:lstStyle/>
                    <a:p>
                      <a:pPr indent="0" lvl="0" marL="0" rtl="0" algn="ctr">
                        <a:spcBef>
                          <a:spcPts val="0"/>
                        </a:spcBef>
                        <a:spcAft>
                          <a:spcPts val="0"/>
                        </a:spcAft>
                        <a:buClr>
                          <a:schemeClr val="dk1"/>
                        </a:buClr>
                        <a:buSzPts val="1100"/>
                        <a:buFont typeface="Arial"/>
                        <a:buNone/>
                      </a:pPr>
                      <a:r>
                        <a:rPr lang="en" u="sng">
                          <a:solidFill>
                            <a:srgbClr val="FFFFFF"/>
                          </a:solidFill>
                          <a:hlinkClick r:id="rId10">
                            <a:extLst>
                              <a:ext uri="{A12FA001-AC4F-418D-AE19-62706E023703}">
                                <ahyp:hlinkClr val="tx"/>
                              </a:ext>
                            </a:extLst>
                          </a:hlinkClick>
                        </a:rPr>
                        <a:t>Tous les fichiers .mcworld</a:t>
                      </a:r>
                      <a:endParaRPr>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c hMerge="1"/>
                <a:tc hMerge="1"/>
                <a:tc hMerge="1"/>
                <a:tc hMerge="1"/>
                <a:tc hMerge="1"/>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67"/>
          <p:cNvSpPr txBox="1"/>
          <p:nvPr/>
        </p:nvSpPr>
        <p:spPr>
          <a:xfrm>
            <a:off x="0" y="228600"/>
            <a:ext cx="9144000" cy="78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2500" u="sng">
                <a:latin typeface="Viga"/>
                <a:ea typeface="Viga"/>
                <a:cs typeface="Viga"/>
                <a:sym typeface="Viga"/>
                <a:hlinkClick r:id="rId3"/>
              </a:rPr>
              <a:t>Cadre de référence de la compétence numérique</a:t>
            </a:r>
            <a:endParaRPr sz="4000">
              <a:latin typeface="Ubuntu"/>
              <a:ea typeface="Ubuntu"/>
              <a:cs typeface="Ubuntu"/>
              <a:sym typeface="Ubuntu"/>
            </a:endParaRPr>
          </a:p>
        </p:txBody>
      </p:sp>
      <p:pic>
        <p:nvPicPr>
          <p:cNvPr id="901" name="Google Shape;901;p67">
            <a:hlinkClick r:id="rId4"/>
          </p:cNvPr>
          <p:cNvPicPr preferRelativeResize="0"/>
          <p:nvPr/>
        </p:nvPicPr>
        <p:blipFill>
          <a:blip r:embed="rId5">
            <a:alphaModFix/>
          </a:blip>
          <a:stretch>
            <a:fillRect/>
          </a:stretch>
        </p:blipFill>
        <p:spPr>
          <a:xfrm>
            <a:off x="2528950" y="1018200"/>
            <a:ext cx="4086125" cy="3828700"/>
          </a:xfrm>
          <a:prstGeom prst="rect">
            <a:avLst/>
          </a:prstGeom>
          <a:noFill/>
          <a:ln cap="flat" cmpd="sng" w="28575">
            <a:solidFill>
              <a:srgbClr val="000000"/>
            </a:solidFill>
            <a:prstDash val="solid"/>
            <a:round/>
            <a:headEnd len="sm" w="sm" type="none"/>
            <a:tailEnd len="sm" w="sm" type="none"/>
          </a:ln>
        </p:spPr>
      </p:pic>
      <p:sp>
        <p:nvSpPr>
          <p:cNvPr id="902" name="Google Shape;902;p67"/>
          <p:cNvSpPr txBox="1"/>
          <p:nvPr/>
        </p:nvSpPr>
        <p:spPr>
          <a:xfrm>
            <a:off x="6755475" y="4404100"/>
            <a:ext cx="1644000" cy="44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C9DAF8"/>
                </a:solidFill>
                <a:latin typeface="Viga"/>
                <a:ea typeface="Viga"/>
                <a:cs typeface="Viga"/>
                <a:sym typeface="Viga"/>
              </a:rPr>
              <a:t>MEQ - Avril 2019</a:t>
            </a:r>
            <a:endParaRPr>
              <a:solidFill>
                <a:srgbClr val="C9DAF8"/>
              </a:solidFill>
              <a:latin typeface="Viga"/>
              <a:ea typeface="Viga"/>
              <a:cs typeface="Viga"/>
              <a:sym typeface="Viga"/>
            </a:endParaRPr>
          </a:p>
        </p:txBody>
      </p:sp>
      <p:sp>
        <p:nvSpPr>
          <p:cNvPr id="903" name="Google Shape;903;p67"/>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p68"/>
          <p:cNvSpPr txBox="1"/>
          <p:nvPr>
            <p:ph type="title"/>
          </p:nvPr>
        </p:nvSpPr>
        <p:spPr>
          <a:xfrm>
            <a:off x="311700" y="19990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Ressources utiles</a:t>
            </a:r>
            <a:endParaRPr b="1">
              <a:latin typeface="Viga"/>
              <a:ea typeface="Viga"/>
              <a:cs typeface="Viga"/>
              <a:sym typeface="Viga"/>
            </a:endParaRPr>
          </a:p>
        </p:txBody>
      </p:sp>
      <p:sp>
        <p:nvSpPr>
          <p:cNvPr id="909" name="Google Shape;909;p68"/>
          <p:cNvSpPr txBox="1"/>
          <p:nvPr>
            <p:ph idx="1" type="body"/>
          </p:nvPr>
        </p:nvSpPr>
        <p:spPr>
          <a:xfrm>
            <a:off x="2136150" y="2848375"/>
            <a:ext cx="5478600" cy="3416400"/>
          </a:xfrm>
          <a:prstGeom prst="rect">
            <a:avLst/>
          </a:prstGeom>
        </p:spPr>
        <p:txBody>
          <a:bodyPr anchorCtr="0" anchor="t" bIns="91425" lIns="91425" spcFirstLastPara="1" rIns="91425" wrap="square" tIns="91425">
            <a:noAutofit/>
          </a:bodyPr>
          <a:lstStyle/>
          <a:p>
            <a:pPr indent="-330200" lvl="0" marL="457200" rtl="0" algn="l">
              <a:lnSpc>
                <a:spcPct val="150000"/>
              </a:lnSpc>
              <a:spcBef>
                <a:spcPts val="0"/>
              </a:spcBef>
              <a:spcAft>
                <a:spcPts val="0"/>
              </a:spcAft>
              <a:buClr>
                <a:srgbClr val="CFE2F3"/>
              </a:buClr>
              <a:buSzPts val="1600"/>
              <a:buFont typeface="Ubuntu"/>
              <a:buChar char="■"/>
            </a:pPr>
            <a:r>
              <a:rPr lang="en" sz="1600" u="sng">
                <a:solidFill>
                  <a:srgbClr val="CFE2F3"/>
                </a:solidFill>
                <a:hlinkClick r:id="rId3">
                  <a:extLst>
                    <a:ext uri="{A12FA001-AC4F-418D-AE19-62706E023703}">
                      <ahyp:hlinkClr val="tx"/>
                    </a:ext>
                  </a:extLst>
                </a:hlinkClick>
              </a:rPr>
              <a:t>Tutoriels du RÉCIT MST</a:t>
            </a:r>
            <a:r>
              <a:rPr lang="en" sz="1600">
                <a:solidFill>
                  <a:srgbClr val="CFE2F3"/>
                </a:solidFill>
              </a:rPr>
              <a:t> (d’autres à venir)</a:t>
            </a:r>
            <a:endParaRPr sz="1600">
              <a:solidFill>
                <a:srgbClr val="CFE2F3"/>
              </a:solidFill>
            </a:endParaRPr>
          </a:p>
          <a:p>
            <a:pPr indent="-330200" lvl="0" marL="457200" rtl="0" algn="l">
              <a:lnSpc>
                <a:spcPct val="150000"/>
              </a:lnSpc>
              <a:spcBef>
                <a:spcPts val="0"/>
              </a:spcBef>
              <a:spcAft>
                <a:spcPts val="0"/>
              </a:spcAft>
              <a:buClr>
                <a:srgbClr val="C9DAF8"/>
              </a:buClr>
              <a:buSzPts val="1600"/>
              <a:buFont typeface="Ubuntu"/>
              <a:buChar char="■"/>
            </a:pPr>
            <a:r>
              <a:rPr lang="en" sz="1600" u="sng">
                <a:solidFill>
                  <a:srgbClr val="C9DAF8"/>
                </a:solidFill>
                <a:latin typeface="Ubuntu"/>
                <a:ea typeface="Ubuntu"/>
                <a:cs typeface="Ubuntu"/>
                <a:sym typeface="Ubuntu"/>
                <a:hlinkClick r:id="rId4">
                  <a:extLst>
                    <a:ext uri="{A12FA001-AC4F-418D-AE19-62706E023703}">
                      <ahyp:hlinkClr val="tx"/>
                    </a:ext>
                  </a:extLst>
                </a:hlinkClick>
              </a:rPr>
              <a:t>Autoformation du Campus RÉCIT</a:t>
            </a:r>
            <a:endParaRPr sz="1600">
              <a:solidFill>
                <a:srgbClr val="C9DAF8"/>
              </a:solidFill>
              <a:latin typeface="Ubuntu"/>
              <a:ea typeface="Ubuntu"/>
              <a:cs typeface="Ubuntu"/>
              <a:sym typeface="Ubuntu"/>
            </a:endParaRPr>
          </a:p>
          <a:p>
            <a:pPr indent="-330200" lvl="0" marL="457200" rtl="0" algn="l">
              <a:lnSpc>
                <a:spcPct val="150000"/>
              </a:lnSpc>
              <a:spcBef>
                <a:spcPts val="0"/>
              </a:spcBef>
              <a:spcAft>
                <a:spcPts val="0"/>
              </a:spcAft>
              <a:buClr>
                <a:srgbClr val="C9DAF8"/>
              </a:buClr>
              <a:buSzPts val="1600"/>
              <a:buFont typeface="Ubuntu"/>
              <a:buChar char="■"/>
            </a:pPr>
            <a:r>
              <a:rPr lang="en" sz="1600" u="sng">
                <a:solidFill>
                  <a:srgbClr val="C9DAF8"/>
                </a:solidFill>
                <a:latin typeface="Ubuntu"/>
                <a:ea typeface="Ubuntu"/>
                <a:cs typeface="Ubuntu"/>
                <a:sym typeface="Ubuntu"/>
                <a:hlinkClick r:id="rId5">
                  <a:extLst>
                    <a:ext uri="{A12FA001-AC4F-418D-AE19-62706E023703}">
                      <ahyp:hlinkClr val="tx"/>
                    </a:ext>
                  </a:extLst>
                </a:hlinkClick>
              </a:rPr>
              <a:t>Site du CSSMB</a:t>
            </a:r>
            <a:endParaRPr sz="1600">
              <a:solidFill>
                <a:srgbClr val="C9DAF8"/>
              </a:solidFill>
              <a:latin typeface="Ubuntu"/>
              <a:ea typeface="Ubuntu"/>
              <a:cs typeface="Ubuntu"/>
              <a:sym typeface="Ubuntu"/>
            </a:endParaRPr>
          </a:p>
          <a:p>
            <a:pPr indent="-330200" lvl="0" marL="457200" rtl="0" algn="l">
              <a:lnSpc>
                <a:spcPct val="150000"/>
              </a:lnSpc>
              <a:spcBef>
                <a:spcPts val="0"/>
              </a:spcBef>
              <a:spcAft>
                <a:spcPts val="0"/>
              </a:spcAft>
              <a:buClr>
                <a:srgbClr val="C9DAF8"/>
              </a:buClr>
              <a:buSzPts val="1600"/>
              <a:buFont typeface="Ubuntu"/>
              <a:buChar char="■"/>
            </a:pPr>
            <a:r>
              <a:rPr lang="en" sz="1600" u="sng">
                <a:solidFill>
                  <a:srgbClr val="C9DAF8"/>
                </a:solidFill>
                <a:latin typeface="Ubuntu"/>
                <a:ea typeface="Ubuntu"/>
                <a:cs typeface="Ubuntu"/>
                <a:sym typeface="Ubuntu"/>
                <a:hlinkClick r:id="rId6">
                  <a:extLst>
                    <a:ext uri="{A12FA001-AC4F-418D-AE19-62706E023703}">
                      <ahyp:hlinkClr val="tx"/>
                    </a:ext>
                  </a:extLst>
                </a:hlinkClick>
              </a:rPr>
              <a:t>Défis pour débuter dans Minecraft</a:t>
            </a:r>
            <a:endParaRPr sz="1600">
              <a:solidFill>
                <a:srgbClr val="C9DAF8"/>
              </a:solidFill>
              <a:latin typeface="Ubuntu"/>
              <a:ea typeface="Ubuntu"/>
              <a:cs typeface="Ubuntu"/>
              <a:sym typeface="Ubuntu"/>
            </a:endParaRPr>
          </a:p>
          <a:p>
            <a:pPr indent="-330200" lvl="0" marL="457200" rtl="0" algn="l">
              <a:lnSpc>
                <a:spcPct val="150000"/>
              </a:lnSpc>
              <a:spcBef>
                <a:spcPts val="0"/>
              </a:spcBef>
              <a:spcAft>
                <a:spcPts val="0"/>
              </a:spcAft>
              <a:buClr>
                <a:srgbClr val="C9DAF8"/>
              </a:buClr>
              <a:buSzPts val="1600"/>
              <a:buFont typeface="Ubuntu"/>
              <a:buChar char="■"/>
            </a:pPr>
            <a:r>
              <a:rPr lang="en" sz="1600" u="sng">
                <a:solidFill>
                  <a:srgbClr val="C9DAF8"/>
                </a:solidFill>
                <a:latin typeface="Ubuntu"/>
                <a:ea typeface="Ubuntu"/>
                <a:cs typeface="Ubuntu"/>
                <a:sym typeface="Ubuntu"/>
                <a:hlinkClick r:id="rId7">
                  <a:extLst>
                    <a:ext uri="{A12FA001-AC4F-418D-AE19-62706E023703}">
                      <ahyp:hlinkClr val="tx"/>
                    </a:ext>
                  </a:extLst>
                </a:hlinkClick>
              </a:rPr>
              <a:t>Défis de construction (projets simples)</a:t>
            </a:r>
            <a:endParaRPr sz="1600">
              <a:solidFill>
                <a:srgbClr val="C9DAF8"/>
              </a:solidFill>
              <a:latin typeface="Ubuntu"/>
              <a:ea typeface="Ubuntu"/>
              <a:cs typeface="Ubuntu"/>
              <a:sym typeface="Ubuntu"/>
            </a:endParaRPr>
          </a:p>
          <a:p>
            <a:pPr indent="-330200" lvl="0" marL="457200" rtl="0" algn="l">
              <a:lnSpc>
                <a:spcPct val="150000"/>
              </a:lnSpc>
              <a:spcBef>
                <a:spcPts val="0"/>
              </a:spcBef>
              <a:spcAft>
                <a:spcPts val="0"/>
              </a:spcAft>
              <a:buClr>
                <a:srgbClr val="C9DAF8"/>
              </a:buClr>
              <a:buSzPts val="1600"/>
              <a:buFont typeface="Ubuntu"/>
              <a:buChar char="■"/>
            </a:pPr>
            <a:r>
              <a:rPr lang="en" sz="1600" u="sng">
                <a:solidFill>
                  <a:srgbClr val="C9DAF8"/>
                </a:solidFill>
                <a:latin typeface="Ubuntu"/>
                <a:ea typeface="Ubuntu"/>
                <a:cs typeface="Ubuntu"/>
                <a:sym typeface="Ubuntu"/>
                <a:hlinkClick r:id="rId8">
                  <a:extLst>
                    <a:ext uri="{A12FA001-AC4F-418D-AE19-62706E023703}">
                      <ahyp:hlinkClr val="tx"/>
                    </a:ext>
                  </a:extLst>
                </a:hlinkClick>
              </a:rPr>
              <a:t>Site Minecraft Education Edition</a:t>
            </a:r>
            <a:endParaRPr sz="1600">
              <a:solidFill>
                <a:srgbClr val="C9DAF8"/>
              </a:solidFill>
              <a:latin typeface="Ubuntu"/>
              <a:ea typeface="Ubuntu"/>
              <a:cs typeface="Ubuntu"/>
              <a:sym typeface="Ubuntu"/>
            </a:endParaRPr>
          </a:p>
        </p:txBody>
      </p:sp>
      <p:pic>
        <p:nvPicPr>
          <p:cNvPr id="910" name="Google Shape;910;p68"/>
          <p:cNvPicPr preferRelativeResize="0"/>
          <p:nvPr/>
        </p:nvPicPr>
        <p:blipFill>
          <a:blip r:embed="rId9">
            <a:alphaModFix/>
          </a:blip>
          <a:stretch>
            <a:fillRect/>
          </a:stretch>
        </p:blipFill>
        <p:spPr>
          <a:xfrm>
            <a:off x="2351025" y="237400"/>
            <a:ext cx="4577300" cy="1485025"/>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6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916" name="Google Shape;916;p69"/>
          <p:cNvSpPr txBox="1"/>
          <p:nvPr>
            <p:ph idx="4294967295" type="title"/>
          </p:nvPr>
        </p:nvSpPr>
        <p:spPr>
          <a:xfrm>
            <a:off x="943500" y="636075"/>
            <a:ext cx="72570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Viga"/>
                <a:ea typeface="Viga"/>
                <a:cs typeface="Viga"/>
                <a:sym typeface="Viga"/>
              </a:rPr>
              <a:t>L’équipe du RÉCIT MST est disponible </a:t>
            </a:r>
            <a:endParaRPr sz="3000">
              <a:latin typeface="Viga"/>
              <a:ea typeface="Viga"/>
              <a:cs typeface="Viga"/>
              <a:sym typeface="Viga"/>
            </a:endParaRPr>
          </a:p>
          <a:p>
            <a:pPr indent="0" lvl="0" marL="0" rtl="0" algn="ctr">
              <a:spcBef>
                <a:spcPts val="0"/>
              </a:spcBef>
              <a:spcAft>
                <a:spcPts val="0"/>
              </a:spcAft>
              <a:buNone/>
            </a:pPr>
            <a:r>
              <a:rPr lang="en" sz="3000">
                <a:latin typeface="Viga"/>
                <a:ea typeface="Viga"/>
                <a:cs typeface="Viga"/>
                <a:sym typeface="Viga"/>
              </a:rPr>
              <a:t>les mercredis matins de 9 h à 11 h 30. </a:t>
            </a:r>
            <a:endParaRPr sz="3000">
              <a:latin typeface="Viga"/>
              <a:ea typeface="Viga"/>
              <a:cs typeface="Viga"/>
              <a:sym typeface="Viga"/>
            </a:endParaRPr>
          </a:p>
        </p:txBody>
      </p:sp>
      <p:sp>
        <p:nvSpPr>
          <p:cNvPr id="917" name="Google Shape;917;p69">
            <a:hlinkClick r:id="rId3"/>
          </p:cNvPr>
          <p:cNvSpPr/>
          <p:nvPr/>
        </p:nvSpPr>
        <p:spPr>
          <a:xfrm>
            <a:off x="3092753" y="1988225"/>
            <a:ext cx="2958600" cy="1633200"/>
          </a:xfrm>
          <a:prstGeom prst="rect">
            <a:avLst/>
          </a:prstGeom>
          <a:solidFill>
            <a:schemeClr val="lt1"/>
          </a:solidFill>
          <a:ln cap="flat" cmpd="sng" w="19050">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999999"/>
                </a:solidFill>
                <a:latin typeface="Dosis"/>
                <a:ea typeface="Dosis"/>
                <a:cs typeface="Dosis"/>
                <a:sym typeface="Dosis"/>
              </a:rPr>
              <a:t>Place your screenshot here</a:t>
            </a:r>
            <a:endParaRPr sz="1000">
              <a:solidFill>
                <a:srgbClr val="999999"/>
              </a:solidFill>
              <a:latin typeface="Dosis"/>
              <a:ea typeface="Dosis"/>
              <a:cs typeface="Dosis"/>
              <a:sym typeface="Dosis"/>
            </a:endParaRPr>
          </a:p>
        </p:txBody>
      </p:sp>
      <p:sp>
        <p:nvSpPr>
          <p:cNvPr id="918" name="Google Shape;918;p69"/>
          <p:cNvSpPr/>
          <p:nvPr/>
        </p:nvSpPr>
        <p:spPr>
          <a:xfrm>
            <a:off x="2957648" y="1877003"/>
            <a:ext cx="3228699" cy="2173280"/>
          </a:xfrm>
          <a:custGeom>
            <a:rect b="b" l="l" r="r" t="t"/>
            <a:pathLst>
              <a:path extrusionOk="0" h="111665" w="143434">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1A73E8"/>
          </a:solidFill>
          <a:ln cap="flat" cmpd="sng" w="19050">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Dosis"/>
              <a:ea typeface="Dosis"/>
              <a:cs typeface="Dosis"/>
              <a:sym typeface="Dosis"/>
            </a:endParaRPr>
          </a:p>
        </p:txBody>
      </p:sp>
      <p:sp>
        <p:nvSpPr>
          <p:cNvPr id="919" name="Google Shape;919;p69"/>
          <p:cNvSpPr txBox="1"/>
          <p:nvPr/>
        </p:nvSpPr>
        <p:spPr>
          <a:xfrm>
            <a:off x="2098950" y="4116175"/>
            <a:ext cx="4946100" cy="57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Ubuntu"/>
                <a:ea typeface="Ubuntu"/>
                <a:cs typeface="Ubuntu"/>
                <a:sym typeface="Ubuntu"/>
              </a:rPr>
              <a:t>Lien vers notre salle de vidéoconférence : </a:t>
            </a:r>
            <a:endParaRPr>
              <a:latin typeface="Ubuntu"/>
              <a:ea typeface="Ubuntu"/>
              <a:cs typeface="Ubuntu"/>
              <a:sym typeface="Ubuntu"/>
            </a:endParaRPr>
          </a:p>
          <a:p>
            <a:pPr indent="0" lvl="0" marL="0" rtl="0" algn="ctr">
              <a:spcBef>
                <a:spcPts val="0"/>
              </a:spcBef>
              <a:spcAft>
                <a:spcPts val="0"/>
              </a:spcAft>
              <a:buNone/>
            </a:pPr>
            <a:r>
              <a:t/>
            </a:r>
            <a:endParaRPr sz="400">
              <a:latin typeface="Ubuntu"/>
              <a:ea typeface="Ubuntu"/>
              <a:cs typeface="Ubuntu"/>
              <a:sym typeface="Ubuntu"/>
            </a:endParaRPr>
          </a:p>
          <a:p>
            <a:pPr indent="0" lvl="0" marL="0" rtl="0" algn="ctr">
              <a:spcBef>
                <a:spcPts val="0"/>
              </a:spcBef>
              <a:spcAft>
                <a:spcPts val="0"/>
              </a:spcAft>
              <a:buNone/>
            </a:pPr>
            <a:r>
              <a:rPr lang="en" sz="2400" u="sng">
                <a:solidFill>
                  <a:srgbClr val="9FC5E8"/>
                </a:solidFill>
                <a:latin typeface="Viga"/>
                <a:ea typeface="Viga"/>
                <a:cs typeface="Viga"/>
                <a:sym typeface="Viga"/>
                <a:hlinkClick r:id="rId4">
                  <a:extLst>
                    <a:ext uri="{A12FA001-AC4F-418D-AE19-62706E023703}">
                      <ahyp:hlinkClr val="tx"/>
                    </a:ext>
                  </a:extLst>
                </a:hlinkClick>
              </a:rPr>
              <a:t>https://zoom.us/j/93849137106</a:t>
            </a:r>
            <a:endParaRPr b="1" sz="2400">
              <a:solidFill>
                <a:srgbClr val="9FC5E8"/>
              </a:solidFill>
              <a:latin typeface="Viga"/>
              <a:ea typeface="Viga"/>
              <a:cs typeface="Viga"/>
              <a:sym typeface="Viga"/>
            </a:endParaRPr>
          </a:p>
          <a:p>
            <a:pPr indent="0" lvl="0" marL="0" rtl="0" algn="ctr">
              <a:spcBef>
                <a:spcPts val="0"/>
              </a:spcBef>
              <a:spcAft>
                <a:spcPts val="0"/>
              </a:spcAft>
              <a:buNone/>
            </a:pPr>
            <a:r>
              <a:t/>
            </a:r>
            <a:endParaRPr>
              <a:latin typeface="Ubuntu"/>
              <a:ea typeface="Ubuntu"/>
              <a:cs typeface="Ubuntu"/>
              <a:sym typeface="Ubuntu"/>
            </a:endParaRPr>
          </a:p>
        </p:txBody>
      </p:sp>
      <p:pic>
        <p:nvPicPr>
          <p:cNvPr id="920" name="Google Shape;920;p69"/>
          <p:cNvPicPr preferRelativeResize="0"/>
          <p:nvPr/>
        </p:nvPicPr>
        <p:blipFill>
          <a:blip r:embed="rId5">
            <a:alphaModFix/>
          </a:blip>
          <a:stretch>
            <a:fillRect/>
          </a:stretch>
        </p:blipFill>
        <p:spPr>
          <a:xfrm>
            <a:off x="3092750" y="1988225"/>
            <a:ext cx="2958601" cy="16331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70"/>
          <p:cNvSpPr txBox="1"/>
          <p:nvPr>
            <p:ph type="title"/>
          </p:nvPr>
        </p:nvSpPr>
        <p:spPr>
          <a:xfrm>
            <a:off x="311700" y="19990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Obtenez votre badge de participation</a:t>
            </a:r>
            <a:endParaRPr b="1">
              <a:latin typeface="Viga"/>
              <a:ea typeface="Viga"/>
              <a:cs typeface="Viga"/>
              <a:sym typeface="Viga"/>
            </a:endParaRPr>
          </a:p>
        </p:txBody>
      </p:sp>
      <p:pic>
        <p:nvPicPr>
          <p:cNvPr id="926" name="Google Shape;926;p70"/>
          <p:cNvPicPr preferRelativeResize="0"/>
          <p:nvPr/>
        </p:nvPicPr>
        <p:blipFill>
          <a:blip r:embed="rId3">
            <a:alphaModFix/>
          </a:blip>
          <a:stretch>
            <a:fillRect/>
          </a:stretch>
        </p:blipFill>
        <p:spPr>
          <a:xfrm>
            <a:off x="2351025" y="237400"/>
            <a:ext cx="4577300" cy="1485025"/>
          </a:xfrm>
          <a:prstGeom prst="rect">
            <a:avLst/>
          </a:prstGeom>
          <a:noFill/>
          <a:ln cap="flat" cmpd="sng" w="28575">
            <a:solidFill>
              <a:srgbClr val="000000"/>
            </a:solidFill>
            <a:prstDash val="solid"/>
            <a:round/>
            <a:headEnd len="sm" w="sm" type="none"/>
            <a:tailEnd len="sm" w="sm" type="none"/>
          </a:ln>
        </p:spPr>
      </p:pic>
      <p:sp>
        <p:nvSpPr>
          <p:cNvPr id="927" name="Google Shape;927;p70"/>
          <p:cNvSpPr txBox="1"/>
          <p:nvPr/>
        </p:nvSpPr>
        <p:spPr>
          <a:xfrm>
            <a:off x="3626225" y="2736775"/>
            <a:ext cx="5029800" cy="1919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Font typeface="Ubuntu"/>
              <a:buChar char="■"/>
            </a:pPr>
            <a:r>
              <a:rPr lang="en">
                <a:solidFill>
                  <a:srgbClr val="FFFFFF"/>
                </a:solidFill>
                <a:latin typeface="Ubuntu"/>
                <a:ea typeface="Ubuntu"/>
                <a:cs typeface="Ubuntu"/>
                <a:sym typeface="Ubuntu"/>
              </a:rPr>
              <a:t>Créer compte gratuit sur </a:t>
            </a:r>
            <a:r>
              <a:rPr lang="en" u="sng">
                <a:solidFill>
                  <a:srgbClr val="FFFFFF"/>
                </a:solidFill>
                <a:latin typeface="Ubuntu"/>
                <a:ea typeface="Ubuntu"/>
                <a:cs typeface="Ubuntu"/>
                <a:sym typeface="Ubuntu"/>
                <a:hlinkClick r:id="rId4">
                  <a:extLst>
                    <a:ext uri="{A12FA001-AC4F-418D-AE19-62706E023703}">
                      <ahyp:hlinkClr val="tx"/>
                    </a:ext>
                  </a:extLst>
                </a:hlinkClick>
              </a:rPr>
              <a:t>Campus RÉCIT</a:t>
            </a:r>
            <a:r>
              <a:rPr lang="en">
                <a:solidFill>
                  <a:srgbClr val="FFFFFF"/>
                </a:solidFill>
                <a:latin typeface="Ubuntu"/>
                <a:ea typeface="Ubuntu"/>
                <a:cs typeface="Ubuntu"/>
                <a:sym typeface="Ubuntu"/>
              </a:rPr>
              <a:t>. </a:t>
            </a:r>
            <a:endParaRPr>
              <a:solidFill>
                <a:srgbClr val="FFFFFF"/>
              </a:solidFill>
              <a:latin typeface="Ubuntu"/>
              <a:ea typeface="Ubuntu"/>
              <a:cs typeface="Ubuntu"/>
              <a:sym typeface="Ubuntu"/>
            </a:endParaRPr>
          </a:p>
          <a:p>
            <a:pPr indent="-317500" lvl="1" marL="914400" rtl="0" algn="l">
              <a:spcBef>
                <a:spcPts val="0"/>
              </a:spcBef>
              <a:spcAft>
                <a:spcPts val="0"/>
              </a:spcAft>
              <a:buClr>
                <a:srgbClr val="FFFFFF"/>
              </a:buClr>
              <a:buSzPts val="1400"/>
              <a:buFont typeface="Ubuntu"/>
              <a:buChar char="○"/>
            </a:pPr>
            <a:r>
              <a:rPr lang="en">
                <a:solidFill>
                  <a:srgbClr val="FFFFFF"/>
                </a:solidFill>
                <a:latin typeface="Ubuntu"/>
                <a:ea typeface="Ubuntu"/>
                <a:cs typeface="Ubuntu"/>
                <a:sym typeface="Ubuntu"/>
              </a:rPr>
              <a:t>Valider avec courriel, se connecter.</a:t>
            </a:r>
            <a:endParaRPr>
              <a:solidFill>
                <a:srgbClr val="FFFFFF"/>
              </a:solidFill>
              <a:latin typeface="Ubuntu"/>
              <a:ea typeface="Ubuntu"/>
              <a:cs typeface="Ubuntu"/>
              <a:sym typeface="Ubuntu"/>
            </a:endParaRPr>
          </a:p>
          <a:p>
            <a:pPr indent="0" lvl="0" marL="914400" rtl="0" algn="l">
              <a:spcBef>
                <a:spcPts val="0"/>
              </a:spcBef>
              <a:spcAft>
                <a:spcPts val="0"/>
              </a:spcAft>
              <a:buNone/>
            </a:pPr>
            <a:r>
              <a:t/>
            </a:r>
            <a:endParaRPr>
              <a:solidFill>
                <a:srgbClr val="FFFFFF"/>
              </a:solidFill>
              <a:latin typeface="Ubuntu"/>
              <a:ea typeface="Ubuntu"/>
              <a:cs typeface="Ubuntu"/>
              <a:sym typeface="Ubuntu"/>
            </a:endParaRPr>
          </a:p>
          <a:p>
            <a:pPr indent="-317500" lvl="0" marL="457200" rtl="0" algn="l">
              <a:spcBef>
                <a:spcPts val="0"/>
              </a:spcBef>
              <a:spcAft>
                <a:spcPts val="0"/>
              </a:spcAft>
              <a:buClr>
                <a:srgbClr val="FFFFFF"/>
              </a:buClr>
              <a:buSzPts val="1400"/>
              <a:buFont typeface="Ubuntu"/>
              <a:buChar char="■"/>
            </a:pPr>
            <a:r>
              <a:rPr lang="en">
                <a:solidFill>
                  <a:srgbClr val="FFFFFF"/>
                </a:solidFill>
                <a:latin typeface="Ubuntu"/>
                <a:ea typeface="Ubuntu"/>
                <a:cs typeface="Ubuntu"/>
                <a:sym typeface="Ubuntu"/>
              </a:rPr>
              <a:t>S’inscrire à l’autoformation </a:t>
            </a:r>
            <a:r>
              <a:rPr lang="en" u="sng">
                <a:solidFill>
                  <a:srgbClr val="FFFFFF"/>
                </a:solidFill>
                <a:latin typeface="Ubuntu"/>
                <a:ea typeface="Ubuntu"/>
                <a:cs typeface="Ubuntu"/>
                <a:sym typeface="Ubuntu"/>
                <a:hlinkClick r:id="rId5">
                  <a:extLst>
                    <a:ext uri="{A12FA001-AC4F-418D-AE19-62706E023703}">
                      <ahyp:hlinkClr val="tx"/>
                    </a:ext>
                  </a:extLst>
                </a:hlinkClick>
              </a:rPr>
              <a:t>RV virtuels du RÉCIT MST</a:t>
            </a:r>
            <a:r>
              <a:rPr lang="en">
                <a:solidFill>
                  <a:srgbClr val="FFFFFF"/>
                </a:solidFill>
                <a:latin typeface="Ubuntu"/>
                <a:ea typeface="Ubuntu"/>
                <a:cs typeface="Ubuntu"/>
                <a:sym typeface="Ubuntu"/>
              </a:rPr>
              <a:t> (Bouton « M’inscrire » au bas de la page).</a:t>
            </a:r>
            <a:endParaRPr>
              <a:solidFill>
                <a:srgbClr val="FFFFFF"/>
              </a:solidFill>
              <a:latin typeface="Ubuntu"/>
              <a:ea typeface="Ubuntu"/>
              <a:cs typeface="Ubuntu"/>
              <a:sym typeface="Ubuntu"/>
            </a:endParaRPr>
          </a:p>
          <a:p>
            <a:pPr indent="0" lvl="0" marL="457200" rtl="0" algn="l">
              <a:spcBef>
                <a:spcPts val="0"/>
              </a:spcBef>
              <a:spcAft>
                <a:spcPts val="0"/>
              </a:spcAft>
              <a:buNone/>
            </a:pPr>
            <a:r>
              <a:t/>
            </a:r>
            <a:endParaRPr>
              <a:solidFill>
                <a:srgbClr val="FFFFFF"/>
              </a:solidFill>
              <a:latin typeface="Ubuntu"/>
              <a:ea typeface="Ubuntu"/>
              <a:cs typeface="Ubuntu"/>
              <a:sym typeface="Ubuntu"/>
            </a:endParaRPr>
          </a:p>
          <a:p>
            <a:pPr indent="-317500" lvl="0" marL="457200" rtl="0" algn="l">
              <a:spcBef>
                <a:spcPts val="0"/>
              </a:spcBef>
              <a:spcAft>
                <a:spcPts val="0"/>
              </a:spcAft>
              <a:buClr>
                <a:srgbClr val="FFFFFF"/>
              </a:buClr>
              <a:buSzPts val="1400"/>
              <a:buFont typeface="Ubuntu"/>
              <a:buChar char="■"/>
            </a:pPr>
            <a:r>
              <a:rPr lang="en">
                <a:solidFill>
                  <a:srgbClr val="FFFFFF"/>
                </a:solidFill>
                <a:latin typeface="Ubuntu"/>
                <a:ea typeface="Ubuntu"/>
                <a:cs typeface="Ubuntu"/>
                <a:sym typeface="Ubuntu"/>
              </a:rPr>
              <a:t>Déposer un commentaire sur </a:t>
            </a:r>
            <a:r>
              <a:rPr lang="en" u="sng">
                <a:solidFill>
                  <a:srgbClr val="FFFFFF"/>
                </a:solidFill>
                <a:latin typeface="Ubuntu"/>
                <a:ea typeface="Ubuntu"/>
                <a:cs typeface="Ubuntu"/>
                <a:sym typeface="Ubuntu"/>
                <a:hlinkClick r:id="rId6">
                  <a:extLst>
                    <a:ext uri="{A12FA001-AC4F-418D-AE19-62706E023703}">
                      <ahyp:hlinkClr val="tx"/>
                    </a:ext>
                  </a:extLst>
                </a:hlinkClick>
              </a:rPr>
              <a:t>cette page</a:t>
            </a:r>
            <a:r>
              <a:rPr lang="en">
                <a:solidFill>
                  <a:srgbClr val="FFFFFF"/>
                </a:solidFill>
                <a:latin typeface="Ubuntu"/>
                <a:ea typeface="Ubuntu"/>
                <a:cs typeface="Ubuntu"/>
                <a:sym typeface="Ubuntu"/>
              </a:rPr>
              <a:t>.</a:t>
            </a:r>
            <a:endParaRPr sz="1800">
              <a:solidFill>
                <a:srgbClr val="FFFFFF"/>
              </a:solidFill>
              <a:latin typeface="Ubuntu"/>
              <a:ea typeface="Ubuntu"/>
              <a:cs typeface="Ubuntu"/>
              <a:sym typeface="Ubuntu"/>
            </a:endParaRPr>
          </a:p>
          <a:p>
            <a:pPr indent="0" lvl="0" marL="0" rtl="0" algn="ctr">
              <a:spcBef>
                <a:spcPts val="600"/>
              </a:spcBef>
              <a:spcAft>
                <a:spcPts val="0"/>
              </a:spcAft>
              <a:buNone/>
            </a:pPr>
            <a:r>
              <a:t/>
            </a:r>
            <a:endParaRPr b="1" sz="2500">
              <a:solidFill>
                <a:srgbClr val="FFFFFF"/>
              </a:solidFill>
              <a:latin typeface="Viga"/>
              <a:ea typeface="Viga"/>
              <a:cs typeface="Viga"/>
              <a:sym typeface="Viga"/>
            </a:endParaRPr>
          </a:p>
          <a:p>
            <a:pPr indent="0" lvl="0" marL="0" rtl="0" algn="l">
              <a:spcBef>
                <a:spcPts val="0"/>
              </a:spcBef>
              <a:spcAft>
                <a:spcPts val="0"/>
              </a:spcAft>
              <a:buNone/>
            </a:pPr>
            <a:r>
              <a:t/>
            </a:r>
            <a:endParaRPr sz="2000">
              <a:solidFill>
                <a:srgbClr val="FFFFFF"/>
              </a:solidFill>
              <a:latin typeface="Ubuntu"/>
              <a:ea typeface="Ubuntu"/>
              <a:cs typeface="Ubuntu"/>
              <a:sym typeface="Ubuntu"/>
            </a:endParaRPr>
          </a:p>
        </p:txBody>
      </p:sp>
      <p:pic>
        <p:nvPicPr>
          <p:cNvPr id="928" name="Google Shape;928;p70"/>
          <p:cNvPicPr preferRelativeResize="0"/>
          <p:nvPr/>
        </p:nvPicPr>
        <p:blipFill>
          <a:blip r:embed="rId7">
            <a:alphaModFix/>
          </a:blip>
          <a:stretch>
            <a:fillRect/>
          </a:stretch>
        </p:blipFill>
        <p:spPr>
          <a:xfrm>
            <a:off x="1167025" y="2632025"/>
            <a:ext cx="1967006" cy="19197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71"/>
          <p:cNvSpPr txBox="1"/>
          <p:nvPr>
            <p:ph idx="4294967295" type="ctrTitle"/>
          </p:nvPr>
        </p:nvSpPr>
        <p:spPr>
          <a:xfrm>
            <a:off x="1761750" y="1598975"/>
            <a:ext cx="5620500" cy="704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10000">
                <a:latin typeface="Viga"/>
                <a:ea typeface="Viga"/>
                <a:cs typeface="Viga"/>
                <a:sym typeface="Viga"/>
              </a:rPr>
              <a:t>MERCI !</a:t>
            </a:r>
            <a:endParaRPr b="1" sz="10000">
              <a:latin typeface="Viga"/>
              <a:ea typeface="Viga"/>
              <a:cs typeface="Viga"/>
              <a:sym typeface="Viga"/>
            </a:endParaRPr>
          </a:p>
        </p:txBody>
      </p:sp>
      <p:pic>
        <p:nvPicPr>
          <p:cNvPr id="934" name="Google Shape;934;p71"/>
          <p:cNvPicPr preferRelativeResize="0"/>
          <p:nvPr/>
        </p:nvPicPr>
        <p:blipFill>
          <a:blip r:embed="rId3">
            <a:alphaModFix/>
          </a:blip>
          <a:stretch>
            <a:fillRect/>
          </a:stretch>
        </p:blipFill>
        <p:spPr>
          <a:xfrm>
            <a:off x="2823537" y="178450"/>
            <a:ext cx="3496925" cy="1003900"/>
          </a:xfrm>
          <a:prstGeom prst="rect">
            <a:avLst/>
          </a:prstGeom>
          <a:noFill/>
          <a:ln>
            <a:noFill/>
          </a:ln>
        </p:spPr>
      </p:pic>
      <p:sp>
        <p:nvSpPr>
          <p:cNvPr id="935" name="Google Shape;935;p71"/>
          <p:cNvSpPr txBox="1"/>
          <p:nvPr/>
        </p:nvSpPr>
        <p:spPr>
          <a:xfrm>
            <a:off x="4142800" y="2643500"/>
            <a:ext cx="5128800" cy="18141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None/>
            </a:pPr>
            <a:r>
              <a:rPr lang="en" sz="1900">
                <a:solidFill>
                  <a:srgbClr val="C9DAF8"/>
                </a:solidFill>
                <a:latin typeface="Ubuntu"/>
                <a:ea typeface="Ubuntu"/>
                <a:cs typeface="Ubuntu"/>
                <a:sym typeface="Ubuntu"/>
              </a:rPr>
              <a:t>stephanie.rioux@recitmst.qc.ca</a:t>
            </a:r>
            <a:endParaRPr sz="1900">
              <a:solidFill>
                <a:srgbClr val="C9DAF8"/>
              </a:solidFill>
              <a:latin typeface="Ubuntu"/>
              <a:ea typeface="Ubuntu"/>
              <a:cs typeface="Ubuntu"/>
              <a:sym typeface="Ubuntu"/>
            </a:endParaRPr>
          </a:p>
          <a:p>
            <a:pPr indent="0" lvl="0" marL="0" rtl="0" algn="l">
              <a:spcBef>
                <a:spcPts val="600"/>
              </a:spcBef>
              <a:spcAft>
                <a:spcPts val="0"/>
              </a:spcAft>
              <a:buNone/>
            </a:pPr>
            <a:r>
              <a:rPr lang="en" sz="1900">
                <a:solidFill>
                  <a:srgbClr val="C9DAF8"/>
                </a:solidFill>
                <a:latin typeface="Ubuntu"/>
                <a:ea typeface="Ubuntu"/>
                <a:cs typeface="Ubuntu"/>
                <a:sym typeface="Ubuntu"/>
              </a:rPr>
              <a:t>pierre.lachance@recitmst.qc.ca</a:t>
            </a:r>
            <a:endParaRPr sz="1900">
              <a:solidFill>
                <a:srgbClr val="C9DAF8"/>
              </a:solidFill>
              <a:latin typeface="Ubuntu"/>
              <a:ea typeface="Ubuntu"/>
              <a:cs typeface="Ubuntu"/>
              <a:sym typeface="Ubuntu"/>
            </a:endParaRPr>
          </a:p>
          <a:p>
            <a:pPr indent="0" lvl="0" marL="0" rtl="0" algn="l">
              <a:spcBef>
                <a:spcPts val="600"/>
              </a:spcBef>
              <a:spcAft>
                <a:spcPts val="0"/>
              </a:spcAft>
              <a:buNone/>
            </a:pPr>
            <a:r>
              <a:rPr lang="en" sz="1900">
                <a:solidFill>
                  <a:srgbClr val="C9DAF8"/>
                </a:solidFill>
                <a:latin typeface="Ubuntu"/>
                <a:ea typeface="Ubuntu"/>
                <a:cs typeface="Ubuntu"/>
                <a:sym typeface="Ubuntu"/>
              </a:rPr>
              <a:t>equipe</a:t>
            </a:r>
            <a:r>
              <a:rPr lang="en" sz="1900">
                <a:solidFill>
                  <a:srgbClr val="C9DAF8"/>
                </a:solidFill>
                <a:uFill>
                  <a:noFill/>
                </a:uFill>
                <a:latin typeface="Ubuntu"/>
                <a:ea typeface="Ubuntu"/>
                <a:cs typeface="Ubuntu"/>
                <a:sym typeface="Ubuntu"/>
                <a:hlinkClick r:id="rId4">
                  <a:extLst>
                    <a:ext uri="{A12FA001-AC4F-418D-AE19-62706E023703}">
                      <ahyp:hlinkClr val="tx"/>
                    </a:ext>
                  </a:extLst>
                </a:hlinkClick>
              </a:rPr>
              <a:t>@recitmst.qc.ca</a:t>
            </a:r>
            <a:r>
              <a:rPr lang="en" sz="1900">
                <a:solidFill>
                  <a:srgbClr val="C9DAF8"/>
                </a:solidFill>
                <a:latin typeface="Ubuntu"/>
                <a:ea typeface="Ubuntu"/>
                <a:cs typeface="Ubuntu"/>
                <a:sym typeface="Ubuntu"/>
              </a:rPr>
              <a:t> </a:t>
            </a:r>
            <a:endParaRPr sz="1900">
              <a:solidFill>
                <a:srgbClr val="C9DAF8"/>
              </a:solidFill>
              <a:latin typeface="Ubuntu"/>
              <a:ea typeface="Ubuntu"/>
              <a:cs typeface="Ubuntu"/>
              <a:sym typeface="Ubuntu"/>
            </a:endParaRPr>
          </a:p>
          <a:p>
            <a:pPr indent="-304800" lvl="0" marL="457200" rtl="0" algn="l">
              <a:spcBef>
                <a:spcPts val="600"/>
              </a:spcBef>
              <a:spcAft>
                <a:spcPts val="0"/>
              </a:spcAft>
              <a:buClr>
                <a:srgbClr val="C9DAF8"/>
              </a:buClr>
              <a:buSzPts val="1200"/>
              <a:buFont typeface="Ubuntu"/>
              <a:buChar char="■"/>
            </a:pPr>
            <a:r>
              <a:rPr lang="en" sz="1200" u="sng">
                <a:solidFill>
                  <a:srgbClr val="C9DAF8"/>
                </a:solidFill>
                <a:latin typeface="Ubuntu"/>
                <a:ea typeface="Ubuntu"/>
                <a:cs typeface="Ubuntu"/>
                <a:sym typeface="Ubuntu"/>
                <a:hlinkClick r:id="rId5">
                  <a:extLst>
                    <a:ext uri="{A12FA001-AC4F-418D-AE19-62706E023703}">
                      <ahyp:hlinkClr val="tx"/>
                    </a:ext>
                  </a:extLst>
                </a:hlinkClick>
              </a:rPr>
              <a:t>Page Facebook</a:t>
            </a:r>
            <a:endParaRPr sz="1200" u="sng">
              <a:solidFill>
                <a:srgbClr val="C9DAF8"/>
              </a:solidFill>
              <a:latin typeface="Ubuntu"/>
              <a:ea typeface="Ubuntu"/>
              <a:cs typeface="Ubuntu"/>
              <a:sym typeface="Ubuntu"/>
            </a:endParaRPr>
          </a:p>
          <a:p>
            <a:pPr indent="-304800" lvl="0" marL="457200" rtl="0" algn="l">
              <a:spcBef>
                <a:spcPts val="0"/>
              </a:spcBef>
              <a:spcAft>
                <a:spcPts val="0"/>
              </a:spcAft>
              <a:buClr>
                <a:srgbClr val="C9DAF8"/>
              </a:buClr>
              <a:buSzPts val="1200"/>
              <a:buFont typeface="Ubuntu"/>
              <a:buChar char="■"/>
            </a:pPr>
            <a:r>
              <a:rPr lang="en" sz="1200" u="sng">
                <a:solidFill>
                  <a:srgbClr val="C9DAF8"/>
                </a:solidFill>
                <a:latin typeface="Ubuntu"/>
                <a:ea typeface="Ubuntu"/>
                <a:cs typeface="Ubuntu"/>
                <a:sym typeface="Ubuntu"/>
                <a:hlinkClick r:id="rId6">
                  <a:extLst>
                    <a:ext uri="{A12FA001-AC4F-418D-AE19-62706E023703}">
                      <ahyp:hlinkClr val="tx"/>
                    </a:ext>
                  </a:extLst>
                </a:hlinkClick>
              </a:rPr>
              <a:t>Twitter</a:t>
            </a:r>
            <a:endParaRPr sz="1200" u="sng">
              <a:solidFill>
                <a:srgbClr val="C9DAF8"/>
              </a:solidFill>
              <a:latin typeface="Ubuntu"/>
              <a:ea typeface="Ubuntu"/>
              <a:cs typeface="Ubuntu"/>
              <a:sym typeface="Ubuntu"/>
            </a:endParaRPr>
          </a:p>
          <a:p>
            <a:pPr indent="-304800" lvl="0" marL="457200" rtl="0" algn="l">
              <a:spcBef>
                <a:spcPts val="0"/>
              </a:spcBef>
              <a:spcAft>
                <a:spcPts val="0"/>
              </a:spcAft>
              <a:buClr>
                <a:srgbClr val="C9DAF8"/>
              </a:buClr>
              <a:buSzPts val="1200"/>
              <a:buFont typeface="Ubuntu"/>
              <a:buChar char="■"/>
            </a:pPr>
            <a:r>
              <a:rPr lang="en" sz="1200" u="sng">
                <a:solidFill>
                  <a:srgbClr val="C9DAF8"/>
                </a:solidFill>
                <a:latin typeface="Ubuntu"/>
                <a:ea typeface="Ubuntu"/>
                <a:cs typeface="Ubuntu"/>
                <a:sym typeface="Ubuntu"/>
                <a:hlinkClick r:id="rId7">
                  <a:extLst>
                    <a:ext uri="{A12FA001-AC4F-418D-AE19-62706E023703}">
                      <ahyp:hlinkClr val="tx"/>
                    </a:ext>
                  </a:extLst>
                </a:hlinkClick>
              </a:rPr>
              <a:t>Chaîne Youtube</a:t>
            </a:r>
            <a:endParaRPr sz="500">
              <a:solidFill>
                <a:srgbClr val="C9DAF8"/>
              </a:solidFill>
            </a:endParaRPr>
          </a:p>
        </p:txBody>
      </p:sp>
      <p:sp>
        <p:nvSpPr>
          <p:cNvPr id="936" name="Google Shape;936;p71"/>
          <p:cNvSpPr txBox="1"/>
          <p:nvPr/>
        </p:nvSpPr>
        <p:spPr>
          <a:xfrm>
            <a:off x="1147300" y="2624750"/>
            <a:ext cx="3321300" cy="784800"/>
          </a:xfrm>
          <a:prstGeom prst="rect">
            <a:avLst/>
          </a:prstGeom>
          <a:noFill/>
          <a:ln>
            <a:noFill/>
          </a:ln>
        </p:spPr>
        <p:txBody>
          <a:bodyPr anchorCtr="0" anchor="ctr" bIns="91425" lIns="91425" spcFirstLastPara="1" rIns="91425" wrap="square" tIns="91425">
            <a:noAutofit/>
          </a:bodyPr>
          <a:lstStyle/>
          <a:p>
            <a:pPr indent="0" lvl="0" marL="0" rtl="0" algn="l">
              <a:spcBef>
                <a:spcPts val="600"/>
              </a:spcBef>
              <a:spcAft>
                <a:spcPts val="0"/>
              </a:spcAft>
              <a:buNone/>
            </a:pPr>
            <a:r>
              <a:rPr lang="en" sz="4300">
                <a:solidFill>
                  <a:srgbClr val="FAA22A"/>
                </a:solidFill>
                <a:latin typeface="Ubuntu"/>
                <a:ea typeface="Ubuntu"/>
                <a:cs typeface="Ubuntu"/>
                <a:sym typeface="Ubuntu"/>
              </a:rPr>
              <a:t>Questions?</a:t>
            </a:r>
            <a:endParaRPr sz="4300">
              <a:solidFill>
                <a:srgbClr val="FAA22A"/>
              </a:solidFill>
              <a:latin typeface="Ubuntu"/>
              <a:ea typeface="Ubuntu"/>
              <a:cs typeface="Ubuntu"/>
              <a:sym typeface="Ubuntu"/>
            </a:endParaRPr>
          </a:p>
        </p:txBody>
      </p:sp>
      <p:sp>
        <p:nvSpPr>
          <p:cNvPr id="937" name="Google Shape;937;p71"/>
          <p:cNvSpPr txBox="1"/>
          <p:nvPr/>
        </p:nvSpPr>
        <p:spPr>
          <a:xfrm>
            <a:off x="2451875" y="4528300"/>
            <a:ext cx="5392500" cy="3633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 sz="800">
                <a:latin typeface="Ubuntu"/>
                <a:ea typeface="Ubuntu"/>
                <a:cs typeface="Ubuntu"/>
                <a:sym typeface="Ubuntu"/>
              </a:rPr>
              <a:t>Ces formations du RÉCIT </a:t>
            </a:r>
            <a:r>
              <a:rPr lang="en" sz="800">
                <a:latin typeface="Ubuntu"/>
                <a:ea typeface="Ubuntu"/>
                <a:cs typeface="Ubuntu"/>
                <a:sym typeface="Ubuntu"/>
              </a:rPr>
              <a:t>sont mise</a:t>
            </a:r>
            <a:r>
              <a:rPr lang="en" sz="800">
                <a:latin typeface="Ubuntu"/>
                <a:ea typeface="Ubuntu"/>
                <a:cs typeface="Ubuntu"/>
                <a:sym typeface="Ubuntu"/>
              </a:rPr>
              <a:t>s à disposition, sauf </a:t>
            </a:r>
            <a:r>
              <a:rPr lang="en" sz="800">
                <a:latin typeface="Ubuntu"/>
                <a:ea typeface="Ubuntu"/>
                <a:cs typeface="Ubuntu"/>
                <a:sym typeface="Ubuntu"/>
              </a:rPr>
              <a:t>exception</a:t>
            </a:r>
            <a:r>
              <a:rPr lang="en" sz="800">
                <a:latin typeface="Ubuntu"/>
                <a:ea typeface="Ubuntu"/>
                <a:cs typeface="Ubuntu"/>
                <a:sym typeface="Ubuntu"/>
              </a:rPr>
              <a:t>, selon les termes de la licence</a:t>
            </a:r>
            <a:r>
              <a:rPr lang="en" sz="800">
                <a:solidFill>
                  <a:schemeClr val="accent1"/>
                </a:solidFill>
                <a:latin typeface="Ubuntu"/>
                <a:ea typeface="Ubuntu"/>
                <a:cs typeface="Ubuntu"/>
                <a:sym typeface="Ubuntu"/>
              </a:rPr>
              <a:t> </a:t>
            </a:r>
            <a:r>
              <a:rPr lang="en" sz="800" u="sng">
                <a:solidFill>
                  <a:schemeClr val="accent1"/>
                </a:solidFill>
                <a:hlinkClick r:id="rId8">
                  <a:extLst>
                    <a:ext uri="{A12FA001-AC4F-418D-AE19-62706E023703}">
                      <ahyp:hlinkClr val="tx"/>
                    </a:ext>
                  </a:extLst>
                </a:hlinkClick>
              </a:rPr>
              <a:t>Licence Creative Commons Attribution - Pas d’Utilisation Commerciale - Partage dans les Mêmes Conditions 4.0 International</a:t>
            </a:r>
            <a:r>
              <a:rPr lang="en" sz="800">
                <a:solidFill>
                  <a:schemeClr val="accent1"/>
                </a:solidFill>
              </a:rPr>
              <a:t>.</a:t>
            </a:r>
            <a:r>
              <a:rPr lang="en" sz="800">
                <a:solidFill>
                  <a:schemeClr val="accent1"/>
                </a:solidFill>
                <a:highlight>
                  <a:srgbClr val="FFFF00"/>
                </a:highlight>
                <a:latin typeface="Ubuntu"/>
                <a:ea typeface="Ubuntu"/>
                <a:cs typeface="Ubuntu"/>
                <a:sym typeface="Ubuntu"/>
              </a:rPr>
              <a:t>  </a:t>
            </a:r>
            <a:endParaRPr sz="800">
              <a:solidFill>
                <a:schemeClr val="accent1"/>
              </a:solidFill>
              <a:highlight>
                <a:srgbClr val="FFFF00"/>
              </a:highlight>
              <a:latin typeface="Ubuntu"/>
              <a:ea typeface="Ubuntu"/>
              <a:cs typeface="Ubuntu"/>
              <a:sym typeface="Ubuntu"/>
            </a:endParaRPr>
          </a:p>
        </p:txBody>
      </p:sp>
      <p:pic>
        <p:nvPicPr>
          <p:cNvPr id="938" name="Google Shape;938;p71"/>
          <p:cNvPicPr preferRelativeResize="0"/>
          <p:nvPr/>
        </p:nvPicPr>
        <p:blipFill>
          <a:blip r:embed="rId9">
            <a:alphaModFix/>
          </a:blip>
          <a:stretch>
            <a:fillRect/>
          </a:stretch>
        </p:blipFill>
        <p:spPr>
          <a:xfrm>
            <a:off x="1699475" y="4552425"/>
            <a:ext cx="808425" cy="286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pic>
        <p:nvPicPr>
          <p:cNvPr id="617" name="Google Shape;617;p31"/>
          <p:cNvPicPr preferRelativeResize="0"/>
          <p:nvPr/>
        </p:nvPicPr>
        <p:blipFill>
          <a:blip r:embed="rId3">
            <a:alphaModFix/>
          </a:blip>
          <a:stretch>
            <a:fillRect/>
          </a:stretch>
        </p:blipFill>
        <p:spPr>
          <a:xfrm>
            <a:off x="2151800" y="699875"/>
            <a:ext cx="4577300" cy="1485025"/>
          </a:xfrm>
          <a:prstGeom prst="rect">
            <a:avLst/>
          </a:prstGeom>
          <a:noFill/>
          <a:ln cap="flat" cmpd="sng" w="28575">
            <a:solidFill>
              <a:srgbClr val="000000"/>
            </a:solidFill>
            <a:prstDash val="solid"/>
            <a:round/>
            <a:headEnd len="sm" w="sm" type="none"/>
            <a:tailEnd len="sm" w="sm" type="none"/>
          </a:ln>
        </p:spPr>
      </p:pic>
      <p:sp>
        <p:nvSpPr>
          <p:cNvPr id="618" name="Google Shape;618;p31"/>
          <p:cNvSpPr txBox="1"/>
          <p:nvPr>
            <p:ph idx="4294967295" type="title"/>
          </p:nvPr>
        </p:nvSpPr>
        <p:spPr>
          <a:xfrm>
            <a:off x="442025" y="2971125"/>
            <a:ext cx="7253100" cy="18885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rgbClr val="C9DAF8"/>
              </a:buClr>
              <a:buSzPts val="2200"/>
              <a:buFont typeface="Ubuntu"/>
              <a:buChar char="■"/>
            </a:pPr>
            <a:r>
              <a:rPr lang="en" sz="2200">
                <a:solidFill>
                  <a:srgbClr val="C9DAF8"/>
                </a:solidFill>
                <a:latin typeface="Ubuntu"/>
                <a:ea typeface="Ubuntu"/>
                <a:cs typeface="Ubuntu"/>
                <a:sym typeface="Ubuntu"/>
              </a:rPr>
              <a:t>Compte Office 365 - licence 5$ US par usager par an</a:t>
            </a:r>
            <a:endParaRPr sz="2200">
              <a:solidFill>
                <a:srgbClr val="C9DAF8"/>
              </a:solidFill>
              <a:latin typeface="Ubuntu"/>
              <a:ea typeface="Ubuntu"/>
              <a:cs typeface="Ubuntu"/>
              <a:sym typeface="Ubuntu"/>
            </a:endParaRPr>
          </a:p>
          <a:p>
            <a:pPr indent="-368300" lvl="0" marL="457200" rtl="0" algn="l">
              <a:spcBef>
                <a:spcPts val="0"/>
              </a:spcBef>
              <a:spcAft>
                <a:spcPts val="0"/>
              </a:spcAft>
              <a:buClr>
                <a:srgbClr val="C9DAF8"/>
              </a:buClr>
              <a:buSzPts val="2200"/>
              <a:buFont typeface="Ubuntu"/>
              <a:buChar char="■"/>
            </a:pPr>
            <a:r>
              <a:rPr lang="en" sz="2200">
                <a:solidFill>
                  <a:srgbClr val="C9DAF8"/>
                </a:solidFill>
                <a:latin typeface="Ubuntu"/>
                <a:ea typeface="Ubuntu"/>
                <a:cs typeface="Ubuntu"/>
                <a:sym typeface="Ubuntu"/>
              </a:rPr>
              <a:t>Ordinateur, IPad ou Chromebook - </a:t>
            </a:r>
            <a:r>
              <a:rPr lang="en" sz="2200" u="sng">
                <a:solidFill>
                  <a:srgbClr val="6D9EEB"/>
                </a:solidFill>
                <a:latin typeface="Ubuntu"/>
                <a:ea typeface="Ubuntu"/>
                <a:cs typeface="Ubuntu"/>
                <a:sym typeface="Ubuntu"/>
                <a:hlinkClick r:id="rId4">
                  <a:extLst>
                    <a:ext uri="{A12FA001-AC4F-418D-AE19-62706E023703}">
                      <ahyp:hlinkClr val="tx"/>
                    </a:ext>
                  </a:extLst>
                </a:hlinkClick>
              </a:rPr>
              <a:t>Téléchargements</a:t>
            </a:r>
            <a:endParaRPr sz="2200">
              <a:solidFill>
                <a:srgbClr val="6D9EEB"/>
              </a:solidFill>
              <a:latin typeface="Ubuntu"/>
              <a:ea typeface="Ubuntu"/>
              <a:cs typeface="Ubuntu"/>
              <a:sym typeface="Ubuntu"/>
            </a:endParaRPr>
          </a:p>
          <a:p>
            <a:pPr indent="-368300" lvl="0" marL="457200" rtl="0" algn="l">
              <a:spcBef>
                <a:spcPts val="0"/>
              </a:spcBef>
              <a:spcAft>
                <a:spcPts val="0"/>
              </a:spcAft>
              <a:buClr>
                <a:srgbClr val="C9DAF8"/>
              </a:buClr>
              <a:buSzPts val="2200"/>
              <a:buFont typeface="Ubuntu"/>
              <a:buChar char="■"/>
            </a:pPr>
            <a:r>
              <a:rPr lang="en" sz="2200" u="sng">
                <a:solidFill>
                  <a:srgbClr val="6D9EEB"/>
                </a:solidFill>
                <a:latin typeface="Ubuntu"/>
                <a:ea typeface="Ubuntu"/>
                <a:cs typeface="Ubuntu"/>
                <a:sym typeface="Ubuntu"/>
                <a:hlinkClick r:id="rId5">
                  <a:extLst>
                    <a:ext uri="{A12FA001-AC4F-418D-AE19-62706E023703}">
                      <ahyp:hlinkClr val="tx"/>
                    </a:ext>
                  </a:extLst>
                </a:hlinkClick>
              </a:rPr>
              <a:t>Essai gratuit</a:t>
            </a:r>
            <a:r>
              <a:rPr lang="en" sz="2200">
                <a:solidFill>
                  <a:srgbClr val="C9DAF8"/>
                </a:solidFill>
                <a:latin typeface="Ubuntu"/>
                <a:ea typeface="Ubuntu"/>
                <a:cs typeface="Ubuntu"/>
                <a:sym typeface="Ubuntu"/>
              </a:rPr>
              <a:t>: </a:t>
            </a:r>
            <a:endParaRPr sz="2200">
              <a:solidFill>
                <a:srgbClr val="C9DAF8"/>
              </a:solidFill>
              <a:latin typeface="Ubuntu"/>
              <a:ea typeface="Ubuntu"/>
              <a:cs typeface="Ubuntu"/>
              <a:sym typeface="Ubuntu"/>
            </a:endParaRPr>
          </a:p>
          <a:p>
            <a:pPr indent="-368300" lvl="1" marL="914400" rtl="0" algn="l">
              <a:spcBef>
                <a:spcPts val="0"/>
              </a:spcBef>
              <a:spcAft>
                <a:spcPts val="0"/>
              </a:spcAft>
              <a:buClr>
                <a:srgbClr val="C9DAF8"/>
              </a:buClr>
              <a:buSzPts val="2200"/>
              <a:buFont typeface="Ubuntu"/>
              <a:buChar char="→"/>
            </a:pPr>
            <a:r>
              <a:rPr lang="en" sz="2200">
                <a:solidFill>
                  <a:srgbClr val="C9DAF8"/>
                </a:solidFill>
                <a:latin typeface="Ubuntu"/>
                <a:ea typeface="Ubuntu"/>
                <a:cs typeface="Ubuntu"/>
                <a:sym typeface="Ubuntu"/>
              </a:rPr>
              <a:t>Prof : 25 connexions</a:t>
            </a:r>
            <a:endParaRPr sz="2200">
              <a:solidFill>
                <a:srgbClr val="C9DAF8"/>
              </a:solidFill>
              <a:latin typeface="Ubuntu"/>
              <a:ea typeface="Ubuntu"/>
              <a:cs typeface="Ubuntu"/>
              <a:sym typeface="Ubuntu"/>
            </a:endParaRPr>
          </a:p>
          <a:p>
            <a:pPr indent="-368300" lvl="1" marL="914400" rtl="0" algn="l">
              <a:spcBef>
                <a:spcPts val="0"/>
              </a:spcBef>
              <a:spcAft>
                <a:spcPts val="0"/>
              </a:spcAft>
              <a:buClr>
                <a:srgbClr val="C9DAF8"/>
              </a:buClr>
              <a:buSzPts val="2200"/>
              <a:buFont typeface="Ubuntu"/>
              <a:buChar char="→"/>
            </a:pPr>
            <a:r>
              <a:rPr lang="en" sz="2200">
                <a:solidFill>
                  <a:srgbClr val="C9DAF8"/>
                </a:solidFill>
                <a:latin typeface="Ubuntu"/>
                <a:ea typeface="Ubuntu"/>
                <a:cs typeface="Ubuntu"/>
                <a:sym typeface="Ubuntu"/>
              </a:rPr>
              <a:t>Élève : 10 connexions</a:t>
            </a:r>
            <a:endParaRPr b="1">
              <a:solidFill>
                <a:srgbClr val="C9DAF8"/>
              </a:solidFill>
              <a:latin typeface="Ubuntu"/>
              <a:ea typeface="Ubuntu"/>
              <a:cs typeface="Ubuntu"/>
              <a:sym typeface="Ubuntu"/>
            </a:endParaRPr>
          </a:p>
          <a:p>
            <a:pPr indent="0" lvl="0" marL="0" rtl="0" algn="l">
              <a:spcBef>
                <a:spcPts val="0"/>
              </a:spcBef>
              <a:spcAft>
                <a:spcPts val="0"/>
              </a:spcAft>
              <a:buNone/>
            </a:pPr>
            <a:r>
              <a:rPr b="1" lang="en">
                <a:latin typeface="Ubuntu"/>
                <a:ea typeface="Ubuntu"/>
                <a:cs typeface="Ubuntu"/>
                <a:sym typeface="Ubuntu"/>
              </a:rPr>
              <a:t> </a:t>
            </a:r>
            <a:endParaRPr b="1">
              <a:latin typeface="Ubuntu"/>
              <a:ea typeface="Ubuntu"/>
              <a:cs typeface="Ubuntu"/>
              <a:sym typeface="Ubuntu"/>
            </a:endParaRPr>
          </a:p>
          <a:p>
            <a:pPr indent="0" lvl="0" marL="0" rtl="0" algn="ctr">
              <a:spcBef>
                <a:spcPts val="0"/>
              </a:spcBef>
              <a:spcAft>
                <a:spcPts val="0"/>
              </a:spcAft>
              <a:buNone/>
            </a:pPr>
            <a:r>
              <a:t/>
            </a:r>
            <a:endParaRPr b="1">
              <a:latin typeface="Ubuntu"/>
              <a:ea typeface="Ubuntu"/>
              <a:cs typeface="Ubuntu"/>
              <a:sym typeface="Ubuntu"/>
            </a:endParaRPr>
          </a:p>
        </p:txBody>
      </p:sp>
      <p:pic>
        <p:nvPicPr>
          <p:cNvPr id="619" name="Google Shape;619;p31"/>
          <p:cNvPicPr preferRelativeResize="0"/>
          <p:nvPr/>
        </p:nvPicPr>
        <p:blipFill>
          <a:blip r:embed="rId6">
            <a:alphaModFix/>
          </a:blip>
          <a:stretch>
            <a:fillRect/>
          </a:stretch>
        </p:blipFill>
        <p:spPr>
          <a:xfrm>
            <a:off x="7695125" y="2103138"/>
            <a:ext cx="1448875" cy="234048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pic>
        <p:nvPicPr>
          <p:cNvPr id="624" name="Google Shape;624;p32"/>
          <p:cNvPicPr preferRelativeResize="0"/>
          <p:nvPr/>
        </p:nvPicPr>
        <p:blipFill>
          <a:blip r:embed="rId3">
            <a:alphaModFix/>
          </a:blip>
          <a:stretch>
            <a:fillRect/>
          </a:stretch>
        </p:blipFill>
        <p:spPr>
          <a:xfrm>
            <a:off x="152413" y="1998688"/>
            <a:ext cx="8839199" cy="1246634"/>
          </a:xfrm>
          <a:prstGeom prst="rect">
            <a:avLst/>
          </a:prstGeom>
          <a:noFill/>
          <a:ln>
            <a:noFill/>
          </a:ln>
        </p:spPr>
      </p:pic>
      <p:pic>
        <p:nvPicPr>
          <p:cNvPr id="625" name="Google Shape;625;p32"/>
          <p:cNvPicPr preferRelativeResize="0"/>
          <p:nvPr/>
        </p:nvPicPr>
        <p:blipFill>
          <a:blip r:embed="rId4">
            <a:alphaModFix/>
          </a:blip>
          <a:stretch>
            <a:fillRect/>
          </a:stretch>
        </p:blipFill>
        <p:spPr>
          <a:xfrm>
            <a:off x="2319338" y="3468022"/>
            <a:ext cx="4505325" cy="933450"/>
          </a:xfrm>
          <a:prstGeom prst="rect">
            <a:avLst/>
          </a:prstGeom>
          <a:noFill/>
          <a:ln>
            <a:noFill/>
          </a:ln>
        </p:spPr>
      </p:pic>
      <p:sp>
        <p:nvSpPr>
          <p:cNvPr id="626" name="Google Shape;626;p32"/>
          <p:cNvSpPr txBox="1"/>
          <p:nvPr>
            <p:ph type="title"/>
          </p:nvPr>
        </p:nvSpPr>
        <p:spPr>
          <a:xfrm>
            <a:off x="311700" y="532425"/>
            <a:ext cx="8520600" cy="68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Pour débuter...</a:t>
            </a:r>
            <a:endParaRPr b="1">
              <a:latin typeface="Viga"/>
              <a:ea typeface="Viga"/>
              <a:cs typeface="Viga"/>
              <a:sym typeface="Vig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33"/>
          <p:cNvSpPr txBox="1"/>
          <p:nvPr>
            <p:ph type="title"/>
          </p:nvPr>
        </p:nvSpPr>
        <p:spPr>
          <a:xfrm>
            <a:off x="311700" y="1139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Paramètres de base d’un monde </a:t>
            </a:r>
            <a:endParaRPr b="1">
              <a:latin typeface="Viga"/>
              <a:ea typeface="Viga"/>
              <a:cs typeface="Viga"/>
              <a:sym typeface="Viga"/>
            </a:endParaRPr>
          </a:p>
          <a:p>
            <a:pPr indent="0" lvl="0" marL="0" rtl="0" algn="ctr">
              <a:spcBef>
                <a:spcPts val="0"/>
              </a:spcBef>
              <a:spcAft>
                <a:spcPts val="0"/>
              </a:spcAft>
              <a:buNone/>
            </a:pPr>
            <a:r>
              <a:rPr b="1" lang="en">
                <a:latin typeface="Viga"/>
                <a:ea typeface="Viga"/>
                <a:cs typeface="Viga"/>
                <a:sym typeface="Viga"/>
              </a:rPr>
              <a:t>pour débuter simplement - </a:t>
            </a:r>
            <a:r>
              <a:rPr b="1" lang="en" u="sng">
                <a:solidFill>
                  <a:srgbClr val="990000"/>
                </a:solidFill>
                <a:latin typeface="Viga"/>
                <a:ea typeface="Viga"/>
                <a:cs typeface="Viga"/>
                <a:sym typeface="Viga"/>
                <a:hlinkClick r:id="rId3">
                  <a:extLst>
                    <a:ext uri="{A12FA001-AC4F-418D-AE19-62706E023703}">
                      <ahyp:hlinkClr val="tx"/>
                    </a:ext>
                  </a:extLst>
                </a:hlinkClick>
              </a:rPr>
              <a:t>Tutoriel</a:t>
            </a:r>
            <a:endParaRPr b="1">
              <a:solidFill>
                <a:srgbClr val="990000"/>
              </a:solidFill>
              <a:latin typeface="Viga"/>
              <a:ea typeface="Viga"/>
              <a:cs typeface="Viga"/>
              <a:sym typeface="Viga"/>
            </a:endParaRPr>
          </a:p>
        </p:txBody>
      </p:sp>
      <p:pic>
        <p:nvPicPr>
          <p:cNvPr id="632" name="Google Shape;632;p33"/>
          <p:cNvPicPr preferRelativeResize="0"/>
          <p:nvPr/>
        </p:nvPicPr>
        <p:blipFill>
          <a:blip r:embed="rId4">
            <a:alphaModFix/>
          </a:blip>
          <a:stretch>
            <a:fillRect/>
          </a:stretch>
        </p:blipFill>
        <p:spPr>
          <a:xfrm>
            <a:off x="1854851" y="1291475"/>
            <a:ext cx="5434301" cy="3648975"/>
          </a:xfrm>
          <a:prstGeom prst="rect">
            <a:avLst/>
          </a:prstGeom>
          <a:noFill/>
          <a:ln cap="flat" cmpd="sng" w="28575">
            <a:solidFill>
              <a:srgbClr val="000000"/>
            </a:solidFill>
            <a:prstDash val="solid"/>
            <a:round/>
            <a:headEnd len="sm" w="sm" type="none"/>
            <a:tailEnd len="sm" w="sm" type="none"/>
          </a:ln>
        </p:spPr>
      </p:pic>
      <p:sp>
        <p:nvSpPr>
          <p:cNvPr id="633" name="Google Shape;633;p33"/>
          <p:cNvSpPr/>
          <p:nvPr/>
        </p:nvSpPr>
        <p:spPr>
          <a:xfrm>
            <a:off x="1954787" y="2513046"/>
            <a:ext cx="873900" cy="396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3"/>
          <p:cNvSpPr/>
          <p:nvPr/>
        </p:nvSpPr>
        <p:spPr>
          <a:xfrm>
            <a:off x="1968256" y="4458229"/>
            <a:ext cx="873900" cy="396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3"/>
          <p:cNvSpPr/>
          <p:nvPr/>
        </p:nvSpPr>
        <p:spPr>
          <a:xfrm>
            <a:off x="1966545" y="3162829"/>
            <a:ext cx="873900" cy="396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pic>
        <p:nvPicPr>
          <p:cNvPr id="640" name="Google Shape;640;p34"/>
          <p:cNvPicPr preferRelativeResize="0"/>
          <p:nvPr/>
        </p:nvPicPr>
        <p:blipFill>
          <a:blip r:embed="rId3">
            <a:alphaModFix/>
          </a:blip>
          <a:stretch>
            <a:fillRect/>
          </a:stretch>
        </p:blipFill>
        <p:spPr>
          <a:xfrm>
            <a:off x="2403363" y="1305250"/>
            <a:ext cx="4337275" cy="2168650"/>
          </a:xfrm>
          <a:prstGeom prst="rect">
            <a:avLst/>
          </a:prstGeom>
          <a:noFill/>
          <a:ln>
            <a:noFill/>
          </a:ln>
        </p:spPr>
      </p:pic>
      <p:sp>
        <p:nvSpPr>
          <p:cNvPr id="641" name="Google Shape;641;p34"/>
          <p:cNvSpPr txBox="1"/>
          <p:nvPr>
            <p:ph type="title"/>
          </p:nvPr>
        </p:nvSpPr>
        <p:spPr>
          <a:xfrm>
            <a:off x="311700" y="1139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Viga"/>
                <a:ea typeface="Viga"/>
                <a:cs typeface="Viga"/>
                <a:sym typeface="Viga"/>
              </a:rPr>
              <a:t>Paramètres de base d’un monde </a:t>
            </a:r>
            <a:endParaRPr b="1">
              <a:latin typeface="Viga"/>
              <a:ea typeface="Viga"/>
              <a:cs typeface="Viga"/>
              <a:sym typeface="Viga"/>
            </a:endParaRPr>
          </a:p>
          <a:p>
            <a:pPr indent="0" lvl="0" marL="0" rtl="0" algn="ctr">
              <a:spcBef>
                <a:spcPts val="0"/>
              </a:spcBef>
              <a:spcAft>
                <a:spcPts val="0"/>
              </a:spcAft>
              <a:buNone/>
            </a:pPr>
            <a:r>
              <a:rPr b="1" lang="en">
                <a:latin typeface="Viga"/>
                <a:ea typeface="Viga"/>
                <a:cs typeface="Viga"/>
                <a:sym typeface="Viga"/>
              </a:rPr>
              <a:t>pour débuter simplement</a:t>
            </a:r>
            <a:endParaRPr b="1">
              <a:latin typeface="Viga"/>
              <a:ea typeface="Viga"/>
              <a:cs typeface="Viga"/>
              <a:sym typeface="Viga"/>
            </a:endParaRPr>
          </a:p>
        </p:txBody>
      </p:sp>
      <p:sp>
        <p:nvSpPr>
          <p:cNvPr id="642" name="Google Shape;642;p34"/>
          <p:cNvSpPr/>
          <p:nvPr/>
        </p:nvSpPr>
        <p:spPr>
          <a:xfrm>
            <a:off x="2571012" y="2955071"/>
            <a:ext cx="873900" cy="396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4"/>
          <p:cNvSpPr/>
          <p:nvPr/>
        </p:nvSpPr>
        <p:spPr>
          <a:xfrm>
            <a:off x="2571006" y="1859129"/>
            <a:ext cx="873900" cy="396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4" name="Google Shape;644;p34"/>
          <p:cNvPicPr preferRelativeResize="0"/>
          <p:nvPr/>
        </p:nvPicPr>
        <p:blipFill>
          <a:blip r:embed="rId4">
            <a:alphaModFix/>
          </a:blip>
          <a:stretch>
            <a:fillRect/>
          </a:stretch>
        </p:blipFill>
        <p:spPr>
          <a:xfrm>
            <a:off x="733195" y="3712150"/>
            <a:ext cx="7677615" cy="1088300"/>
          </a:xfrm>
          <a:prstGeom prst="rect">
            <a:avLst/>
          </a:prstGeom>
          <a:noFill/>
          <a:ln>
            <a:noFill/>
          </a:ln>
        </p:spPr>
      </p:pic>
      <p:sp>
        <p:nvSpPr>
          <p:cNvPr id="645" name="Google Shape;645;p34"/>
          <p:cNvSpPr/>
          <p:nvPr/>
        </p:nvSpPr>
        <p:spPr>
          <a:xfrm>
            <a:off x="844120" y="3769729"/>
            <a:ext cx="873900" cy="396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4"/>
          <p:cNvSpPr/>
          <p:nvPr/>
        </p:nvSpPr>
        <p:spPr>
          <a:xfrm>
            <a:off x="844120" y="4283804"/>
            <a:ext cx="873900" cy="396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35"/>
          <p:cNvSpPr txBox="1"/>
          <p:nvPr>
            <p:ph type="title"/>
          </p:nvPr>
        </p:nvSpPr>
        <p:spPr>
          <a:xfrm>
            <a:off x="301650" y="873300"/>
            <a:ext cx="3918000" cy="115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Viga"/>
                <a:ea typeface="Viga"/>
                <a:cs typeface="Viga"/>
                <a:sym typeface="Viga"/>
              </a:rPr>
              <a:t>Se familiariser avec les mouvements - </a:t>
            </a:r>
            <a:r>
              <a:rPr b="1" lang="en" u="sng">
                <a:solidFill>
                  <a:srgbClr val="990000"/>
                </a:solidFill>
                <a:latin typeface="Viga"/>
                <a:ea typeface="Viga"/>
                <a:cs typeface="Viga"/>
                <a:sym typeface="Viga"/>
                <a:hlinkClick r:id="rId3">
                  <a:extLst>
                    <a:ext uri="{A12FA001-AC4F-418D-AE19-62706E023703}">
                      <ahyp:hlinkClr val="tx"/>
                    </a:ext>
                  </a:extLst>
                </a:hlinkClick>
              </a:rPr>
              <a:t>Tutoriel</a:t>
            </a:r>
            <a:endParaRPr b="1">
              <a:solidFill>
                <a:srgbClr val="990000"/>
              </a:solidFill>
              <a:latin typeface="Viga"/>
              <a:ea typeface="Viga"/>
              <a:cs typeface="Viga"/>
              <a:sym typeface="Viga"/>
            </a:endParaRPr>
          </a:p>
        </p:txBody>
      </p:sp>
      <p:pic>
        <p:nvPicPr>
          <p:cNvPr id="652" name="Google Shape;652;p35"/>
          <p:cNvPicPr preferRelativeResize="0"/>
          <p:nvPr/>
        </p:nvPicPr>
        <p:blipFill>
          <a:blip r:embed="rId4">
            <a:alphaModFix/>
          </a:blip>
          <a:stretch>
            <a:fillRect/>
          </a:stretch>
        </p:blipFill>
        <p:spPr>
          <a:xfrm>
            <a:off x="5227275" y="140850"/>
            <a:ext cx="3068325" cy="4813250"/>
          </a:xfrm>
          <a:prstGeom prst="rect">
            <a:avLst/>
          </a:prstGeom>
          <a:noFill/>
          <a:ln cap="flat" cmpd="sng" w="28575">
            <a:solidFill>
              <a:srgbClr val="000000"/>
            </a:solidFill>
            <a:prstDash val="solid"/>
            <a:round/>
            <a:headEnd len="sm" w="sm" type="none"/>
            <a:tailEnd len="sm" w="sm" type="none"/>
          </a:ln>
        </p:spPr>
      </p:pic>
      <p:sp>
        <p:nvSpPr>
          <p:cNvPr id="653" name="Google Shape;653;p35"/>
          <p:cNvSpPr/>
          <p:nvPr/>
        </p:nvSpPr>
        <p:spPr>
          <a:xfrm>
            <a:off x="5227271" y="804275"/>
            <a:ext cx="2863800" cy="25008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Friar template">
  <a:themeElements>
    <a:clrScheme name="Custom 347">
      <a:dk1>
        <a:srgbClr val="3D4965"/>
      </a:dk1>
      <a:lt1>
        <a:srgbClr val="FFFFFF"/>
      </a:lt1>
      <a:dk2>
        <a:srgbClr val="1C4587"/>
      </a:dk2>
      <a:lt2>
        <a:srgbClr val="F3F3F3"/>
      </a:lt2>
      <a:accent1>
        <a:srgbClr val="3C78D8"/>
      </a:accent1>
      <a:accent2>
        <a:srgbClr val="89ABE6"/>
      </a:accent2>
      <a:accent3>
        <a:srgbClr val="8EA3C3"/>
      </a:accent3>
      <a:accent4>
        <a:srgbClr val="EFEFEF"/>
      </a:accent4>
      <a:accent5>
        <a:srgbClr val="D9D9D9"/>
      </a:accent5>
      <a:accent6>
        <a:srgbClr val="C9DAF8"/>
      </a:accent6>
      <a:hlink>
        <a:srgbClr val="3C78D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