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Dosis" panose="020B0604020202020204" charset="0"/>
      <p:regular r:id="rId32"/>
      <p:bold r:id="rId33"/>
    </p:embeddedFont>
    <p:embeddedFont>
      <p:font typeface="Nixie One" panose="020B0604020202020204" charset="0"/>
      <p:regular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Sniglet" panose="020B0604020202020204" charset="0"/>
      <p:regular r:id="rId39"/>
    </p:embeddedFont>
    <p:embeddedFont>
      <p:font typeface="Ubuntu" panose="020B0604020202020204" charset="0"/>
      <p:regular r:id="rId40"/>
      <p:bold r:id="rId41"/>
      <p:italic r:id="rId42"/>
      <p:boldItalic r:id="rId43"/>
    </p:embeddedFont>
    <p:embeddedFont>
      <p:font typeface="Varela Round" panose="020B0604020202020204" charset="-79"/>
      <p:regular r:id="rId44"/>
    </p:embeddedFont>
    <p:embeddedFont>
      <p:font typeface="Viga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73B01A-3882-4EAA-B557-9BB708FA64F6}">
  <a:tblStyle styleId="{5973B01A-3882-4EAA-B557-9BB708FA64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28sept2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ew.genial.ly/5d812659369a7d0fc95ca03b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6f9bc14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6f9bc14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Enregistrement à partir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PDF à insérer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Mettre conanimateur en animateur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Activer micro, crayon, et son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Prendre les présences avec capteur d’écran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9c901086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9c901086d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en ligne Number Frames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https://apps.mathlearningcenter.org/number-frames/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4240b9e1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4240b9e1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4257ff60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4257ff60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240b9e1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4240b9e1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4240b9e1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4240b9e1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775d609ed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775d609ed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4257ff609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4257ff609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9c801f76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9c801f76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4240b9e1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4240b9e1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240b9e1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4240b9e1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03f10418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03f10418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la présentation : 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http://bit.ly/mst28sept20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846e03f4a6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846e03f4a6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78090e5d1b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78090e5d1b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46e03f4a6_0_2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46e03f4a6_0_2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99273fd334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99273fd334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641dd11c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641dd11c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03f10418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03f10418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Tutoriels d’applications iPad</a:t>
            </a:r>
            <a:r>
              <a:rPr lang="en">
                <a:solidFill>
                  <a:schemeClr val="dk1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http://seduc.csdecou.qc.ca/recit-tablette/tutoriels-dapplications-ipad/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Applications et PDA math</a:t>
            </a:r>
            <a:r>
              <a:rPr lang="en">
                <a:solidFill>
                  <a:srgbClr val="617A86"/>
                </a:solidFill>
              </a:rPr>
              <a:t>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https://docs.google.com/document/d/1XNhPO5KnZ6A2xvFGEPn6PxCTzqLLrjJSF8GBgVxXBF0/edit#heading=h.lbpcdwpp4vgp</a:t>
            </a:r>
            <a:endParaRPr>
              <a:solidFill>
                <a:srgbClr val="617A8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23 recommandations d’usage des technologies en math</a:t>
            </a:r>
            <a:r>
              <a:rPr lang="en"/>
              <a:t>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https://drive.google.com/open?id=1V0_-bgfiXeKlYjnOhOxAX3pCcVSn9piH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53465e5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53465e5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formulaire de rétroaction : 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https://campus.recit.qc.ca/mod/feedback/view.php?id=7952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803f10418a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803f10418a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963558feb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963558feb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Présences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Vidéo à mettre en lien sur la page de l’article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Télécharger le clavardage et mettre le lien dans l’article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Supprimer le clavardage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Montage PO et PF?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Statistiques à entrer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Badges à émettre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Message à envoyer à Pierre pour enlever à venir et le remplacer par le lien du web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03f1041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03f1041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46e03f4a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46e03f4a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Cadre de référence de la compétence numérique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interactive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https://view.genial.ly/5d812659369a7d0fc95ca03b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46e03f4a6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46e03f4a6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sonya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03f10418a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03f10418a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4257ff60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4257ff60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réinitialiser, couleur, outils d’opérations, outils texte, outils crayon, dupliquer, poubelle, partager et informations)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9c901086d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9c901086d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en ligne Number Frames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https://apps.mathlearningcenter.org/number-frames/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 1">
  <p:cSld name="BLANK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orms.office.com/Pages/ShareFormPage.aspx?id=EF61Z5BlXEaXCQTxot_EPGUpWRFJktxEiclxsdXYqidUMVpQVVMwVkhRMlBDR05ISjVPR1NIT1I2NC4u&amp;sharetoken=fjuLazhYoKljd0edH1U5" TargetMode="External"/><Relationship Id="rId5" Type="http://schemas.openxmlformats.org/officeDocument/2006/relationships/hyperlink" Target="https://docs.google.com/forms/d/1oGwFBloxiBqoyQfj64BqGL7gZm_m33aAJlfiDbEKu2U/copy" TargetMode="External"/><Relationship Id="rId4" Type="http://schemas.openxmlformats.org/officeDocument/2006/relationships/hyperlink" Target="https://forms.gle/3ryBR1TYCVsd5EWK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3J9fM3UTKuwjLjd8z-5Qy6ZvYHWyQBL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hyperlink" Target="https://apps.mathlearningcenter.org/number-pieces/" TargetMode="External"/><Relationship Id="rId4" Type="http://schemas.openxmlformats.org/officeDocument/2006/relationships/hyperlink" Target="https://drive.google.com/open?id=0BzKWHW0P9kRESmMzSHlUdXFPdU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-lWPkiDiSr7YH5JMsiZrynS4zGY-OYb1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number-rack/" TargetMode="External"/><Relationship Id="rId5" Type="http://schemas.openxmlformats.org/officeDocument/2006/relationships/hyperlink" Target="https://drive.google.com/open?id=0BzKWHW0P9kRENVFDQzdEeU9pUG8" TargetMode="External"/><Relationship Id="rId4" Type="http://schemas.openxmlformats.org/officeDocument/2006/relationships/hyperlink" Target="https://www.youtube.com/watch?v=gydfh2Zqbz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pmsGn4IUK_rlG_lGFKppLEjXp9aCSLTB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number-line/" TargetMode="External"/><Relationship Id="rId5" Type="http://schemas.openxmlformats.org/officeDocument/2006/relationships/hyperlink" Target="https://drive.google.com/open?id=0BzKWHW0P9kREWGR4Wk9tdDEwOVE" TargetMode="External"/><Relationship Id="rId4" Type="http://schemas.openxmlformats.org/officeDocument/2006/relationships/hyperlink" Target="https://www.youtube.com/watch?v=kr56SB77qT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DqY21MmABeNfdA9X0cqbubLeWoh5FcwY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number-frames/" TargetMode="External"/><Relationship Id="rId5" Type="http://schemas.openxmlformats.org/officeDocument/2006/relationships/hyperlink" Target="https://drive.google.com/file/d/0BzKWHW0P9kRES2M3VFctTjlfenM/view?usp=sharing" TargetMode="External"/><Relationship Id="rId4" Type="http://schemas.openxmlformats.org/officeDocument/2006/relationships/hyperlink" Target="https://www.youtube.com/watch?v=YdgK97qg_v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gK97qg_v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hyperlink" Target="https://chrome.google.com/webstore/detail/math-clock-by-the-math-le/dmiciodncblfmmchmkihafeiimihaag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file/d/1GFXzESuGaYGpTtJ-6R7uY8EmvueOjVkD/view?usp=sharin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geoboard/" TargetMode="External"/><Relationship Id="rId5" Type="http://schemas.openxmlformats.org/officeDocument/2006/relationships/hyperlink" Target="https://drive.google.com/file/d/0BzKWHW0P9kRER0d1T2Rpb1c0QWs/view?usp=sharing" TargetMode="External"/><Relationship Id="rId4" Type="http://schemas.openxmlformats.org/officeDocument/2006/relationships/hyperlink" Target="https://www.youtube.com/watch?v=tTrraibD5S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FXzESuGaYGpTtJ-6R7uY8EmvueOjVkD/view?usp=sharin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apps.mathlearningcenter.org/geoboard/" TargetMode="External"/><Relationship Id="rId4" Type="http://schemas.openxmlformats.org/officeDocument/2006/relationships/hyperlink" Target="https://apps.mathlearningcenter.org/math-vocabulary-cards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CUcxji8V9ewe9U6Ecr-TwYqD0W0kEONVmVLGG-EBbqI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pps.mathlearningcenter.org/pattern-shapes/" TargetMode="External"/><Relationship Id="rId5" Type="http://schemas.openxmlformats.org/officeDocument/2006/relationships/hyperlink" Target="https://drive.google.com/open?id=0BzKWHW0P9kREZVRrWmRnMnV6eFk" TargetMode="External"/><Relationship Id="rId4" Type="http://schemas.openxmlformats.org/officeDocument/2006/relationships/hyperlink" Target="https://www.youtube.com/watch?v=_gsXx27GsD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yL3kgHqmFLdgI3PgrUfyOqoIZgOQYPB6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hyperlink" Target="https://apps.mathlearningcenter.org/fractions/" TargetMode="External"/><Relationship Id="rId4" Type="http://schemas.openxmlformats.org/officeDocument/2006/relationships/hyperlink" Target="https://www.youtube.com/watch?v=ynPNr7tZlx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it.ly/mst28sept20" TargetMode="External"/><Relationship Id="rId7" Type="http://schemas.openxmlformats.org/officeDocument/2006/relationships/hyperlink" Target="mailto:equipe@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fr-ca/guide/ipad/ipadf0a1530e/ipado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ca/app/number-line-by-the-math-learning-center/id751816884?l=fr&amp;mt=8" TargetMode="External"/><Relationship Id="rId3" Type="http://schemas.openxmlformats.org/officeDocument/2006/relationships/hyperlink" Target="https://www.mathlearningcenter.org/apps/geoboard" TargetMode="External"/><Relationship Id="rId7" Type="http://schemas.openxmlformats.org/officeDocument/2006/relationships/hyperlink" Target="https://itunes.apple.com/ca/app/fractions-by-the-math-learning-center/id1114674604?l=fr&amp;mt=8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tunes.apple.com/ca/app/pattern-shapes-by-the-math-learning-center/id908511013?l=fr&amp;mt=8" TargetMode="External"/><Relationship Id="rId11" Type="http://schemas.openxmlformats.org/officeDocument/2006/relationships/hyperlink" Target="https://www.mathlearningcenter.org/apps/whiteboard-app" TargetMode="External"/><Relationship Id="rId5" Type="http://schemas.openxmlformats.org/officeDocument/2006/relationships/hyperlink" Target="https://www.mathlearningcenter.org/apps/number-pieces" TargetMode="External"/><Relationship Id="rId10" Type="http://schemas.openxmlformats.org/officeDocument/2006/relationships/hyperlink" Target="https://itunes.apple.com/us/app/math-clock-by-mlc/id1444666967?ls=1&amp;mt=8" TargetMode="External"/><Relationship Id="rId4" Type="http://schemas.openxmlformats.org/officeDocument/2006/relationships/hyperlink" Target="https://www.mathlearningcenter.org/apps/number-rack" TargetMode="External"/><Relationship Id="rId9" Type="http://schemas.openxmlformats.org/officeDocument/2006/relationships/hyperlink" Target="https://itunes.apple.com/us/app/number-frames-by-the-math-learning-center/id873198123?mt=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duc.csdecou.qc.ca/recit-tablette/tutoriels-dapplications-ipad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hyperlink" Target="https://drive.google.com/open?id=1V0_-bgfiXeKlYjnOhOxAX3pCcVSn9piH" TargetMode="External"/><Relationship Id="rId4" Type="http://schemas.openxmlformats.org/officeDocument/2006/relationships/hyperlink" Target="https://docs.google.com/document/d/1XNhPO5KnZ6A2xvFGEPn6PxCTzqLLrjJSF8GBgVxXBF0/edit#heading=h.lbpcdwpp4vg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mod/feedback/view.php?id=795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campus.recit.qc.ca/mod/feedback/complete.php?id=7952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ew.genial.ly/5d812659369a7d0fc95ca03b" TargetMode="External"/><Relationship Id="rId4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mathlearningcenter.org/number-fram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7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7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3" name="Google Shape;593;p27"/>
          <p:cNvSpPr txBox="1">
            <a:spLocks noGrp="1"/>
          </p:cNvSpPr>
          <p:nvPr>
            <p:ph type="ctrTitle"/>
          </p:nvPr>
        </p:nvSpPr>
        <p:spPr>
          <a:xfrm>
            <a:off x="-12500" y="2245413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Les applications de </a:t>
            </a:r>
            <a:endParaRPr sz="3400">
              <a:solidFill>
                <a:srgbClr val="FFFFFF"/>
              </a:solidFill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« Math Learning Center »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594" name="Google Shape;5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877" y="-10"/>
            <a:ext cx="1149425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7"/>
          <p:cNvSpPr txBox="1"/>
          <p:nvPr/>
        </p:nvSpPr>
        <p:spPr>
          <a:xfrm>
            <a:off x="0" y="353435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28 septembre 2020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11 h 45 à 12 h 45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 et Stéphanie Rioux</a:t>
            </a: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7" name="Google Shape;597;p27"/>
          <p:cNvSpPr txBox="1"/>
          <p:nvPr/>
        </p:nvSpPr>
        <p:spPr>
          <a:xfrm>
            <a:off x="1465750" y="485025"/>
            <a:ext cx="3081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6"/>
          <p:cNvSpPr txBox="1">
            <a:spLocks noGrp="1"/>
          </p:cNvSpPr>
          <p:nvPr>
            <p:ph type="title" idx="4294967295"/>
          </p:nvPr>
        </p:nvSpPr>
        <p:spPr>
          <a:xfrm>
            <a:off x="951650" y="265050"/>
            <a:ext cx="6729600" cy="13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Partage d’une activité avec lien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Number Frames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9" name="Google Shape;679;p36"/>
          <p:cNvSpPr txBox="1">
            <a:spLocks noGrp="1"/>
          </p:cNvSpPr>
          <p:nvPr>
            <p:ph type="body" idx="4294967295"/>
          </p:nvPr>
        </p:nvSpPr>
        <p:spPr>
          <a:xfrm>
            <a:off x="785250" y="1699400"/>
            <a:ext cx="72585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du point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de vue de l’élève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Ouvrir Number Frames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Retour de l’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activité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Formulaires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Google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  ou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Microsoft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80" name="Google Shape;68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9475" y="2175775"/>
            <a:ext cx="2853325" cy="261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Google Shape;682;p36"/>
          <p:cNvCxnSpPr/>
          <p:nvPr/>
        </p:nvCxnSpPr>
        <p:spPr>
          <a:xfrm rot="10800000" flipH="1">
            <a:off x="3089875" y="3868025"/>
            <a:ext cx="2072400" cy="75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Pieces* </a:t>
            </a:r>
            <a:endParaRPr sz="3000" b="1" u="sng"/>
          </a:p>
        </p:txBody>
      </p:sp>
      <p:sp>
        <p:nvSpPr>
          <p:cNvPr id="688" name="Google Shape;688;p37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représenter un nombre 123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en utilisant uniquement des barres et des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représenter le nombre avec des unités seulement et tracer les regroupements avec le crayon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à l’aide du crayon, écrire le nombre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9" name="Google Shape;689;p37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0" name="Google Shape;69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2075" y="2705825"/>
            <a:ext cx="1795525" cy="17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8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Rack* </a:t>
            </a:r>
            <a:endParaRPr sz="3000" b="1" u="sng"/>
          </a:p>
        </p:txBody>
      </p:sp>
      <p:sp>
        <p:nvSpPr>
          <p:cNvPr id="697" name="Google Shape;697;p38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ajouter le nombre de lignes que vous désirez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12 avec 2 tiges en haut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représenter le nombre 18 avec 2 autres tiges en bas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en utilisant le crayon, écrire l’équation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encercler les unités pour montrer la dizaine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 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8" name="Google Shape;698;p38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9" name="Google Shape;69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475" y="2699450"/>
            <a:ext cx="1955000" cy="1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Lines* </a:t>
            </a:r>
            <a:endParaRPr sz="3000" b="1" u="sng"/>
          </a:p>
        </p:txBody>
      </p:sp>
      <p:sp>
        <p:nvSpPr>
          <p:cNvPr id="706" name="Google Shape;706;p39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Sélectionner le type de fractions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Sélectionner la largeur des bonds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 bond de 2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Ajouter un bond de 5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l’addition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7" name="Google Shape;707;p39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8" name="Google Shape;70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1775" y="2733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0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Number Frames* </a:t>
            </a:r>
            <a:endParaRPr sz="3000" b="1" u="sng"/>
          </a:p>
        </p:txBody>
      </p:sp>
      <p:sp>
        <p:nvSpPr>
          <p:cNvPr id="715" name="Google Shape;715;p40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Utiliser une boîte de 10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Représenter le nombre 6 en utilisant un groupe de 5 et une unité en rouge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Compléter la boîte avec des cercles bleus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Changer la forme des pictos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l’équation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6" name="Google Shape;716;p40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7" name="Google Shape;717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7475" y="2776850"/>
            <a:ext cx="1868975" cy="18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1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Math Clock* </a:t>
            </a:r>
            <a:endParaRPr sz="3000" b="1" u="sng"/>
          </a:p>
        </p:txBody>
      </p:sp>
      <p:sp>
        <p:nvSpPr>
          <p:cNvPr id="724" name="Google Shape;724;p41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Afficher une horloge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Bouger les aiguilles pour indiquer l’heure choisie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Afficher l’heure avec un cadran analogique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Afficher l’horloge à l’aide des fractions avec 2,4,12 ou 60 parties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5-Ombrager une section pour visualiser les minutes.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5" name="Google Shape;725;p41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 en ligne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seulement sur iOS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6" name="Google Shape;72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800" y="2963850"/>
            <a:ext cx="1996350" cy="19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Geoboard*</a:t>
            </a:r>
            <a:endParaRPr sz="3000" b="1" u="sng"/>
          </a:p>
        </p:txBody>
      </p:sp>
      <p:sp>
        <p:nvSpPr>
          <p:cNvPr id="733" name="Google Shape;733;p42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tracer des quadrilatères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tracer des quadrilatères ayant un côté de 6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tracer des formes géométriques planes ayant un périmètre de 24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tracer des formes géométriques planes ayant une surface de 24 unités carrés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4" name="Google Shape;734;p42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 en anglais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5" name="Google Shape;73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125" y="2881800"/>
            <a:ext cx="1908050" cy="1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3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Whiteboard*</a:t>
            </a:r>
            <a:endParaRPr sz="3000" b="1" u="sng"/>
          </a:p>
        </p:txBody>
      </p:sp>
      <p:sp>
        <p:nvSpPr>
          <p:cNvPr id="742" name="Google Shape;742;p43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écrire des consignes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tracer des quadrilatères ayant un côté de 6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tracer des formes géométriques planes ayant un périmètre de 24 unités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tracer des formes géométriques planes ayant une surface de 24 unités carrés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3" name="Google Shape;743;p43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 en anglais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4" name="Google Shape;74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7700" y="2618375"/>
            <a:ext cx="1954600" cy="19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4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Pattern Shapes </a:t>
            </a:r>
            <a:endParaRPr sz="3000" b="1" u="sng"/>
          </a:p>
        </p:txBody>
      </p:sp>
      <p:sp>
        <p:nvSpPr>
          <p:cNvPr id="751" name="Google Shape;751;p44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déplacer une forme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tourner la forme à l’aide d’une rotation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une grille en fond d’écran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reproduire la figure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faire une répétition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 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2" name="Google Shape;752;p44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53" name="Google Shape;75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46075" y="2869250"/>
            <a:ext cx="1920600" cy="19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5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Fractions </a:t>
            </a:r>
            <a:endParaRPr sz="3000" b="1" u="sng"/>
          </a:p>
        </p:txBody>
      </p:sp>
      <p:sp>
        <p:nvSpPr>
          <p:cNvPr id="760" name="Google Shape;760;p45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4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choisir la forme rectangulaire ou circulaire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choisir le nombre de parties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ajouter une couleur pour exprimer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copier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à l’aide du crayon, écrire la fraction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6-prendre une 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photo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45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Vidéo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App en ligne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2" name="Google Shape;76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0375" y="2725250"/>
            <a:ext cx="1817375" cy="18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8"/>
          <p:cNvSpPr txBox="1"/>
          <p:nvPr/>
        </p:nvSpPr>
        <p:spPr>
          <a:xfrm>
            <a:off x="1642750" y="640550"/>
            <a:ext cx="61476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Les applications </a:t>
            </a:r>
            <a:endParaRPr sz="40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617A86"/>
                </a:solidFill>
                <a:latin typeface="Viga"/>
                <a:ea typeface="Viga"/>
                <a:cs typeface="Viga"/>
                <a:sym typeface="Viga"/>
              </a:rPr>
              <a:t>«Math Learning Center»</a:t>
            </a:r>
            <a:endParaRPr sz="40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17A86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de la présentation Web :  </a:t>
            </a:r>
            <a:r>
              <a:rPr lang="en" sz="3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http://bit.ly/mst28sept20</a:t>
            </a:r>
            <a:endParaRPr sz="2400" b="1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17A86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04" name="Google Shape;604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404" y="4697296"/>
            <a:ext cx="1016867" cy="3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8649" y="1777763"/>
            <a:ext cx="1244974" cy="12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8"/>
          <p:cNvSpPr txBox="1"/>
          <p:nvPr/>
        </p:nvSpPr>
        <p:spPr>
          <a:xfrm>
            <a:off x="2203550" y="4651400"/>
            <a:ext cx="300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Préparé par le </a:t>
            </a:r>
            <a:r>
              <a:rPr lang="en" u="sng">
                <a:solidFill>
                  <a:schemeClr val="hlink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7"/>
              </a:rPr>
              <a:t>RÉCITMST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 2020</a:t>
            </a:r>
            <a:endParaRPr/>
          </a:p>
        </p:txBody>
      </p:sp>
      <p:pic>
        <p:nvPicPr>
          <p:cNvPr id="607" name="Google Shape;60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350" y="1814701"/>
            <a:ext cx="1387975" cy="133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6"/>
          <p:cNvSpPr txBox="1">
            <a:spLocks noGrp="1"/>
          </p:cNvSpPr>
          <p:nvPr>
            <p:ph type="body" idx="1"/>
          </p:nvPr>
        </p:nvSpPr>
        <p:spPr>
          <a:xfrm>
            <a:off x="1788834" y="1500759"/>
            <a:ext cx="6152400" cy="26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Ubuntu"/>
                <a:ea typeface="Ubuntu"/>
                <a:cs typeface="Ubuntu"/>
                <a:sym typeface="Ubuntu"/>
              </a:rPr>
              <a:t>Expérimentation</a:t>
            </a:r>
            <a:endParaRPr sz="4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9" name="Google Shape;7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7"/>
          <p:cNvSpPr txBox="1">
            <a:spLocks noGrp="1"/>
          </p:cNvSpPr>
          <p:nvPr>
            <p:ph type="title"/>
          </p:nvPr>
        </p:nvSpPr>
        <p:spPr>
          <a:xfrm>
            <a:off x="699425" y="297175"/>
            <a:ext cx="8383800" cy="4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Exemples de tâches ouvertes :</a:t>
            </a:r>
            <a:endParaRPr sz="3600" b="1" u="sng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E8004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Illustre 56+12 ou 123-56;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Représente ¾ ou des fractions équivalentes;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Place en ordre croissant 3 nombres;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Décompose un nombre;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Illustre un nombre pair;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Écris un couple;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000"/>
              <a:buFont typeface="Ubuntu"/>
              <a:buChar char="●"/>
            </a:pPr>
            <a:r>
              <a:rPr lang="en" sz="3000">
                <a:solidFill>
                  <a:srgbClr val="6D9EEB"/>
                </a:solidFill>
                <a:latin typeface="Ubuntu"/>
                <a:ea typeface="Ubuntu"/>
                <a:cs typeface="Ubuntu"/>
                <a:sym typeface="Ubuntu"/>
              </a:rPr>
              <a:t>Compare des figures planes.</a:t>
            </a:r>
            <a:endParaRPr sz="3000">
              <a:solidFill>
                <a:srgbClr val="6D9EEB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D1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8"/>
          <p:cNvSpPr txBox="1">
            <a:spLocks noGrp="1"/>
          </p:cNvSpPr>
          <p:nvPr>
            <p:ph type="title" idx="4294967295"/>
          </p:nvPr>
        </p:nvSpPr>
        <p:spPr>
          <a:xfrm>
            <a:off x="3135550" y="319600"/>
            <a:ext cx="47271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/>
              <a:t>AirDrop en classe </a:t>
            </a:r>
            <a:endParaRPr sz="3000" b="1" u="sng"/>
          </a:p>
        </p:txBody>
      </p:sp>
      <p:sp>
        <p:nvSpPr>
          <p:cNvPr id="780" name="Google Shape;780;p48"/>
          <p:cNvSpPr txBox="1">
            <a:spLocks noGrp="1"/>
          </p:cNvSpPr>
          <p:nvPr>
            <p:ph type="body" idx="4294967295"/>
          </p:nvPr>
        </p:nvSpPr>
        <p:spPr>
          <a:xfrm>
            <a:off x="5229100" y="960700"/>
            <a:ext cx="33846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Tâches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1- Sélectionner AirDrop dans le Centre de contrôle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2- Vérifier si vous pouvez partager avec tout le monde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3- Partager une production avec un collègue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4- Accepter le partage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5- Refuser le partage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6- Vérifier dans Photos la production partagée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1" name="Google Shape;781;p48"/>
          <p:cNvSpPr txBox="1">
            <a:spLocks noGrp="1"/>
          </p:cNvSpPr>
          <p:nvPr>
            <p:ph type="body" idx="4294967295"/>
          </p:nvPr>
        </p:nvSpPr>
        <p:spPr>
          <a:xfrm>
            <a:off x="2717475" y="960700"/>
            <a:ext cx="2283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Ubuntu"/>
                <a:ea typeface="Ubuntu"/>
                <a:cs typeface="Ubuntu"/>
                <a:sym typeface="Ubuntu"/>
              </a:rPr>
              <a:t>Ressources :</a:t>
            </a:r>
            <a:endParaRPr u="sng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Tutoriel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2" name="Google Shape;78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1275" y="2713400"/>
            <a:ext cx="22098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48"/>
          <p:cNvSpPr txBox="1"/>
          <p:nvPr/>
        </p:nvSpPr>
        <p:spPr>
          <a:xfrm>
            <a:off x="0" y="4789850"/>
            <a:ext cx="54264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</a:rPr>
              <a:t>Présentation sous licence CC BY-NC-SA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9"/>
          <p:cNvSpPr txBox="1">
            <a:spLocks noGrp="1"/>
          </p:cNvSpPr>
          <p:nvPr>
            <p:ph type="title"/>
          </p:nvPr>
        </p:nvSpPr>
        <p:spPr>
          <a:xfrm>
            <a:off x="1037300" y="3263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rgbClr val="4A86E8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790" name="Google Shape;790;p49"/>
          <p:cNvSpPr txBox="1"/>
          <p:nvPr/>
        </p:nvSpPr>
        <p:spPr>
          <a:xfrm>
            <a:off x="800275" y="419550"/>
            <a:ext cx="33642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1" name="Google Shape;791;p49"/>
          <p:cNvSpPr txBox="1"/>
          <p:nvPr/>
        </p:nvSpPr>
        <p:spPr>
          <a:xfrm>
            <a:off x="4644350" y="1352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Badge de participation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792" name="Google Shape;79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9650" y="1490725"/>
            <a:ext cx="2162550" cy="20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0"/>
          <p:cNvSpPr txBox="1">
            <a:spLocks noGrp="1"/>
          </p:cNvSpPr>
          <p:nvPr>
            <p:ph type="subTitle" idx="4294967295"/>
          </p:nvPr>
        </p:nvSpPr>
        <p:spPr>
          <a:xfrm>
            <a:off x="1275150" y="264025"/>
            <a:ext cx="6593700" cy="4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Liens des ressources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3"/>
              </a:rPr>
              <a:t>Geoboard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4"/>
              </a:rPr>
              <a:t>Number Rack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5"/>
              </a:rPr>
              <a:t>Number Pieces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/>
              </a:rPr>
              <a:t>Pattern Shapes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7"/>
              </a:rPr>
              <a:t>Fractions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	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8"/>
              </a:rPr>
              <a:t>Number Line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 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9"/>
              </a:rPr>
              <a:t>Number Frames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 </a:t>
            </a:r>
            <a:endParaRPr sz="2000" u="sng">
              <a:solidFill>
                <a:srgbClr val="1A73E8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10"/>
              </a:rPr>
              <a:t>Math Clock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11"/>
              </a:rPr>
              <a:t>Whiteboard</a:t>
            </a: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</a:t>
            </a:r>
            <a:endParaRPr sz="200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404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*Applications qui permettent le partage</a:t>
            </a:r>
            <a:endParaRPr sz="20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98" name="Google Shape;798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1"/>
          <p:cNvSpPr txBox="1">
            <a:spLocks noGrp="1"/>
          </p:cNvSpPr>
          <p:nvPr>
            <p:ph type="subTitle" idx="4294967295"/>
          </p:nvPr>
        </p:nvSpPr>
        <p:spPr>
          <a:xfrm>
            <a:off x="1275150" y="426500"/>
            <a:ext cx="6593700" cy="22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Pour aller plus loin :</a:t>
            </a:r>
            <a:endParaRPr sz="36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60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Tutoriels d’applications iPad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Applications et PDA math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✘"/>
            </a:pP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23 recommandations d’usage des technologies en math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>
              <a:solidFill>
                <a:srgbClr val="00ACC3"/>
              </a:solidFill>
            </a:endParaRPr>
          </a:p>
        </p:txBody>
      </p:sp>
      <p:pic>
        <p:nvPicPr>
          <p:cNvPr id="804" name="Google Shape;80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549" y="3792475"/>
            <a:ext cx="1032550" cy="9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du </a:t>
            </a:r>
            <a:r>
              <a:rPr lang="en" u="sng">
                <a:solidFill>
                  <a:schemeClr val="hlink"/>
                </a:solidFill>
                <a:hlinkClick r:id="rId3"/>
              </a:rPr>
              <a:t>f</a:t>
            </a:r>
            <a:r>
              <a:rPr lang="en" u="sng">
                <a:solidFill>
                  <a:schemeClr val="hlink"/>
                </a:solidFill>
                <a:hlinkClick r:id="rId3"/>
              </a:rPr>
              <a:t>ormulaire de rétroaction</a:t>
            </a:r>
            <a:endParaRPr/>
          </a:p>
        </p:txBody>
      </p:sp>
      <p:pic>
        <p:nvPicPr>
          <p:cNvPr id="810" name="Google Shape;810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875" y="1160175"/>
            <a:ext cx="6726814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16" name="Google Shape;8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3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818" name="Google Shape;818;p53"/>
          <p:cNvSpPr txBox="1"/>
          <p:nvPr/>
        </p:nvSpPr>
        <p:spPr>
          <a:xfrm>
            <a:off x="828975" y="2707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9" name="Google Shape;819;p53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 </a:t>
            </a:r>
            <a:r>
              <a:rPr lang="en" sz="800" u="sng">
                <a:solidFill>
                  <a:srgbClr val="0097A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20" name="Google Shape;820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54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12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5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campus.recit.qc.ca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8" name="Google Shape;828;p54"/>
          <p:cNvSpPr txBox="1">
            <a:spLocks noGrp="1"/>
          </p:cNvSpPr>
          <p:nvPr>
            <p:ph type="ctrTitle"/>
          </p:nvPr>
        </p:nvSpPr>
        <p:spPr>
          <a:xfrm>
            <a:off x="-12500" y="2245413"/>
            <a:ext cx="67542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Les applications de </a:t>
            </a:r>
            <a:endParaRPr sz="3400">
              <a:solidFill>
                <a:srgbClr val="FFFFFF"/>
              </a:solidFill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« Math Learning Center »</a:t>
            </a:r>
            <a:endParaRPr sz="3400">
              <a:solidFill>
                <a:srgbClr val="FFFFFF"/>
              </a:solidFill>
            </a:endParaRPr>
          </a:p>
        </p:txBody>
      </p:sp>
      <p:pic>
        <p:nvPicPr>
          <p:cNvPr id="829" name="Google Shape;829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9377" y="425200"/>
            <a:ext cx="1644851" cy="12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877" y="-10"/>
            <a:ext cx="1149425" cy="18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4"/>
          <p:cNvSpPr txBox="1"/>
          <p:nvPr/>
        </p:nvSpPr>
        <p:spPr>
          <a:xfrm>
            <a:off x="0" y="3534350"/>
            <a:ext cx="30810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28 septembre 2020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11 h 45 à 12 h 45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 et</a:t>
            </a:r>
            <a:r>
              <a:rPr lang="en" sz="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sz="20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32" name="Google Shape;832;p54"/>
          <p:cNvSpPr txBox="1"/>
          <p:nvPr/>
        </p:nvSpPr>
        <p:spPr>
          <a:xfrm>
            <a:off x="1465750" y="485025"/>
            <a:ext cx="3081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9"/>
          <p:cNvSpPr txBox="1">
            <a:spLocks noGrp="1"/>
          </p:cNvSpPr>
          <p:nvPr>
            <p:ph type="title" idx="4294967295"/>
          </p:nvPr>
        </p:nvSpPr>
        <p:spPr>
          <a:xfrm>
            <a:off x="855975" y="174100"/>
            <a:ext cx="63972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8004C"/>
                </a:solidFill>
                <a:latin typeface="Viga"/>
                <a:ea typeface="Viga"/>
                <a:cs typeface="Viga"/>
                <a:sym typeface="Viga"/>
              </a:rPr>
              <a:t>Plan de la présentation</a:t>
            </a:r>
            <a:endParaRPr sz="3600">
              <a:solidFill>
                <a:srgbClr val="E8004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3" name="Google Shape;613;p29"/>
          <p:cNvSpPr txBox="1">
            <a:spLocks noGrp="1"/>
          </p:cNvSpPr>
          <p:nvPr>
            <p:ph type="body" idx="4294967295"/>
          </p:nvPr>
        </p:nvSpPr>
        <p:spPr>
          <a:xfrm>
            <a:off x="694025" y="905850"/>
            <a:ext cx="7893900" cy="33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Qui êtes-vous? (clavardage)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Exprimer vos besoins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Pourquoi? Comment?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Questions et échanges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4" name="Google Shape;6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899" y="3747275"/>
            <a:ext cx="1032550" cy="9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29"/>
          <p:cNvSpPr/>
          <p:nvPr/>
        </p:nvSpPr>
        <p:spPr>
          <a:xfrm rot="5400000">
            <a:off x="7213300" y="313531"/>
            <a:ext cx="1140907" cy="1608344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800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>
            <a:spLocks noGrp="1"/>
          </p:cNvSpPr>
          <p:nvPr>
            <p:ph type="title"/>
          </p:nvPr>
        </p:nvSpPr>
        <p:spPr>
          <a:xfrm>
            <a:off x="1013450" y="1652050"/>
            <a:ext cx="2730300" cy="22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Qui êtes-vous? 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Nom, rôle, CSS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(clavardage)</a:t>
            </a:r>
            <a:endParaRPr sz="2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D4A00"/>
                </a:solidFill>
              </a:rPr>
              <a:t> </a:t>
            </a:r>
            <a:endParaRPr sz="2000" b="1">
              <a:solidFill>
                <a:srgbClr val="ED4A00"/>
              </a:solidFill>
            </a:endParaRPr>
          </a:p>
        </p:txBody>
      </p:sp>
      <p:pic>
        <p:nvPicPr>
          <p:cNvPr id="621" name="Google Shape;6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300" y="1125250"/>
            <a:ext cx="2641649" cy="30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0"/>
          <p:cNvSpPr txBox="1"/>
          <p:nvPr/>
        </p:nvSpPr>
        <p:spPr>
          <a:xfrm>
            <a:off x="5756825" y="386875"/>
            <a:ext cx="217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A86E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25" y="114950"/>
            <a:ext cx="5242826" cy="49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1"/>
          <p:cNvSpPr/>
          <p:nvPr/>
        </p:nvSpPr>
        <p:spPr>
          <a:xfrm>
            <a:off x="425750" y="259275"/>
            <a:ext cx="3208200" cy="476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5053175" y="6815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1"/>
          <p:cNvSpPr/>
          <p:nvPr/>
        </p:nvSpPr>
        <p:spPr>
          <a:xfrm>
            <a:off x="6510975" y="2592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>
            <a:off x="6471800" y="709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7993450" y="272790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92475" y="38664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6471800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5002725" y="461477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3878100" y="3819925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3959575" y="1503450"/>
            <a:ext cx="950700" cy="354600"/>
          </a:xfrm>
          <a:prstGeom prst="ellipse">
            <a:avLst/>
          </a:prstGeom>
          <a:noFill/>
          <a:ln w="38100" cap="flat" cmpd="sng">
            <a:solidFill>
              <a:srgbClr val="F8B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50" y="261897"/>
            <a:ext cx="8405575" cy="4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725" y="934475"/>
            <a:ext cx="1815999" cy="95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3"/>
          <p:cNvSpPr txBox="1">
            <a:spLocks noGrp="1"/>
          </p:cNvSpPr>
          <p:nvPr>
            <p:ph type="body" idx="1"/>
          </p:nvPr>
        </p:nvSpPr>
        <p:spPr>
          <a:xfrm>
            <a:off x="1415225" y="8215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Quelles applications connaissez-vous?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200" b="1">
                <a:latin typeface="Ubuntu"/>
                <a:ea typeface="Ubuntu"/>
                <a:cs typeface="Ubuntu"/>
                <a:sym typeface="Ubuntu"/>
              </a:rPr>
              <a:t>*Offre une option de partage pour l’enseignement à distance</a:t>
            </a:r>
            <a:endParaRPr sz="1200" b="1"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649" name="Google Shape;649;p33"/>
          <p:cNvGraphicFramePr/>
          <p:nvPr/>
        </p:nvGraphicFramePr>
        <p:xfrm>
          <a:off x="635225" y="91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{5973B01A-3882-4EAA-B557-9BB708FA64F6}</a:tableStyleId>
              </a:tblPr>
              <a:tblGrid>
                <a:gridCol w="41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Blocs multibases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Number Pieces*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Horloge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Math Clock*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Boulier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Rack*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Géoplan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Ubuntu"/>
                          <a:ea typeface="Ubuntu"/>
                          <a:cs typeface="Ubuntu"/>
                          <a:sym typeface="Ubuntu"/>
                        </a:rPr>
                        <a:t>Geoboard* </a:t>
                      </a:r>
                      <a:endParaRPr sz="20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Droite numérique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Line*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Blocs mosaïques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Pattern Shapes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Boite de 5-10-20-100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Number Frames*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Fractions 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Whiteboard (nouveauté)</a:t>
                      </a:r>
                      <a:endParaRPr sz="20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Tableau blanc*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50" name="Google Shape;6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000" y="1871138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4125" y="10710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4125" y="1903088"/>
            <a:ext cx="680350" cy="6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3862" y="2739613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4325" y="360810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34125" y="2735150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66175" y="3654125"/>
            <a:ext cx="680350" cy="6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34125" y="4443905"/>
            <a:ext cx="712400" cy="70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 txBox="1">
            <a:spLocks noGrp="1"/>
          </p:cNvSpPr>
          <p:nvPr>
            <p:ph type="title" idx="4294967295"/>
          </p:nvPr>
        </p:nvSpPr>
        <p:spPr>
          <a:xfrm>
            <a:off x="1550300" y="265050"/>
            <a:ext cx="5762400" cy="79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Astuces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3" name="Google Shape;663;p34"/>
          <p:cNvSpPr txBox="1">
            <a:spLocks noGrp="1"/>
          </p:cNvSpPr>
          <p:nvPr>
            <p:ph type="body" idx="4294967295"/>
          </p:nvPr>
        </p:nvSpPr>
        <p:spPr>
          <a:xfrm>
            <a:off x="785250" y="1015900"/>
            <a:ext cx="7458000" cy="4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Photos par capture d’écran ou vidéos, comment les partager?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Partager un code dans certaines applications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Partager un lien à coller dans un ENA (environnement numérique d’apprentissage)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Survol des fonctions du bas des applications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64" name="Google Shape;6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" y="3953838"/>
            <a:ext cx="903922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5"/>
          <p:cNvSpPr txBox="1">
            <a:spLocks noGrp="1"/>
          </p:cNvSpPr>
          <p:nvPr>
            <p:ph type="title" idx="4294967295"/>
          </p:nvPr>
        </p:nvSpPr>
        <p:spPr>
          <a:xfrm>
            <a:off x="951650" y="265050"/>
            <a:ext cx="6990300" cy="13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Partage d’une activité avec code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ACC3"/>
                </a:solidFill>
                <a:latin typeface="Ubuntu"/>
                <a:ea typeface="Ubuntu"/>
                <a:cs typeface="Ubuntu"/>
                <a:sym typeface="Ubuntu"/>
              </a:rPr>
              <a:t>Number Frames</a:t>
            </a:r>
            <a:endParaRPr sz="3600">
              <a:solidFill>
                <a:srgbClr val="00ACC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1" name="Google Shape;671;p35"/>
          <p:cNvSpPr txBox="1">
            <a:spLocks noGrp="1"/>
          </p:cNvSpPr>
          <p:nvPr>
            <p:ph type="body" idx="4294967295"/>
          </p:nvPr>
        </p:nvSpPr>
        <p:spPr>
          <a:xfrm>
            <a:off x="785250" y="1574850"/>
            <a:ext cx="72585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Expérimentation du point de vue de l’élève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Ouvrir l’application en ligne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3429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72" name="Google Shape;6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824" y="1101200"/>
            <a:ext cx="1032550" cy="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2877" y="2871375"/>
            <a:ext cx="4398800" cy="17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Affichage à l'écran (16:9)</PresentationFormat>
  <Paragraphs>275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Viga</vt:lpstr>
      <vt:lpstr>Varela Round</vt:lpstr>
      <vt:lpstr>Nixie One</vt:lpstr>
      <vt:lpstr>Roboto</vt:lpstr>
      <vt:lpstr>Ubuntu</vt:lpstr>
      <vt:lpstr>Sniglet</vt:lpstr>
      <vt:lpstr>Arial</vt:lpstr>
      <vt:lpstr>Dosis</vt:lpstr>
      <vt:lpstr>Friar template</vt:lpstr>
      <vt:lpstr>Simple Light</vt:lpstr>
      <vt:lpstr>Les applications de  « Math Learning Center »</vt:lpstr>
      <vt:lpstr>Présentation PowerPoint</vt:lpstr>
      <vt:lpstr>Plan de la présentation</vt:lpstr>
      <vt:lpstr>Qui êtes-vous?  Nom, rôle, CSS (clavardage)   </vt:lpstr>
      <vt:lpstr>Présentation PowerPoint</vt:lpstr>
      <vt:lpstr>Présentation PowerPoint</vt:lpstr>
      <vt:lpstr>Présentation PowerPoint</vt:lpstr>
      <vt:lpstr> Astuces</vt:lpstr>
      <vt:lpstr> Partage d’une activité avec code Number Frames</vt:lpstr>
      <vt:lpstr> Partage d’une activité avec lien Number Frames</vt:lpstr>
      <vt:lpstr>Number Pieces* </vt:lpstr>
      <vt:lpstr>Number Rack* </vt:lpstr>
      <vt:lpstr>Number Lines* </vt:lpstr>
      <vt:lpstr>Number Frames* </vt:lpstr>
      <vt:lpstr>Math Clock* </vt:lpstr>
      <vt:lpstr>Geoboard*</vt:lpstr>
      <vt:lpstr>Whiteboard*</vt:lpstr>
      <vt:lpstr>Pattern Shapes </vt:lpstr>
      <vt:lpstr>Fractions </vt:lpstr>
      <vt:lpstr>Présentation PowerPoint</vt:lpstr>
      <vt:lpstr>Exemples de tâches ouvertes :  Illustre 56+12 ou 123-56; Représente ¾ ou des fractions équivalentes; Place en ordre croissant 3 nombres; Décompose un nombre; Illustre un nombre pair; Écris un couple; Compare des figures planes.  </vt:lpstr>
      <vt:lpstr>AirDrop en classe </vt:lpstr>
      <vt:lpstr>Obtenez votre  badge de participation</vt:lpstr>
      <vt:lpstr>Présentation PowerPoint</vt:lpstr>
      <vt:lpstr>Présentation PowerPoint</vt:lpstr>
      <vt:lpstr>Lien du formulaire de rétroaction</vt:lpstr>
      <vt:lpstr>MERCI !</vt:lpstr>
      <vt:lpstr>Les applications de  « Math Learning Center 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applications de  « Math Learning Center »</dc:title>
  <dc:creator>Sonya Fiset</dc:creator>
  <cp:lastModifiedBy>Sonya Fiset</cp:lastModifiedBy>
  <cp:revision>1</cp:revision>
  <dcterms:modified xsi:type="dcterms:W3CDTF">2020-09-28T16:40:05Z</dcterms:modified>
</cp:coreProperties>
</file>