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Vig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979D0B-75B0-4F5A-935A-C00EA5BDE9CA}">
  <a:tblStyle styleId="{86979D0B-75B0-4F5A-935A-C00EA5BDE9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osi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6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5.xml"/><Relationship Id="rId32" Type="http://schemas.openxmlformats.org/officeDocument/2006/relationships/font" Target="fonts/Ubuntu-italic.fntdata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Vig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97c28e4f4e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97c28e4f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9dc0336a0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9dc0336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998a8e24b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998a8e24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99dc0336a0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99dc0336a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99dc0336a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99dc0336a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97926f51db_0_15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97926f51db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7926f51db_0_2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7926f51db_0_2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7926f51db_0_10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7926f51db_0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7c28e4f4e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7c28e4f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polygraph/custom/59e3b2dc5a79e348a3838d75?lang=fr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acher.desmos.com/activitybuilder/custom/59dbee961a15dc06122ec602?lang=fr" TargetMode="External"/><Relationship Id="rId4" Type="http://schemas.openxmlformats.org/officeDocument/2006/relationships/hyperlink" Target="https://teacher.desmos.com/activitybuilder/custom/5eb01c7c6ac3db0b36b0cb5f?lang=fr" TargetMode="External"/><Relationship Id="rId5" Type="http://schemas.openxmlformats.org/officeDocument/2006/relationships/hyperlink" Target="https://teacher.desmos.com/activitybuilder/custom/5e7d3e13beccc116b4cdff18?lang=fr" TargetMode="External"/><Relationship Id="rId6" Type="http://schemas.openxmlformats.org/officeDocument/2006/relationships/hyperlink" Target="https://teacher.desmos.com/polygraph/custom/59e3b2dc5a79e348a3838d75?lang=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s://www.facebook.com/groups/704851039666407" TargetMode="External"/><Relationship Id="rId5" Type="http://schemas.openxmlformats.org/officeDocument/2006/relationships/hyperlink" Target="http://www.lesmathsautrement.ca" TargetMode="External"/><Relationship Id="rId6" Type="http://schemas.openxmlformats.org/officeDocument/2006/relationships/hyperlink" Target="http://www.desmosfr.c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acher.desmos.com/collection/5cacb5bbd252c50c659b2ab3?lang=fr" TargetMode="External"/><Relationship Id="rId4" Type="http://schemas.openxmlformats.org/officeDocument/2006/relationships/hyperlink" Target="https://learn.desmos.com/webinars#CL" TargetMode="External"/><Relationship Id="rId5" Type="http://schemas.openxmlformats.org/officeDocument/2006/relationships/hyperlink" Target="https://teacher.desmos.com/computation-layer/documentation?lang=fr#overview" TargetMode="External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drive.google.com/file/d/1jS5SFul3g4cTOjFPvMqKaXTwHPsF2awH/view?usp=sharing" TargetMode="External"/><Relationship Id="rId6" Type="http://schemas.openxmlformats.org/officeDocument/2006/relationships/hyperlink" Target="https://recitmst.qc.ca/Desmos-creation-d-activite-pour-la-classe-virtuelle" TargetMode="External"/><Relationship Id="rId7" Type="http://schemas.openxmlformats.org/officeDocument/2006/relationships/hyperlink" Target="https://recitmst.qc.ca/Desmos-les-mathematiques-en-classe-virtuell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hyperlink" Target="http://bit.ly/desmos2509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9" Type="http://schemas.openxmlformats.org/officeDocument/2006/relationships/hyperlink" Target="https://recitmst.qc.ca/Desmos-les-mathematiques-en-classe-virtuelle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cher.desmos.com/activitybuilder/custom/59dbee961a15dc06122ec602?lang=fr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er.desmos.com/activitybuilder/custom/5eb01c7c6ac3db0b36b0cb5f?lang=fr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e7d3e13beccc116b4cdff18?lang=fr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création d’activités pour la classe virtuelle</a:t>
            </a:r>
            <a:endParaRPr sz="4300">
              <a:solidFill>
                <a:srgbClr val="FFFFFF"/>
              </a:solidFill>
            </a:endParaRPr>
          </a:p>
        </p:txBody>
      </p:sp>
      <p:pic>
        <p:nvPicPr>
          <p:cNvPr id="533" name="Google Shape;5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25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septembre 2020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13h30 à 14h30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22"/>
          <p:cNvSpPr txBox="1"/>
          <p:nvPr>
            <p:ph idx="4294967295" type="body"/>
          </p:nvPr>
        </p:nvSpPr>
        <p:spPr>
          <a:xfrm>
            <a:off x="1607350" y="150675"/>
            <a:ext cx="5927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Coordonnées dans le plan cartésien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0" name="Google Shape;6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1" name="Google Shape;6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Liens des activités présentées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7" name="Google Shape;617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23"/>
          <p:cNvSpPr txBox="1"/>
          <p:nvPr>
            <p:ph idx="1" type="body"/>
          </p:nvPr>
        </p:nvSpPr>
        <p:spPr>
          <a:xfrm>
            <a:off x="747925" y="1384300"/>
            <a:ext cx="6431700" cy="29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chaînes d’opérations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Les modes de représentation des fonctions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Activité : Reproduisez ma droite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«Polygraph» sur le plan cartésien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4" name="Google Shape;624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24"/>
          <p:cNvSpPr txBox="1"/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26" name="Google Shape;6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4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4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5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5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5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5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5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5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5"/>
          <p:cNvSpPr/>
          <p:nvPr/>
        </p:nvSpPr>
        <p:spPr>
          <a:xfrm>
            <a:off x="4940492" y="2388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6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6" name="Google Shape;656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26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492449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6"/>
          <p:cNvSpPr/>
          <p:nvPr/>
        </p:nvSpPr>
        <p:spPr>
          <a:xfrm>
            <a:off x="615604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activités 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0" name="Google Shape;670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1" name="Google Shape;671;p27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Les maths autrement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lesmathsautrement.ca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desmosfr.ca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7" name="Google Shape;6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8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 CL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6" name="Google Shape;686;p29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Collection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Introduction à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Webinaires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 de Desmos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Documentation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7" name="Google Shape;68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9975" y="460175"/>
            <a:ext cx="685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0"/>
          <p:cNvSpPr/>
          <p:nvPr/>
        </p:nvSpPr>
        <p:spPr>
          <a:xfrm>
            <a:off x="367400" y="1272300"/>
            <a:ext cx="7544400" cy="4758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4" name="Google Shape;69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5" name="Google Shape;695;p30"/>
          <p:cNvSpPr txBox="1"/>
          <p:nvPr>
            <p:ph idx="1" type="body"/>
          </p:nvPr>
        </p:nvSpPr>
        <p:spPr>
          <a:xfrm>
            <a:off x="421925" y="1159900"/>
            <a:ext cx="7775400" cy="3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 (CSDM)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Enregistrement du webinaire sur la création d’activités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(à venir)</a:t>
            </a:r>
            <a:endParaRPr b="1"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Enregistrement du webinaire sur la classe virtuelle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1" name="Google Shape;701;p31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2" name="Google Shape;702;p31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b="1"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3" name="Google Shape;7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24" y="1520150"/>
            <a:ext cx="2921175" cy="28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bit.ly/desmos25092020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2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9" name="Google Shape;709;p32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0" name="Google Shape;710;p32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11" name="Google Shape;711;p32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12" name="Google Shape;712;p32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713" name="Google Shape;713;p32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14" name="Google Shape;714;p32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3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0" name="Google Shape;7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3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22" name="Google Shape;722;p33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3" name="Google Shape;723;p3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4" name="Google Shape;724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5"/>
          <p:cNvSpPr txBox="1"/>
          <p:nvPr>
            <p:ph idx="1" type="body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Exemples d’activités possibles de créer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Outils de création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Modifier une activité existante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Programmation CL (survol)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Qui êtes-vous?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Nom, rôle, CSS</a:t>
            </a:r>
            <a:endParaRPr sz="20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(clavardage)</a:t>
            </a:r>
            <a:endParaRPr i="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3" name="Google Shape;56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en êtes où avec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0" name="Google Shape;570;p17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{86979D0B-75B0-4F5A-935A-C00EA5BDE9CA}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l’espace enseignant mais je n’ai jamais créé d’activités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"/>
          <p:cNvSpPr/>
          <p:nvPr/>
        </p:nvSpPr>
        <p:spPr>
          <a:xfrm>
            <a:off x="277900" y="23262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8"/>
          <p:cNvSpPr txBox="1"/>
          <p:nvPr/>
        </p:nvSpPr>
        <p:spPr>
          <a:xfrm>
            <a:off x="3461550" y="38461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7" name="Google Shape;577;p18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6539400" y="38261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9" name="Google Shape;579;p18"/>
          <p:cNvSpPr txBox="1"/>
          <p:nvPr/>
        </p:nvSpPr>
        <p:spPr>
          <a:xfrm>
            <a:off x="0" y="29314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0" name="Google Shape;580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1" name="Google Shape;58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24956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8"/>
          <p:cNvSpPr txBox="1"/>
          <p:nvPr/>
        </p:nvSpPr>
        <p:spPr>
          <a:xfrm>
            <a:off x="277900" y="10589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3" name="Google Shape;58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854400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8"/>
          <p:cNvSpPr txBox="1"/>
          <p:nvPr/>
        </p:nvSpPr>
        <p:spPr>
          <a:xfrm>
            <a:off x="751750" y="4319925"/>
            <a:ext cx="7875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Enregistrement du webinaire sur la classe virtuelle</a:t>
            </a:r>
            <a:endParaRPr b="1" sz="20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9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Chaînes d’opérations</a:t>
            </a:r>
            <a:endParaRPr b="1" sz="21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0" name="Google Shape;5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00" y="1174075"/>
            <a:ext cx="7828406" cy="38317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0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Modes de représentation d’une fonction</a:t>
            </a:r>
            <a:endParaRPr b="1" sz="1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6" name="Google Shape;5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50" y="1129800"/>
            <a:ext cx="7810094" cy="38317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2" name="Google Shape;602;p21"/>
          <p:cNvSpPr txBox="1"/>
          <p:nvPr>
            <p:ph idx="4294967295" type="body"/>
          </p:nvPr>
        </p:nvSpPr>
        <p:spPr>
          <a:xfrm>
            <a:off x="1608450" y="-59025"/>
            <a:ext cx="59271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L’activité progressive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Reproduisez ma droite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3" name="Google Shape;6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2075"/>
            <a:ext cx="8756285" cy="37588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