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Sniglet"/>
      <p:regular r:id="rId27"/>
    </p:embeddedFont>
    <p:embeddedFont>
      <p:font typeface="Dosis"/>
      <p:regular r:id="rId28"/>
      <p:bold r:id="rId29"/>
    </p:embeddedFont>
    <p:embeddedFont>
      <p:font typeface="Ubuntu"/>
      <p:regular r:id="rId30"/>
      <p:bold r:id="rId31"/>
      <p:italic r:id="rId32"/>
      <p:boldItalic r:id="rId33"/>
    </p:embeddedFont>
    <p:embeddedFont>
      <p:font typeface="Roboto"/>
      <p:regular r:id="rId34"/>
      <p:bold r:id="rId35"/>
      <p:italic r:id="rId36"/>
      <p:boldItalic r:id="rId37"/>
    </p:embeddedFont>
    <p:embeddedFont>
      <p:font typeface="Viga"/>
      <p:regular r:id="rId38"/>
    </p:embeddedFont>
    <p:embeddedFont>
      <p:font typeface="Titillium Web"/>
      <p:regular r:id="rId39"/>
      <p:bold r:id="rId40"/>
      <p:italic r:id="rId41"/>
      <p:boldItalic r:id="rId42"/>
    </p:embeddedFont>
    <p:embeddedFont>
      <p:font typeface="Corbel"/>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B3AA3C-5DB5-44F7-B653-DA4C38C37444}">
  <a:tblStyle styleId="{F7B3AA3C-5DB5-44F7-B653-DA4C38C3744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42" Type="http://schemas.openxmlformats.org/officeDocument/2006/relationships/font" Target="fonts/TitilliumWeb-boldItalic.fntdata"/><Relationship Id="rId41" Type="http://schemas.openxmlformats.org/officeDocument/2006/relationships/font" Target="fonts/TitilliumWeb-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fntdata"/><Relationship Id="rId30" Type="http://schemas.openxmlformats.org/officeDocument/2006/relationships/font" Target="fonts/Ubuntu-regular.fntdata"/><Relationship Id="rId33" Type="http://schemas.openxmlformats.org/officeDocument/2006/relationships/font" Target="fonts/Ubuntu-boldItalic.fntdata"/><Relationship Id="rId32" Type="http://schemas.openxmlformats.org/officeDocument/2006/relationships/font" Target="fonts/Ubuntu-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TitilliumWeb-regular.fntdata"/><Relationship Id="rId38" Type="http://schemas.openxmlformats.org/officeDocument/2006/relationships/font" Target="fonts/Viga-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Dosis-regular.fntdata"/><Relationship Id="rId27" Type="http://schemas.openxmlformats.org/officeDocument/2006/relationships/font" Target="fonts/Sniglet-regular.fntdata"/><Relationship Id="rId29" Type="http://schemas.openxmlformats.org/officeDocument/2006/relationships/font" Target="fonts/Dosis-bold.fnt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2b428cb40a7a4eae" TargetMode="External"/><Relationship Id="rId3" Type="http://schemas.openxmlformats.org/officeDocument/2006/relationships/hyperlink" Target="https://graspablemath.com/canvas/?load=_8b9a555dc6c15e3a" TargetMode="External"/><Relationship Id="rId4" Type="http://schemas.openxmlformats.org/officeDocument/2006/relationships/hyperlink" Target="https://graspablemath.com/canvas/?load=_bb4e5a218d5c6ace" TargetMode="External"/><Relationship Id="rId5" Type="http://schemas.openxmlformats.org/officeDocument/2006/relationships/hyperlink" Target="https://graspablemath.com/canva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035fdd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c035fdd6c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17" name="Google Shape;7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24" name="Google Shape;724;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39" name="Google Shape;739;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u="sng">
                <a:solidFill>
                  <a:schemeClr val="hlink"/>
                </a:solidFill>
                <a:hlinkClick r:id="rId2"/>
              </a:rPr>
              <a:t>Exemple en sciences</a:t>
            </a:r>
            <a:endParaRPr/>
          </a:p>
          <a:p>
            <a:pPr indent="0" lvl="0" marL="0" rtl="0" algn="l">
              <a:lnSpc>
                <a:spcPct val="100000"/>
              </a:lnSpc>
              <a:spcBef>
                <a:spcPts val="0"/>
              </a:spcBef>
              <a:spcAft>
                <a:spcPts val="0"/>
              </a:spcAft>
              <a:buClr>
                <a:schemeClr val="dk1"/>
              </a:buClr>
              <a:buSzPts val="1100"/>
              <a:buFont typeface="Calibri"/>
              <a:buNone/>
            </a:pPr>
            <a:r>
              <a:rPr lang="fr-CA"/>
              <a:t>Formule mécanique </a:t>
            </a:r>
            <a:r>
              <a:rPr lang="fr-CA" u="sng">
                <a:solidFill>
                  <a:schemeClr val="hlink"/>
                </a:solidFill>
                <a:hlinkClick r:id="rId3"/>
              </a:rPr>
              <a:t>https://graspablemath.com/canvas/?load=_8b9a555dc6c15e3a</a:t>
            </a:r>
            <a:r>
              <a:rPr lang="fr-CA"/>
              <a:t> et </a:t>
            </a:r>
            <a:r>
              <a:rPr lang="fr-CA" u="sng">
                <a:solidFill>
                  <a:schemeClr val="hlink"/>
                </a:solidFill>
                <a:hlinkClick r:id="rId4"/>
              </a:rPr>
              <a:t>https://graspablemath.com/canvas/?load=_bb4e5a218d5c6ace</a:t>
            </a:r>
            <a:r>
              <a:rPr lang="fr-CA"/>
              <a:t>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5"/>
              </a:rPr>
              <a:t>https://graspablemath.com/canvas</a:t>
            </a:r>
            <a:endParaRPr/>
          </a:p>
        </p:txBody>
      </p:sp>
      <p:sp>
        <p:nvSpPr>
          <p:cNvPr id="756" name="Google Shape;756;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69" name="Google Shape;7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778" name="Google Shape;778;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794" name="Google Shape;7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01" name="Google Shape;80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806" name="Google Shape;8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bf8becb6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bf8becb6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gbf8becb6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8" name="Google Shape;6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53" name="Google Shape;653;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86" name="Google Shape;686;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703" name="Google Shape;703;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710" name="Google Shape;7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hyperlink" Target="https://campus.recit.qc.ca/" TargetMode="External"/><Relationship Id="rId6" Type="http://schemas.openxmlformats.org/officeDocument/2006/relationships/hyperlink" Target="http://monurl.ca/gm08032021" TargetMode="External"/><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17.png"/><Relationship Id="rId6" Type="http://schemas.openxmlformats.org/officeDocument/2006/relationships/hyperlink" Target="https://graspablemath.com/" TargetMode="External"/><Relationship Id="rId7" Type="http://schemas.openxmlformats.org/officeDocument/2006/relationships/image" Target="../media/image19.png"/><Relationship Id="rId8" Type="http://schemas.openxmlformats.org/officeDocument/2006/relationships/hyperlink" Target="https://www.youtube.com/playlist?list=PLbE85KlaADWk8H_Fr0XZsInXAJMFKpJf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graspablemath.com/canvas/?load=_bf6b42693886d067"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activities.graspablemath.com/s/GDPRH" TargetMode="External"/><Relationship Id="rId4" Type="http://schemas.openxmlformats.org/officeDocument/2006/relationships/hyperlink" Target="https://activities.graspablemath.com/s/KTZN8" TargetMode="External"/><Relationship Id="rId5" Type="http://schemas.openxmlformats.org/officeDocument/2006/relationships/hyperlink" Target="https://activities.graspablemath.com/s/V65S8" TargetMode="External"/><Relationship Id="rId6" Type="http://schemas.openxmlformats.org/officeDocument/2006/relationships/hyperlink" Target="https://activities.graspablemath.com/s/R8B9V" TargetMode="External"/><Relationship Id="rId7" Type="http://schemas.openxmlformats.org/officeDocument/2006/relationships/hyperlink" Target="https://activities.graspablemath.com/s/2TWS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hyperlink" Target="mailto:stephanie.rioux@recitmst.qc.ca" TargetMode="External"/><Relationship Id="rId9" Type="http://schemas.openxmlformats.org/officeDocument/2006/relationships/hyperlink" Target="https://recitmst.qc.ca/Louise-Roy" TargetMode="External"/><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hyperlink" Target="http://monurl.ca/gm0803202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campus.recit.qc.ca/mod/assign/view.php?id=9031" TargetMode="External"/><Relationship Id="rId4" Type="http://schemas.openxmlformats.org/officeDocument/2006/relationships/image" Target="../media/image22.png"/><Relationship Id="rId5" Type="http://schemas.openxmlformats.org/officeDocument/2006/relationships/hyperlink" Target="https://campus.recit.qc.ca/login/index.php" TargetMode="External"/><Relationship Id="rId6" Type="http://schemas.openxmlformats.org/officeDocument/2006/relationships/hyperlink" Target="https://campus.recit.qc.ca/enrol/index.php?id=284" TargetMode="External"/><Relationship Id="rId7" Type="http://schemas.openxmlformats.org/officeDocument/2006/relationships/hyperlink" Target="https://campus.recit.qc.ca/mod/assign/view.php?id=9031" TargetMode="External"/></Relationships>
</file>

<file path=ppt/slides/_rels/slide21.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hyperlink" Target="mailto:stephanie.rioux@recitmst.qc.ca" TargetMode="External"/><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graspablemat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frqsc.gouv.qc.ca/documents/11326/518700/These_FVincent_2011-2E-144330.pdf/37347bf4-b710-4faa-8719-a13774ca6dc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rotWithShape="1">
          <a:blip r:embed="rId3">
            <a:alphaModFix/>
          </a:blip>
          <a:srcRect b="0" l="0" r="0" t="18166"/>
          <a:stretch/>
        </p:blipFill>
        <p:spPr>
          <a:xfrm>
            <a:off x="0" y="0"/>
            <a:ext cx="11811000" cy="6381299"/>
          </a:xfrm>
          <a:prstGeom prst="rect">
            <a:avLst/>
          </a:prstGeom>
          <a:noFill/>
          <a:ln>
            <a:noFill/>
          </a:ln>
        </p:spPr>
      </p:pic>
      <p:pic>
        <p:nvPicPr>
          <p:cNvPr id="622" name="Google Shape;622;p22"/>
          <p:cNvPicPr preferRelativeResize="0"/>
          <p:nvPr/>
        </p:nvPicPr>
        <p:blipFill>
          <a:blip r:embed="rId4">
            <a:alphaModFix/>
          </a:blip>
          <a:stretch>
            <a:fillRect/>
          </a:stretch>
        </p:blipFill>
        <p:spPr>
          <a:xfrm>
            <a:off x="-16700" y="-24667"/>
            <a:ext cx="12225365" cy="6907331"/>
          </a:xfrm>
          <a:prstGeom prst="rect">
            <a:avLst/>
          </a:prstGeom>
          <a:noFill/>
          <a:ln>
            <a:noFill/>
          </a:ln>
        </p:spPr>
      </p:pic>
      <p:sp>
        <p:nvSpPr>
          <p:cNvPr id="623" name="Google Shape;623;p22">
            <a:hlinkClick r:id="rId5"/>
          </p:cNvPr>
          <p:cNvSpPr txBox="1"/>
          <p:nvPr/>
        </p:nvSpPr>
        <p:spPr>
          <a:xfrm>
            <a:off x="6001900" y="6292400"/>
            <a:ext cx="5520300" cy="56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CA" sz="2100">
                <a:latin typeface="Ubuntu"/>
                <a:ea typeface="Ubuntu"/>
                <a:cs typeface="Ubuntu"/>
                <a:sym typeface="Ubuntu"/>
              </a:rPr>
              <a:t>Pour plus de détails : recitmst.qc.ca</a:t>
            </a:r>
            <a:endParaRPr b="1" sz="2100">
              <a:latin typeface="Ubuntu"/>
              <a:ea typeface="Ubuntu"/>
              <a:cs typeface="Ubuntu"/>
              <a:sym typeface="Ubuntu"/>
            </a:endParaRPr>
          </a:p>
        </p:txBody>
      </p:sp>
      <p:sp>
        <p:nvSpPr>
          <p:cNvPr id="624" name="Google Shape;624;p22"/>
          <p:cNvSpPr txBox="1"/>
          <p:nvPr>
            <p:ph type="ctrTitle"/>
          </p:nvPr>
        </p:nvSpPr>
        <p:spPr>
          <a:xfrm>
            <a:off x="26967" y="3123567"/>
            <a:ext cx="10776300" cy="1524000"/>
          </a:xfrm>
          <a:prstGeom prst="rect">
            <a:avLst/>
          </a:prstGeom>
          <a:solidFill>
            <a:srgbClr val="202D36">
              <a:alpha val="48650"/>
            </a:srgbClr>
          </a:solidFill>
          <a:ln>
            <a:noFill/>
          </a:ln>
        </p:spPr>
        <p:txBody>
          <a:bodyPr anchorCtr="0" anchor="ctr" bIns="60925" lIns="121900" spcFirstLastPara="1" rIns="121900" wrap="square" tIns="60925">
            <a:noAutofit/>
          </a:bodyPr>
          <a:lstStyle/>
          <a:p>
            <a:pPr indent="0" lvl="0" marL="101600" rtl="0" algn="l">
              <a:lnSpc>
                <a:spcPct val="100000"/>
              </a:lnSpc>
              <a:spcBef>
                <a:spcPts val="0"/>
              </a:spcBef>
              <a:spcAft>
                <a:spcPts val="0"/>
              </a:spcAft>
              <a:buNone/>
            </a:pPr>
            <a:r>
              <a:rPr lang="fr-CA" sz="5700">
                <a:solidFill>
                  <a:srgbClr val="FFFFFF"/>
                </a:solidFill>
                <a:latin typeface="Viga"/>
                <a:ea typeface="Viga"/>
                <a:cs typeface="Viga"/>
                <a:sym typeface="Viga"/>
              </a:rPr>
              <a:t>Graspable Math pour l’apprentissage autrement</a:t>
            </a:r>
            <a:endParaRPr sz="5700">
              <a:solidFill>
                <a:srgbClr val="FFFFFF"/>
              </a:solidFill>
              <a:latin typeface="Viga"/>
              <a:ea typeface="Viga"/>
              <a:cs typeface="Viga"/>
              <a:sym typeface="Viga"/>
            </a:endParaRPr>
          </a:p>
        </p:txBody>
      </p:sp>
      <p:sp>
        <p:nvSpPr>
          <p:cNvPr id="625" name="Google Shape;625;p22"/>
          <p:cNvSpPr txBox="1"/>
          <p:nvPr/>
        </p:nvSpPr>
        <p:spPr>
          <a:xfrm>
            <a:off x="26967" y="4835200"/>
            <a:ext cx="5973300" cy="1775700"/>
          </a:xfrm>
          <a:prstGeom prst="rect">
            <a:avLst/>
          </a:prstGeom>
          <a:noFill/>
          <a:ln>
            <a:noFill/>
          </a:ln>
        </p:spPr>
        <p:txBody>
          <a:bodyPr anchorCtr="0" anchor="t" bIns="121900" lIns="121900" spcFirstLastPara="1" rIns="121900" wrap="square" tIns="121900">
            <a:noAutofit/>
          </a:bodyPr>
          <a:lstStyle/>
          <a:p>
            <a:pPr indent="0" lvl="0" marL="139700" rtl="0" algn="l">
              <a:spcBef>
                <a:spcPts val="0"/>
              </a:spcBef>
              <a:spcAft>
                <a:spcPts val="0"/>
              </a:spcAft>
              <a:buNone/>
            </a:pPr>
            <a:r>
              <a:rPr lang="fr-CA" sz="2700">
                <a:solidFill>
                  <a:srgbClr val="FFFFFF"/>
                </a:solidFill>
                <a:latin typeface="Ubuntu"/>
                <a:ea typeface="Ubuntu"/>
                <a:cs typeface="Ubuntu"/>
                <a:sym typeface="Ubuntu"/>
              </a:rPr>
              <a:t>Atelier 307</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8 mars 2021 - 13h à 14h15</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chemeClr val="lt1"/>
                </a:solidFill>
                <a:latin typeface="Ubuntu"/>
                <a:ea typeface="Ubuntu"/>
                <a:cs typeface="Ubuntu"/>
                <a:sym typeface="Ubuntu"/>
              </a:rPr>
              <a:t>CSS Kamouraska-Rivière-du-Loup</a:t>
            </a:r>
            <a:endParaRPr sz="2700">
              <a:solidFill>
                <a:schemeClr val="lt1"/>
              </a:solidFill>
              <a:latin typeface="Ubuntu"/>
              <a:ea typeface="Ubuntu"/>
              <a:cs typeface="Ubuntu"/>
              <a:sym typeface="Ubuntu"/>
            </a:endParaRPr>
          </a:p>
          <a:p>
            <a:pPr indent="0" lvl="0" marL="0" rtl="0" algn="l">
              <a:spcBef>
                <a:spcPts val="0"/>
              </a:spcBef>
              <a:spcAft>
                <a:spcPts val="0"/>
              </a:spcAft>
              <a:buNone/>
            </a:pPr>
            <a:r>
              <a:rPr lang="fr-CA" sz="2700">
                <a:solidFill>
                  <a:schemeClr val="lt1"/>
                </a:solidFill>
                <a:latin typeface="Ubuntu"/>
                <a:ea typeface="Ubuntu"/>
                <a:cs typeface="Ubuntu"/>
                <a:sym typeface="Ubuntu"/>
              </a:rPr>
              <a:t> </a:t>
            </a:r>
            <a:r>
              <a:rPr b="1" lang="fr-CA" sz="2500">
                <a:solidFill>
                  <a:schemeClr val="lt1"/>
                </a:solidFill>
                <a:latin typeface="Ubuntu"/>
                <a:ea typeface="Ubuntu"/>
                <a:cs typeface="Ubuntu"/>
                <a:sym typeface="Ubuntu"/>
              </a:rPr>
              <a:t> </a:t>
            </a:r>
            <a:r>
              <a:rPr b="1" lang="fr-CA" sz="2900" u="sng">
                <a:solidFill>
                  <a:srgbClr val="FAA22A"/>
                </a:solidFill>
                <a:latin typeface="Ubuntu"/>
                <a:ea typeface="Ubuntu"/>
                <a:cs typeface="Ubuntu"/>
                <a:sym typeface="Ubuntu"/>
                <a:hlinkClick r:id="rId6">
                  <a:extLst>
                    <a:ext uri="{A12FA001-AC4F-418D-AE19-62706E023703}">
                      <ahyp:hlinkClr val="tx"/>
                    </a:ext>
                  </a:extLst>
                </a:hlinkClick>
              </a:rPr>
              <a:t>monurl.ca/gm08032021</a:t>
            </a:r>
            <a:endParaRPr b="1" sz="3800">
              <a:solidFill>
                <a:schemeClr val="lt1"/>
              </a:solidFill>
              <a:latin typeface="Ubuntu"/>
              <a:ea typeface="Ubuntu"/>
              <a:cs typeface="Ubuntu"/>
              <a:sym typeface="Ubuntu"/>
            </a:endParaRPr>
          </a:p>
          <a:p>
            <a:pPr indent="0" lvl="0" marL="0" rtl="0" algn="l">
              <a:spcBef>
                <a:spcPts val="0"/>
              </a:spcBef>
              <a:spcAft>
                <a:spcPts val="0"/>
              </a:spcAft>
              <a:buNone/>
            </a:pPr>
            <a:r>
              <a:t/>
            </a:r>
            <a:endParaRPr sz="2700">
              <a:solidFill>
                <a:srgbClr val="FAA22A"/>
              </a:solidFill>
              <a:latin typeface="Ubuntu"/>
              <a:ea typeface="Ubuntu"/>
              <a:cs typeface="Ubuntu"/>
              <a:sym typeface="Ubuntu"/>
            </a:endParaRPr>
          </a:p>
        </p:txBody>
      </p:sp>
      <p:sp>
        <p:nvSpPr>
          <p:cNvPr id="626" name="Google Shape;626;p22"/>
          <p:cNvSpPr txBox="1"/>
          <p:nvPr/>
        </p:nvSpPr>
        <p:spPr>
          <a:xfrm>
            <a:off x="1523475" y="514977"/>
            <a:ext cx="4476900" cy="904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CA" sz="1700">
                <a:solidFill>
                  <a:srgbClr val="FFFFFF"/>
                </a:solidFill>
                <a:latin typeface="Viga"/>
                <a:ea typeface="Viga"/>
                <a:cs typeface="Viga"/>
                <a:sym typeface="Viga"/>
              </a:rPr>
              <a:t>Service national</a:t>
            </a:r>
            <a:endParaRPr sz="1700">
              <a:solidFill>
                <a:srgbClr val="FFFFFF"/>
              </a:solidFill>
              <a:latin typeface="Viga"/>
              <a:ea typeface="Viga"/>
              <a:cs typeface="Viga"/>
              <a:sym typeface="Viga"/>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DOMAINE DE LA MATHÉMATIQUE,</a:t>
            </a:r>
            <a:endParaRPr b="1" sz="1700">
              <a:solidFill>
                <a:srgbClr val="FFFFFF"/>
              </a:solidFill>
              <a:latin typeface="Ubuntu"/>
              <a:ea typeface="Ubuntu"/>
              <a:cs typeface="Ubuntu"/>
              <a:sym typeface="Ubuntu"/>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DE LA SCIENCE ET TECHNOLOGIE</a:t>
            </a:r>
            <a:endParaRPr b="1" sz="1700">
              <a:solidFill>
                <a:srgbClr val="FFFFFF"/>
              </a:solidFill>
              <a:latin typeface="Ubuntu"/>
              <a:ea typeface="Ubuntu"/>
              <a:cs typeface="Ubuntu"/>
              <a:sym typeface="Ubuntu"/>
            </a:endParaRPr>
          </a:p>
        </p:txBody>
      </p:sp>
      <p:pic>
        <p:nvPicPr>
          <p:cNvPr id="627" name="Google Shape;627;p22"/>
          <p:cNvPicPr preferRelativeResize="0"/>
          <p:nvPr/>
        </p:nvPicPr>
        <p:blipFill>
          <a:blip r:embed="rId7">
            <a:alphaModFix/>
          </a:blip>
          <a:stretch>
            <a:fillRect/>
          </a:stretch>
        </p:blipFill>
        <p:spPr>
          <a:xfrm>
            <a:off x="303133" y="121252"/>
            <a:ext cx="1166353" cy="1882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1"/>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20" name="Google Shape;720;p31"/>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id="726" name="Google Shape;726;p32"/>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27" name="Google Shape;727;p32"/>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2"/>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2"/>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30" name="Google Shape;730;p32"/>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31" name="Google Shape;731;p32"/>
          <p:cNvCxnSpPr>
            <a:stCxn id="729" idx="2"/>
            <a:endCxn id="727"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32" name="Google Shape;732;p32"/>
          <p:cNvCxnSpPr>
            <a:stCxn id="730" idx="0"/>
            <a:endCxn id="728"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33" name="Google Shape;733;p32"/>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2"/>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35" name="Google Shape;735;p32"/>
          <p:cNvCxnSpPr>
            <a:stCxn id="734" idx="2"/>
            <a:endCxn id="733"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3"/>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42" name="Google Shape;742;p33"/>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43" name="Google Shape;743;p33"/>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44" name="Google Shape;744;p33"/>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45" name="Google Shape;745;p33"/>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46" name="Google Shape;746;p33"/>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47" name="Google Shape;747;p33"/>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48" name="Google Shape;748;p33"/>
          <p:cNvCxnSpPr>
            <a:endCxn id="742"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49" name="Google Shape;749;p33"/>
          <p:cNvCxnSpPr>
            <a:endCxn id="744"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50" name="Google Shape;750;p33"/>
          <p:cNvCxnSpPr>
            <a:endCxn id="745"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51" name="Google Shape;751;p33"/>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52" name="Google Shape;752;p33"/>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4"/>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59" name="Google Shape;759;p34"/>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60" name="Google Shape;760;p34"/>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61" name="Google Shape;761;p34"/>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62" name="Google Shape;762;p34"/>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63" name="Google Shape;763;p34"/>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64" name="Google Shape;764;p34"/>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65" name="Google Shape;765;p34"/>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35"/>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72" name="Google Shape;772;p35"/>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73" name="Google Shape;773;p35"/>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74" name="Google Shape;774;p35">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6"/>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81" name="Google Shape;781;p36"/>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82" name="Google Shape;782;p36"/>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37"/>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789" name="Google Shape;789;p37"/>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790" name="Google Shape;790;p37">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8"/>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797" name="Google Shape;797;p38">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9"/>
          <p:cNvSpPr txBox="1"/>
          <p:nvPr>
            <p:ph type="title"/>
          </p:nvPr>
        </p:nvSpPr>
        <p:spPr>
          <a:xfrm>
            <a:off x="521475" y="452175"/>
            <a:ext cx="11413800" cy="560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(Louise Roy)- </a:t>
            </a:r>
            <a:r>
              <a:rPr lang="fr-CA" sz="3000" u="sng">
                <a:solidFill>
                  <a:schemeClr val="dk1"/>
                </a:solidFill>
                <a:latin typeface="Ubuntu"/>
                <a:ea typeface="Ubuntu"/>
                <a:cs typeface="Ubuntu"/>
                <a:sym typeface="Ubuntu"/>
                <a:hlinkClick r:id="rId3">
                  <a:extLst>
                    <a:ext uri="{A12FA001-AC4F-418D-AE19-62706E023703}">
                      <ahyp:hlinkClr val="tx"/>
                    </a:ext>
                  </a:extLst>
                </a:hlinkClick>
              </a:rPr>
              <a:t>Lien élève</a:t>
            </a:r>
            <a:r>
              <a:rPr lang="fr-CA" sz="3000">
                <a:solidFill>
                  <a:schemeClr val="dk1"/>
                </a:solidFill>
                <a:latin typeface="Ubuntu"/>
                <a:ea typeface="Ubuntu"/>
                <a:cs typeface="Ubuntu"/>
                <a:sym typeface="Ubuntu"/>
              </a:rPr>
              <a:t> </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chemeClr val="dk1"/>
                </a:solidFill>
                <a:latin typeface="Ubuntu"/>
                <a:ea typeface="Ubuntu"/>
                <a:cs typeface="Ubuntu"/>
                <a:sym typeface="Ubuntu"/>
                <a:hlinkClick r:id="rId4">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(Julie Potvin) - </a:t>
            </a:r>
            <a:r>
              <a:rPr lang="fr-CA" sz="3000" u="sng">
                <a:solidFill>
                  <a:schemeClr val="dk1"/>
                </a:solidFill>
                <a:latin typeface="Ubuntu"/>
                <a:ea typeface="Ubuntu"/>
                <a:cs typeface="Ubuntu"/>
                <a:sym typeface="Ubuntu"/>
                <a:hlinkClick r:id="rId5">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chemeClr val="dk1"/>
                </a:solidFill>
                <a:latin typeface="Ubuntu"/>
                <a:ea typeface="Ubuntu"/>
                <a:cs typeface="Ubuntu"/>
                <a:sym typeface="Ubuntu"/>
                <a:hlinkClick r:id="rId6">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chemeClr val="dk1"/>
                </a:solidFill>
                <a:latin typeface="Ubuntu"/>
                <a:ea typeface="Ubuntu"/>
                <a:cs typeface="Ubuntu"/>
                <a:sym typeface="Ubuntu"/>
                <a:hlinkClick r:id="rId7">
                  <a:extLst>
                    <a:ext uri="{A12FA001-AC4F-418D-AE19-62706E023703}">
                      <ahyp:hlinkClr val="tx"/>
                    </a:ext>
                  </a:extLst>
                </a:hlinkClick>
              </a:rPr>
              <a:t>Lien élève</a:t>
            </a:r>
            <a:endParaRPr sz="3000">
              <a:solidFill>
                <a:schemeClr val="dk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809" name="Google Shape;809;p40"/>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23"/>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33" name="Google Shape;633;p23"/>
          <p:cNvSpPr txBox="1"/>
          <p:nvPr>
            <p:ph idx="4294967295" type="body"/>
          </p:nvPr>
        </p:nvSpPr>
        <p:spPr>
          <a:xfrm>
            <a:off x="5976575" y="2677950"/>
            <a:ext cx="7133700" cy="1502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a:p>
            <a:pPr indent="0" lvl="0" marL="0" rtl="0" algn="l">
              <a:spcBef>
                <a:spcPts val="800"/>
              </a:spcBef>
              <a:spcAft>
                <a:spcPts val="0"/>
              </a:spcAft>
              <a:buNone/>
            </a:pPr>
            <a:r>
              <a:t/>
            </a:r>
            <a:endParaRPr b="1" sz="1700">
              <a:latin typeface="Ubuntu"/>
              <a:ea typeface="Ubuntu"/>
              <a:cs typeface="Ubuntu"/>
              <a:sym typeface="Ubuntu"/>
            </a:endParaRPr>
          </a:p>
        </p:txBody>
      </p:sp>
      <p:sp>
        <p:nvSpPr>
          <p:cNvPr id="634" name="Google Shape;634;p23"/>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35" name="Google Shape;635;p23"/>
          <p:cNvPicPr preferRelativeResize="0"/>
          <p:nvPr/>
        </p:nvPicPr>
        <p:blipFill>
          <a:blip r:embed="rId5">
            <a:alphaModFix/>
          </a:blip>
          <a:stretch>
            <a:fillRect/>
          </a:stretch>
        </p:blipFill>
        <p:spPr>
          <a:xfrm>
            <a:off x="3760185" y="645225"/>
            <a:ext cx="4564425" cy="1310375"/>
          </a:xfrm>
          <a:prstGeom prst="rect">
            <a:avLst/>
          </a:prstGeom>
          <a:noFill/>
          <a:ln>
            <a:noFill/>
          </a:ln>
        </p:spPr>
      </p:pic>
      <p:pic>
        <p:nvPicPr>
          <p:cNvPr id="636" name="Google Shape;636;p23"/>
          <p:cNvPicPr preferRelativeResize="0"/>
          <p:nvPr/>
        </p:nvPicPr>
        <p:blipFill rotWithShape="1">
          <a:blip r:embed="rId6">
            <a:alphaModFix/>
          </a:blip>
          <a:srcRect b="0" l="0" r="0" t="0"/>
          <a:stretch/>
        </p:blipFill>
        <p:spPr>
          <a:xfrm>
            <a:off x="10441750" y="6125926"/>
            <a:ext cx="1478040" cy="523200"/>
          </a:xfrm>
          <a:prstGeom prst="rect">
            <a:avLst/>
          </a:prstGeom>
          <a:noFill/>
          <a:ln>
            <a:noFill/>
          </a:ln>
        </p:spPr>
      </p:pic>
      <p:pic>
        <p:nvPicPr>
          <p:cNvPr id="637" name="Google Shape;637;p23"/>
          <p:cNvPicPr preferRelativeResize="0"/>
          <p:nvPr/>
        </p:nvPicPr>
        <p:blipFill>
          <a:blip r:embed="rId7">
            <a:alphaModFix/>
          </a:blip>
          <a:stretch>
            <a:fillRect/>
          </a:stretch>
        </p:blipFill>
        <p:spPr>
          <a:xfrm>
            <a:off x="2981218" y="2592034"/>
            <a:ext cx="1786650" cy="1006150"/>
          </a:xfrm>
          <a:prstGeom prst="rect">
            <a:avLst/>
          </a:prstGeom>
          <a:noFill/>
          <a:ln>
            <a:noFill/>
          </a:ln>
        </p:spPr>
      </p:pic>
      <p:sp>
        <p:nvSpPr>
          <p:cNvPr id="638" name="Google Shape;638;p23"/>
          <p:cNvSpPr txBox="1"/>
          <p:nvPr/>
        </p:nvSpPr>
        <p:spPr>
          <a:xfrm>
            <a:off x="2342800" y="4755050"/>
            <a:ext cx="7399200" cy="9234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spcBef>
                <a:spcPts val="800"/>
              </a:spcBef>
              <a:spcAft>
                <a:spcPts val="0"/>
              </a:spcAft>
              <a:buNone/>
            </a:pPr>
            <a:r>
              <a:t/>
            </a:r>
            <a:endParaRPr b="1" sz="4100">
              <a:solidFill>
                <a:schemeClr val="dk2"/>
              </a:solidFill>
              <a:latin typeface="Ubuntu"/>
              <a:ea typeface="Ubuntu"/>
              <a:cs typeface="Ubuntu"/>
              <a:sym typeface="Ubuntu"/>
            </a:endParaRPr>
          </a:p>
          <a:p>
            <a:pPr indent="0" lvl="0" marL="0" rtl="0" algn="ctr">
              <a:spcBef>
                <a:spcPts val="800"/>
              </a:spcBef>
              <a:spcAft>
                <a:spcPts val="0"/>
              </a:spcAft>
              <a:buNone/>
            </a:pPr>
            <a:r>
              <a:rPr b="1" lang="fr-CA" sz="5164" u="sng">
                <a:solidFill>
                  <a:schemeClr val="hlink"/>
                </a:solidFill>
                <a:latin typeface="Ubuntu"/>
                <a:ea typeface="Ubuntu"/>
                <a:cs typeface="Ubuntu"/>
                <a:sym typeface="Ubuntu"/>
                <a:hlinkClick r:id="rId8"/>
              </a:rPr>
              <a:t>monurl.ca/gm08032021</a:t>
            </a:r>
            <a:endParaRPr b="1" sz="5164">
              <a:solidFill>
                <a:srgbClr val="0E65F0"/>
              </a:solidFill>
              <a:latin typeface="Ubuntu"/>
              <a:ea typeface="Ubuntu"/>
              <a:cs typeface="Ubuntu"/>
              <a:sym typeface="Ubuntu"/>
            </a:endParaRPr>
          </a:p>
        </p:txBody>
      </p:sp>
      <p:sp>
        <p:nvSpPr>
          <p:cNvPr id="639" name="Google Shape;639;p23"/>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9">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1"/>
          <p:cNvSpPr txBox="1"/>
          <p:nvPr/>
        </p:nvSpPr>
        <p:spPr>
          <a:xfrm>
            <a:off x="747925" y="225025"/>
            <a:ext cx="10316100" cy="857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400">
                <a:solidFill>
                  <a:srgbClr val="1C4587"/>
                </a:solidFill>
                <a:latin typeface="Viga"/>
                <a:ea typeface="Viga"/>
                <a:cs typeface="Viga"/>
                <a:sym typeface="Viga"/>
              </a:rPr>
              <a:t>Obtenez votre badge de participation</a:t>
            </a:r>
            <a:endParaRPr sz="3400">
              <a:solidFill>
                <a:srgbClr val="1C4587"/>
              </a:solidFill>
              <a:latin typeface="Viga"/>
              <a:ea typeface="Viga"/>
              <a:cs typeface="Viga"/>
              <a:sym typeface="Viga"/>
            </a:endParaRPr>
          </a:p>
        </p:txBody>
      </p:sp>
      <p:sp>
        <p:nvSpPr>
          <p:cNvPr id="816" name="Google Shape;816;p41"/>
          <p:cNvSpPr txBox="1"/>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fr-CA" sz="1200">
                <a:solidFill>
                  <a:srgbClr val="3C78D8"/>
                </a:solidFill>
                <a:latin typeface="Sniglet"/>
                <a:ea typeface="Sniglet"/>
                <a:cs typeface="Sniglet"/>
                <a:sym typeface="Sniglet"/>
              </a:rPr>
              <a:t>‹#›</a:t>
            </a:fld>
            <a:endParaRPr sz="1200">
              <a:solidFill>
                <a:srgbClr val="3C78D8"/>
              </a:solidFill>
              <a:latin typeface="Sniglet"/>
              <a:ea typeface="Sniglet"/>
              <a:cs typeface="Sniglet"/>
              <a:sym typeface="Sniglet"/>
            </a:endParaRPr>
          </a:p>
        </p:txBody>
      </p:sp>
      <p:pic>
        <p:nvPicPr>
          <p:cNvPr id="817" name="Google Shape;817;p41">
            <a:hlinkClick r:id="rId3"/>
          </p:cNvPr>
          <p:cNvPicPr preferRelativeResize="0"/>
          <p:nvPr/>
        </p:nvPicPr>
        <p:blipFill>
          <a:blip r:embed="rId4">
            <a:alphaModFix/>
          </a:blip>
          <a:stretch>
            <a:fillRect/>
          </a:stretch>
        </p:blipFill>
        <p:spPr>
          <a:xfrm>
            <a:off x="1589825" y="1848125"/>
            <a:ext cx="3593850" cy="3507425"/>
          </a:xfrm>
          <a:prstGeom prst="rect">
            <a:avLst/>
          </a:prstGeom>
          <a:noFill/>
          <a:ln>
            <a:noFill/>
          </a:ln>
        </p:spPr>
      </p:pic>
      <p:sp>
        <p:nvSpPr>
          <p:cNvPr id="818" name="Google Shape;818;p41"/>
          <p:cNvSpPr txBox="1"/>
          <p:nvPr/>
        </p:nvSpPr>
        <p:spPr>
          <a:xfrm>
            <a:off x="5922975" y="2475600"/>
            <a:ext cx="5904300" cy="2105400"/>
          </a:xfrm>
          <a:prstGeom prst="rect">
            <a:avLst/>
          </a:prstGeom>
          <a:noFill/>
          <a:ln>
            <a:noFill/>
          </a:ln>
        </p:spPr>
        <p:txBody>
          <a:bodyPr anchorCtr="0" anchor="t" bIns="91425" lIns="91425" spcFirstLastPara="1" rIns="91425" wrap="square" tIns="91425">
            <a:noAutofit/>
          </a:bodyPr>
          <a:lstStyle/>
          <a:p>
            <a:pPr indent="-361950" lvl="0" marL="457200" marR="282204" rtl="0" algn="l">
              <a:spcBef>
                <a:spcPts val="600"/>
              </a:spcBef>
              <a:spcAft>
                <a:spcPts val="0"/>
              </a:spcAft>
              <a:buClr>
                <a:srgbClr val="0069BF"/>
              </a:buClr>
              <a:buSzPts val="2100"/>
              <a:buFont typeface="Ubuntu"/>
              <a:buAutoNum type="arabicPeriod"/>
            </a:pPr>
            <a:r>
              <a:rPr lang="fr-CA" sz="2100" u="sng">
                <a:solidFill>
                  <a:srgbClr val="0069BF"/>
                </a:solidFill>
                <a:latin typeface="Ubuntu"/>
                <a:ea typeface="Ubuntu"/>
                <a:cs typeface="Ubuntu"/>
                <a:sym typeface="Ubuntu"/>
                <a:hlinkClick r:id="rId5">
                  <a:extLst>
                    <a:ext uri="{A12FA001-AC4F-418D-AE19-62706E023703}">
                      <ahyp:hlinkClr val="tx"/>
                    </a:ext>
                  </a:extLst>
                </a:hlinkClick>
              </a:rPr>
              <a:t>Créer son compte sur le Campus RÉCIT</a:t>
            </a:r>
            <a:r>
              <a:rPr lang="fr-CA" sz="2100">
                <a:solidFill>
                  <a:srgbClr val="0069BF"/>
                </a:solidFill>
                <a:latin typeface="Ubuntu"/>
                <a:ea typeface="Ubuntu"/>
                <a:cs typeface="Ubuntu"/>
                <a:sym typeface="Ubuntu"/>
              </a:rPr>
              <a:t> </a:t>
            </a:r>
            <a:endParaRPr sz="2100">
              <a:solidFill>
                <a:srgbClr val="0069BF"/>
              </a:solidFill>
              <a:latin typeface="Ubuntu"/>
              <a:ea typeface="Ubuntu"/>
              <a:cs typeface="Ubuntu"/>
              <a:sym typeface="Ubuntu"/>
            </a:endParaRPr>
          </a:p>
          <a:p>
            <a:pPr indent="0" lvl="0" marL="457200" marR="282204" rtl="0" algn="l">
              <a:spcBef>
                <a:spcPts val="600"/>
              </a:spcBef>
              <a:spcAft>
                <a:spcPts val="0"/>
              </a:spcAft>
              <a:buNone/>
            </a:pPr>
            <a:r>
              <a:rPr lang="fr-CA" sz="2100">
                <a:solidFill>
                  <a:srgbClr val="0069BF"/>
                </a:solidFill>
                <a:latin typeface="Ubuntu"/>
                <a:ea typeface="Ubuntu"/>
                <a:cs typeface="Ubuntu"/>
                <a:sym typeface="Ubuntu"/>
              </a:rPr>
              <a:t>et se connecter;</a:t>
            </a:r>
            <a:endParaRPr sz="2100">
              <a:solidFill>
                <a:srgbClr val="0069BF"/>
              </a:solidFill>
              <a:latin typeface="Ubuntu"/>
              <a:ea typeface="Ubuntu"/>
              <a:cs typeface="Ubuntu"/>
              <a:sym typeface="Ubuntu"/>
            </a:endParaRPr>
          </a:p>
          <a:p>
            <a:pPr indent="-361950" lvl="0" marL="457200" marR="282204" rtl="0" algn="l">
              <a:spcBef>
                <a:spcPts val="600"/>
              </a:spcBef>
              <a:spcAft>
                <a:spcPts val="0"/>
              </a:spcAft>
              <a:buClr>
                <a:srgbClr val="0069BF"/>
              </a:buClr>
              <a:buSzPts val="2100"/>
              <a:buFont typeface="Ubuntu"/>
              <a:buAutoNum type="arabicPeriod"/>
            </a:pPr>
            <a:r>
              <a:rPr lang="fr-CA" sz="2100" u="sng">
                <a:solidFill>
                  <a:srgbClr val="0069BF"/>
                </a:solidFill>
                <a:latin typeface="Ubuntu"/>
                <a:ea typeface="Ubuntu"/>
                <a:cs typeface="Ubuntu"/>
                <a:sym typeface="Ubuntu"/>
                <a:hlinkClick r:id="rId6">
                  <a:extLst>
                    <a:ext uri="{A12FA001-AC4F-418D-AE19-62706E023703}">
                      <ahyp:hlinkClr val="tx"/>
                    </a:ext>
                  </a:extLst>
                </a:hlinkClick>
              </a:rPr>
              <a:t>S’inscrire à cette formation</a:t>
            </a:r>
            <a:r>
              <a:rPr lang="fr-CA" sz="2100">
                <a:solidFill>
                  <a:srgbClr val="0069BF"/>
                </a:solidFill>
                <a:latin typeface="Ubuntu"/>
                <a:ea typeface="Ubuntu"/>
                <a:cs typeface="Ubuntu"/>
                <a:sym typeface="Ubuntu"/>
              </a:rPr>
              <a:t>;</a:t>
            </a:r>
            <a:endParaRPr sz="2100">
              <a:solidFill>
                <a:srgbClr val="0069BF"/>
              </a:solidFill>
              <a:latin typeface="Ubuntu"/>
              <a:ea typeface="Ubuntu"/>
              <a:cs typeface="Ubuntu"/>
              <a:sym typeface="Ubuntu"/>
            </a:endParaRPr>
          </a:p>
          <a:p>
            <a:pPr indent="-361950" lvl="0" marL="457200" marR="282204" rtl="0" algn="l">
              <a:spcBef>
                <a:spcPts val="0"/>
              </a:spcBef>
              <a:spcAft>
                <a:spcPts val="0"/>
              </a:spcAft>
              <a:buClr>
                <a:srgbClr val="0069BF"/>
              </a:buClr>
              <a:buSzPts val="2100"/>
              <a:buFont typeface="Ubuntu"/>
              <a:buAutoNum type="arabicPeriod"/>
            </a:pPr>
            <a:r>
              <a:rPr lang="fr-CA" sz="2100" u="sng">
                <a:solidFill>
                  <a:srgbClr val="0069BF"/>
                </a:solidFill>
                <a:latin typeface="Ubuntu"/>
                <a:ea typeface="Ubuntu"/>
                <a:cs typeface="Ubuntu"/>
                <a:sym typeface="Ubuntu"/>
                <a:hlinkClick r:id="rId7">
                  <a:extLst>
                    <a:ext uri="{A12FA001-AC4F-418D-AE19-62706E023703}">
                      <ahyp:hlinkClr val="tx"/>
                    </a:ext>
                  </a:extLst>
                </a:hlinkClick>
              </a:rPr>
              <a:t>Demander votre badge ici</a:t>
            </a:r>
            <a:r>
              <a:rPr lang="fr-CA" sz="2100">
                <a:solidFill>
                  <a:srgbClr val="0069BF"/>
                </a:solidFill>
                <a:latin typeface="Ubuntu"/>
                <a:ea typeface="Ubuntu"/>
                <a:cs typeface="Ubuntu"/>
                <a:sym typeface="Ubuntu"/>
              </a:rPr>
              <a:t>.</a:t>
            </a:r>
            <a:endParaRPr sz="2100">
              <a:solidFill>
                <a:srgbClr val="0069BF"/>
              </a:solidFill>
              <a:latin typeface="Ubuntu"/>
              <a:ea typeface="Ubuntu"/>
              <a:cs typeface="Ubuntu"/>
              <a:sym typeface="Ubuntu"/>
            </a:endParaRPr>
          </a:p>
          <a:p>
            <a:pPr indent="0" lvl="0" marL="0" rtl="0" algn="ctr">
              <a:spcBef>
                <a:spcPts val="600"/>
              </a:spcBef>
              <a:spcAft>
                <a:spcPts val="0"/>
              </a:spcAft>
              <a:buNone/>
            </a:pPr>
            <a:r>
              <a:rPr lang="fr-CA" sz="2800">
                <a:solidFill>
                  <a:srgbClr val="0069BF"/>
                </a:solidFill>
                <a:latin typeface="Ubuntu"/>
                <a:ea typeface="Ubuntu"/>
                <a:cs typeface="Ubuntu"/>
                <a:sym typeface="Ubuntu"/>
              </a:rPr>
              <a:t> </a:t>
            </a:r>
            <a:endParaRPr b="1" sz="3500">
              <a:solidFill>
                <a:srgbClr val="0069BF"/>
              </a:solidFill>
              <a:latin typeface="Viga"/>
              <a:ea typeface="Viga"/>
              <a:cs typeface="Viga"/>
              <a:sym typeface="Viga"/>
            </a:endParaRPr>
          </a:p>
          <a:p>
            <a:pPr indent="0" lvl="0" marL="0" rtl="0" algn="l">
              <a:spcBef>
                <a:spcPts val="0"/>
              </a:spcBef>
              <a:spcAft>
                <a:spcPts val="0"/>
              </a:spcAft>
              <a:buNone/>
            </a:pPr>
            <a:r>
              <a:t/>
            </a:r>
            <a:endParaRPr sz="2900">
              <a:solidFill>
                <a:srgbClr val="0069BF"/>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42"/>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24" name="Google Shape;824;p42"/>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25" name="Google Shape;825;p42"/>
          <p:cNvSpPr txBox="1"/>
          <p:nvPr/>
        </p:nvSpPr>
        <p:spPr>
          <a:xfrm>
            <a:off x="5523725" y="31639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Chaîne Youtube</a:t>
            </a:r>
            <a:endParaRPr sz="1200">
              <a:solidFill>
                <a:schemeClr val="dk2"/>
              </a:solidFill>
            </a:endParaRPr>
          </a:p>
        </p:txBody>
      </p:sp>
      <p:sp>
        <p:nvSpPr>
          <p:cNvPr id="826" name="Google Shape;826;p42"/>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27" name="Google Shape;827;p42"/>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28" name="Google Shape;828;p42"/>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4"/>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45" name="Google Shape;645;p24"/>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5"/>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6"/>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56" name="Google Shape;656;p26"/>
          <p:cNvGrpSpPr/>
          <p:nvPr/>
        </p:nvGrpSpPr>
        <p:grpSpPr>
          <a:xfrm>
            <a:off x="8339146" y="2443280"/>
            <a:ext cx="3522215" cy="3280880"/>
            <a:chOff x="6254516" y="1318143"/>
            <a:chExt cx="2641727" cy="2460721"/>
          </a:xfrm>
        </p:grpSpPr>
        <p:sp>
          <p:nvSpPr>
            <p:cNvPr id="657" name="Google Shape;657;p26"/>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26"/>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59" name="Google Shape;659;p26"/>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60" name="Google Shape;660;p26"/>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61" name="Google Shape;661;p26"/>
          <p:cNvGrpSpPr/>
          <p:nvPr/>
        </p:nvGrpSpPr>
        <p:grpSpPr>
          <a:xfrm>
            <a:off x="6348398" y="2443280"/>
            <a:ext cx="3472609" cy="3280318"/>
            <a:chOff x="4761418" y="1318143"/>
            <a:chExt cx="2604522" cy="2460300"/>
          </a:xfrm>
        </p:grpSpPr>
        <p:sp>
          <p:nvSpPr>
            <p:cNvPr id="662" name="Google Shape;662;p26"/>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64" name="Google Shape;664;p26"/>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65" name="Google Shape;665;p26"/>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66" name="Google Shape;666;p26"/>
          <p:cNvGrpSpPr/>
          <p:nvPr/>
        </p:nvGrpSpPr>
        <p:grpSpPr>
          <a:xfrm>
            <a:off x="4359559" y="2443280"/>
            <a:ext cx="3472609" cy="3280318"/>
            <a:chOff x="3269751" y="1318143"/>
            <a:chExt cx="2604522" cy="2460300"/>
          </a:xfrm>
        </p:grpSpPr>
        <p:sp>
          <p:nvSpPr>
            <p:cNvPr id="667" name="Google Shape;667;p26"/>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6"/>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69" name="Google Shape;669;p26"/>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70" name="Google Shape;670;p26"/>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71" name="Google Shape;671;p26"/>
          <p:cNvGrpSpPr/>
          <p:nvPr/>
        </p:nvGrpSpPr>
        <p:grpSpPr>
          <a:xfrm>
            <a:off x="2368775" y="2443280"/>
            <a:ext cx="3806203" cy="3295666"/>
            <a:chOff x="1776626" y="1318143"/>
            <a:chExt cx="2854723" cy="2471811"/>
          </a:xfrm>
        </p:grpSpPr>
        <p:grpSp>
          <p:nvGrpSpPr>
            <p:cNvPr id="672" name="Google Shape;672;p26"/>
            <p:cNvGrpSpPr/>
            <p:nvPr/>
          </p:nvGrpSpPr>
          <p:grpSpPr>
            <a:xfrm>
              <a:off x="1776626" y="1318143"/>
              <a:ext cx="2854723" cy="2471811"/>
              <a:chOff x="1776626" y="1318143"/>
              <a:chExt cx="2854723" cy="2471811"/>
            </a:xfrm>
          </p:grpSpPr>
          <p:sp>
            <p:nvSpPr>
              <p:cNvPr id="673" name="Google Shape;673;p26"/>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26"/>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75" name="Google Shape;675;p26"/>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76" name="Google Shape;676;p26"/>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77" name="Google Shape;677;p26"/>
          <p:cNvGrpSpPr/>
          <p:nvPr/>
        </p:nvGrpSpPr>
        <p:grpSpPr>
          <a:xfrm>
            <a:off x="379936" y="2443280"/>
            <a:ext cx="3472609" cy="3280318"/>
            <a:chOff x="284959" y="1318143"/>
            <a:chExt cx="2604522" cy="2460300"/>
          </a:xfrm>
        </p:grpSpPr>
        <p:sp>
          <p:nvSpPr>
            <p:cNvPr id="678" name="Google Shape;678;p26"/>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26"/>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80" name="Google Shape;680;p26"/>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81" name="Google Shape;681;p26"/>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82" name="Google Shape;682;p26"/>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27"/>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89" name="Google Shape;689;p27"/>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90" name="Google Shape;690;p27"/>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91" name="Google Shape;691;p27"/>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92" name="Google Shape;692;p27"/>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28"/>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98" name="Google Shape;698;p28"/>
          <p:cNvGraphicFramePr/>
          <p:nvPr/>
        </p:nvGraphicFramePr>
        <p:xfrm>
          <a:off x="1259100" y="1268391"/>
          <a:ext cx="3000000" cy="3000000"/>
        </p:xfrm>
        <a:graphic>
          <a:graphicData uri="http://schemas.openxmlformats.org/drawingml/2006/table">
            <a:tbl>
              <a:tblPr>
                <a:noFill/>
                <a:tableStyleId>{F7B3AA3C-5DB5-44F7-B653-DA4C38C37444}</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99" name="Google Shape;699;p28"/>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700" name="Google Shape;700;p28"/>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1000"/>
                                        <p:tgtEl>
                                          <p:spTgt spid="7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9"/>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706" name="Google Shape;706;p29"/>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13" name="Google Shape;713;p30"/>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14" name="Google Shape;714;p30"/>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