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embeddedFontLst>
    <p:embeddedFont>
      <p:font typeface="Sniglet"/>
      <p:regular r:id="rId27"/>
    </p:embeddedFont>
    <p:embeddedFont>
      <p:font typeface="Dosis"/>
      <p:regular r:id="rId28"/>
      <p:bold r:id="rId29"/>
    </p:embeddedFont>
    <p:embeddedFont>
      <p:font typeface="Ubuntu"/>
      <p:regular r:id="rId30"/>
      <p:bold r:id="rId31"/>
      <p:italic r:id="rId32"/>
      <p:boldItalic r:id="rId33"/>
    </p:embeddedFont>
    <p:embeddedFont>
      <p:font typeface="Roboto"/>
      <p:regular r:id="rId34"/>
      <p:bold r:id="rId35"/>
      <p:italic r:id="rId36"/>
      <p:boldItalic r:id="rId37"/>
    </p:embeddedFont>
    <p:embeddedFont>
      <p:font typeface="Viga"/>
      <p:regular r:id="rId38"/>
    </p:embeddedFont>
    <p:embeddedFont>
      <p:font typeface="Titillium Web"/>
      <p:regular r:id="rId39"/>
      <p:bold r:id="rId40"/>
      <p:italic r:id="rId41"/>
      <p:boldItalic r:id="rId42"/>
    </p:embeddedFont>
    <p:embeddedFont>
      <p:font typeface="Corbel"/>
      <p:regular r:id="rId43"/>
      <p:bold r:id="rId44"/>
      <p:italic r:id="rId45"/>
      <p:boldItalic r:id="rId46"/>
    </p:embeddedFont>
    <p:embeddedFont>
      <p:font typeface="Open Sans"/>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5B946F2-8D28-4C17-9EF3-35F939AB357D}">
  <a:tblStyle styleId="{05B946F2-8D28-4C17-9EF3-35F939AB357D}"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TitilliumWeb-bold.fntdata"/><Relationship Id="rId42" Type="http://schemas.openxmlformats.org/officeDocument/2006/relationships/font" Target="fonts/TitilliumWeb-boldItalic.fntdata"/><Relationship Id="rId41" Type="http://schemas.openxmlformats.org/officeDocument/2006/relationships/font" Target="fonts/TitilliumWeb-italic.fntdata"/><Relationship Id="rId44" Type="http://schemas.openxmlformats.org/officeDocument/2006/relationships/font" Target="fonts/Corbel-bold.fntdata"/><Relationship Id="rId43" Type="http://schemas.openxmlformats.org/officeDocument/2006/relationships/font" Target="fonts/Corbel-regular.fntdata"/><Relationship Id="rId46" Type="http://schemas.openxmlformats.org/officeDocument/2006/relationships/font" Target="fonts/Corbel-boldItalic.fntdata"/><Relationship Id="rId45" Type="http://schemas.openxmlformats.org/officeDocument/2006/relationships/font" Target="fonts/Corbel-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OpenSans-bold.fntdata"/><Relationship Id="rId47" Type="http://schemas.openxmlformats.org/officeDocument/2006/relationships/font" Target="fonts/OpenSans-regular.fntdata"/><Relationship Id="rId49"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Ubuntu-bold.fntdata"/><Relationship Id="rId30" Type="http://schemas.openxmlformats.org/officeDocument/2006/relationships/font" Target="fonts/Ubuntu-regular.fntdata"/><Relationship Id="rId33" Type="http://schemas.openxmlformats.org/officeDocument/2006/relationships/font" Target="fonts/Ubuntu-boldItalic.fntdata"/><Relationship Id="rId32" Type="http://schemas.openxmlformats.org/officeDocument/2006/relationships/font" Target="fonts/Ubuntu-italic.fntdata"/><Relationship Id="rId35" Type="http://schemas.openxmlformats.org/officeDocument/2006/relationships/font" Target="fonts/Roboto-bold.fntdata"/><Relationship Id="rId34" Type="http://schemas.openxmlformats.org/officeDocument/2006/relationships/font" Target="fonts/Roboto-regular.fntdata"/><Relationship Id="rId37" Type="http://schemas.openxmlformats.org/officeDocument/2006/relationships/font" Target="fonts/Roboto-boldItalic.fntdata"/><Relationship Id="rId36" Type="http://schemas.openxmlformats.org/officeDocument/2006/relationships/font" Target="fonts/Roboto-italic.fntdata"/><Relationship Id="rId39" Type="http://schemas.openxmlformats.org/officeDocument/2006/relationships/font" Target="fonts/TitilliumWeb-regular.fntdata"/><Relationship Id="rId38" Type="http://schemas.openxmlformats.org/officeDocument/2006/relationships/font" Target="fonts/Viga-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Dosis-regular.fntdata"/><Relationship Id="rId27" Type="http://schemas.openxmlformats.org/officeDocument/2006/relationships/font" Target="fonts/Sniglet-regular.fntdata"/><Relationship Id="rId29" Type="http://schemas.openxmlformats.org/officeDocument/2006/relationships/font" Target="fonts/Dosis-bold.fntdata"/><Relationship Id="rId50"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fr-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aspablemath.com/"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aspablemath.com/canvas/?load=_2b428cb40a7a4eae" TargetMode="External"/><Relationship Id="rId3" Type="http://schemas.openxmlformats.org/officeDocument/2006/relationships/hyperlink" Target="https://graspablemath.com/canvas/?load=_8b9a555dc6c15e3a" TargetMode="External"/><Relationship Id="rId4" Type="http://schemas.openxmlformats.org/officeDocument/2006/relationships/hyperlink" Target="https://graspablemath.com/canvas/?load=_bb4e5a218d5c6ace" TargetMode="External"/><Relationship Id="rId5" Type="http://schemas.openxmlformats.org/officeDocument/2006/relationships/hyperlink" Target="https://graspablemath.com/canva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rFST9laRJu0NAs4jT34WrpyDBlq0aKhq/view"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rFST9laRJu0NAs4jT34WrpyDBlq0aKhq/view"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aspablemath.com/canvas/?load=_7fd2e7ddf9a3066c" TargetMode="External"/><Relationship Id="rId3" Type="http://schemas.openxmlformats.org/officeDocument/2006/relationships/hyperlink" Target="https://graspablemath.com/canvas/?load=_a0584a5498b1dbec"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aspablemath.com/"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aspablemath.com/"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aspablemath.com/"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rudit.org/fr/revues/ncre/2017-v20-n3-ncre04255/1055732ar/" TargetMode="External"/><Relationship Id="rId3" Type="http://schemas.openxmlformats.org/officeDocument/2006/relationships/hyperlink" Target="http://www.edu.gov.on.ca/fre/literacynumeracy/inspire/research/CBS_AskingEffectiveQuestionsFr.pdf"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c035fdd6c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9" name="Google Shape;619;gc035fdd6c6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CA"/>
              <a:t>Le canvas est un peu la page blanche de l’élève, il peut y faire ses calculs et ses démarches. Lorsqu’enregistrée, cette page permet de conserver les traces. </a:t>
            </a:r>
            <a:endParaRPr/>
          </a:p>
        </p:txBody>
      </p:sp>
      <p:sp>
        <p:nvSpPr>
          <p:cNvPr id="717" name="Google Shape;71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9f29d8552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23" name="Google Shape;723;g9f29d8552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a:t>Lien: </a:t>
            </a:r>
            <a:r>
              <a:rPr lang="fr-CA" u="sng">
                <a:solidFill>
                  <a:schemeClr val="hlink"/>
                </a:solidFill>
                <a:hlinkClick r:id="rId2"/>
              </a:rPr>
              <a:t>https://graspablemath.com/</a:t>
            </a:r>
            <a:r>
              <a:rPr lang="fr-CA"/>
              <a:t> </a:t>
            </a:r>
            <a:endParaRPr/>
          </a:p>
          <a:p>
            <a:pPr indent="0" lvl="0" marL="0" rtl="0" algn="l">
              <a:spcBef>
                <a:spcPts val="0"/>
              </a:spcBef>
              <a:spcAft>
                <a:spcPts val="0"/>
              </a:spcAft>
              <a:buNone/>
            </a:pPr>
            <a:r>
              <a:rPr lang="fr-CA">
                <a:solidFill>
                  <a:srgbClr val="3D4965"/>
                </a:solidFill>
                <a:highlight>
                  <a:srgbClr val="FFFF00"/>
                </a:highlight>
              </a:rPr>
              <a:t>Partage d’écran à partir d’ici</a:t>
            </a:r>
            <a:endParaRPr>
              <a:solidFill>
                <a:srgbClr val="3D4965"/>
              </a:solidFill>
              <a:highlight>
                <a:srgbClr val="FFFF00"/>
              </a:highlight>
            </a:endParaRPr>
          </a:p>
          <a:p>
            <a:pPr indent="0" lvl="0" marL="0" rtl="0" algn="l">
              <a:spcBef>
                <a:spcPts val="0"/>
              </a:spcBef>
              <a:spcAft>
                <a:spcPts val="0"/>
              </a:spcAft>
              <a:buClr>
                <a:schemeClr val="dk1"/>
              </a:buClr>
              <a:buSzPts val="1400"/>
              <a:buFont typeface="Arial"/>
              <a:buNone/>
            </a:pPr>
            <a:r>
              <a:rPr lang="fr-CA">
                <a:solidFill>
                  <a:srgbClr val="3D4965"/>
                </a:solidFill>
                <a:highlight>
                  <a:srgbClr val="FFFF00"/>
                </a:highlight>
              </a:rPr>
              <a:t>Montrer les menus </a:t>
            </a:r>
            <a:endParaRPr>
              <a:solidFill>
                <a:srgbClr val="3D4965"/>
              </a:solidFill>
              <a:highlight>
                <a:srgbClr val="FFFF00"/>
              </a:highlight>
            </a:endParaRPr>
          </a:p>
        </p:txBody>
      </p:sp>
      <p:sp>
        <p:nvSpPr>
          <p:cNvPr id="724" name="Google Shape;724;g9f29d8552f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fr-CA"/>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9f29d8552f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38" name="Google Shape;738;g9f29d8552f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a:t>Donner un exemple avec le tutoriel interactif de la gestuelle .</a:t>
            </a:r>
            <a:endParaRPr/>
          </a:p>
          <a:p>
            <a:pPr indent="0" lvl="0" marL="0" rtl="0" algn="l">
              <a:spcBef>
                <a:spcPts val="0"/>
              </a:spcBef>
              <a:spcAft>
                <a:spcPts val="0"/>
              </a:spcAft>
              <a:buNone/>
            </a:pPr>
            <a:r>
              <a:rPr lang="fr-CA"/>
              <a:t>Pour les canvas dans Teachers, montrer GEMS Actvity</a:t>
            </a:r>
            <a:endParaRPr/>
          </a:p>
        </p:txBody>
      </p:sp>
      <p:sp>
        <p:nvSpPr>
          <p:cNvPr id="739" name="Google Shape;739;g9f29d8552f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fr-CA"/>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18:notes"/>
          <p:cNvSpPr/>
          <p:nvPr>
            <p:ph idx="2" type="sldImg"/>
          </p:nvPr>
        </p:nvSpPr>
        <p:spPr>
          <a:xfrm>
            <a:off x="2546350" y="876300"/>
            <a:ext cx="4203700" cy="2365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5" name="Google Shape;755;p18:notes"/>
          <p:cNvSpPr txBox="1"/>
          <p:nvPr>
            <p:ph idx="1" type="body"/>
          </p:nvPr>
        </p:nvSpPr>
        <p:spPr>
          <a:xfrm>
            <a:off x="929640" y="3373756"/>
            <a:ext cx="7437120" cy="2760460"/>
          </a:xfrm>
          <a:prstGeom prst="rect">
            <a:avLst/>
          </a:prstGeom>
          <a:noFill/>
          <a:ln>
            <a:noFill/>
          </a:ln>
        </p:spPr>
        <p:txBody>
          <a:bodyPr anchorCtr="0" anchor="t" bIns="46500" lIns="93050" spcFirstLastPara="1" rIns="93050" wrap="square" tIns="46500">
            <a:noAutofit/>
          </a:bodyPr>
          <a:lstStyle/>
          <a:p>
            <a:pPr indent="0" lvl="0" marL="0" rtl="0" algn="l">
              <a:lnSpc>
                <a:spcPct val="100000"/>
              </a:lnSpc>
              <a:spcBef>
                <a:spcPts val="0"/>
              </a:spcBef>
              <a:spcAft>
                <a:spcPts val="0"/>
              </a:spcAft>
              <a:buClr>
                <a:schemeClr val="dk1"/>
              </a:buClr>
              <a:buSzPts val="1100"/>
              <a:buFont typeface="Calibri"/>
              <a:buNone/>
            </a:pPr>
            <a:r>
              <a:rPr lang="fr-CA" u="sng">
                <a:solidFill>
                  <a:schemeClr val="hlink"/>
                </a:solidFill>
                <a:hlinkClick r:id="rId2"/>
              </a:rPr>
              <a:t>Exemple en sciences</a:t>
            </a:r>
            <a:endParaRPr/>
          </a:p>
          <a:p>
            <a:pPr indent="0" lvl="0" marL="0" rtl="0" algn="l">
              <a:lnSpc>
                <a:spcPct val="100000"/>
              </a:lnSpc>
              <a:spcBef>
                <a:spcPts val="0"/>
              </a:spcBef>
              <a:spcAft>
                <a:spcPts val="0"/>
              </a:spcAft>
              <a:buClr>
                <a:schemeClr val="dk1"/>
              </a:buClr>
              <a:buSzPts val="1100"/>
              <a:buFont typeface="Calibri"/>
              <a:buNone/>
            </a:pPr>
            <a:r>
              <a:rPr lang="fr-CA"/>
              <a:t>Formule mécanique </a:t>
            </a:r>
            <a:r>
              <a:rPr lang="fr-CA" u="sng">
                <a:solidFill>
                  <a:schemeClr val="hlink"/>
                </a:solidFill>
                <a:hlinkClick r:id="rId3"/>
              </a:rPr>
              <a:t>https://graspablemath.com/canvas/?load=_8b9a555dc6c15e3a</a:t>
            </a:r>
            <a:r>
              <a:rPr lang="fr-CA"/>
              <a:t> et </a:t>
            </a:r>
            <a:r>
              <a:rPr lang="fr-CA" u="sng">
                <a:solidFill>
                  <a:schemeClr val="hlink"/>
                </a:solidFill>
                <a:hlinkClick r:id="rId4"/>
              </a:rPr>
              <a:t>https://graspablemath.com/canvas/?load=_bb4e5a218d5c6ace</a:t>
            </a:r>
            <a:r>
              <a:rPr lang="fr-CA"/>
              <a:t> </a:t>
            </a:r>
            <a:endParaRPr/>
          </a:p>
          <a:p>
            <a:pPr indent="0" lvl="0" marL="0" rtl="0" algn="l">
              <a:lnSpc>
                <a:spcPct val="100000"/>
              </a:lnSpc>
              <a:spcBef>
                <a:spcPts val="0"/>
              </a:spcBef>
              <a:spcAft>
                <a:spcPts val="0"/>
              </a:spcAft>
              <a:buClr>
                <a:schemeClr val="dk1"/>
              </a:buClr>
              <a:buSzPts val="1100"/>
              <a:buFont typeface="Calibri"/>
              <a:buNone/>
            </a:pPr>
            <a:r>
              <a:t/>
            </a:r>
            <a:endParaRPr/>
          </a:p>
          <a:p>
            <a:pPr indent="0" lvl="0" marL="0" rtl="0" algn="l">
              <a:lnSpc>
                <a:spcPct val="100000"/>
              </a:lnSpc>
              <a:spcBef>
                <a:spcPts val="0"/>
              </a:spcBef>
              <a:spcAft>
                <a:spcPts val="0"/>
              </a:spcAft>
              <a:buClr>
                <a:schemeClr val="dk1"/>
              </a:buClr>
              <a:buSzPts val="1100"/>
              <a:buFont typeface="Calibri"/>
              <a:buNone/>
            </a:pPr>
            <a:r>
              <a:rPr lang="fr-CA"/>
              <a:t>Partir avec la </a:t>
            </a:r>
            <a:r>
              <a:rPr lang="fr-CA">
                <a:highlight>
                  <a:srgbClr val="FFFF00"/>
                </a:highlight>
              </a:rPr>
              <a:t>configuration débutant</a:t>
            </a:r>
            <a:r>
              <a:rPr lang="fr-CA"/>
              <a:t>. Montrer les outils et menu, la gestuelles, les tutoriels. Voir également les options de configuration (en partage d’écran). Voir d’abord la page avec les trois onglets et la bibliothèque de gestes et le Canvas. Ouvrir le logiciel et montrer les opérations vues dans les documents. Montrer d’abord les opérations pour la base, laisser travailler dans le document puis montrer les opérations avancées puis laisser travailler dans le deuxième document.</a:t>
            </a:r>
            <a:endParaRPr/>
          </a:p>
          <a:p>
            <a:pPr indent="0" lvl="0" marL="0" rtl="0" algn="l">
              <a:lnSpc>
                <a:spcPct val="100000"/>
              </a:lnSpc>
              <a:spcBef>
                <a:spcPts val="0"/>
              </a:spcBef>
              <a:spcAft>
                <a:spcPts val="0"/>
              </a:spcAft>
              <a:buClr>
                <a:schemeClr val="dk1"/>
              </a:buClr>
              <a:buSzPts val="1100"/>
              <a:buFont typeface="Calibri"/>
              <a:buNone/>
            </a:pPr>
            <a:r>
              <a:rPr lang="fr-CA"/>
              <a:t>Site </a:t>
            </a:r>
            <a:r>
              <a:rPr lang="fr-CA" sz="1100" u="sng">
                <a:solidFill>
                  <a:schemeClr val="hlink"/>
                </a:solidFill>
                <a:latin typeface="Arial"/>
                <a:ea typeface="Arial"/>
                <a:cs typeface="Arial"/>
                <a:sym typeface="Arial"/>
                <a:hlinkClick r:id="rId5"/>
              </a:rPr>
              <a:t>https://graspablemath.com/canvas</a:t>
            </a:r>
            <a:endParaRPr/>
          </a:p>
        </p:txBody>
      </p:sp>
      <p:sp>
        <p:nvSpPr>
          <p:cNvPr id="756" name="Google Shape;756;p18:notes"/>
          <p:cNvSpPr txBox="1"/>
          <p:nvPr>
            <p:ph idx="12" type="sldNum"/>
          </p:nvPr>
        </p:nvSpPr>
        <p:spPr>
          <a:xfrm>
            <a:off x="5265809" y="6658665"/>
            <a:ext cx="4028440" cy="351900"/>
          </a:xfrm>
          <a:prstGeom prst="rect">
            <a:avLst/>
          </a:prstGeom>
          <a:noFill/>
          <a:ln>
            <a:noFill/>
          </a:ln>
        </p:spPr>
        <p:txBody>
          <a:bodyPr anchorCtr="0" anchor="b" bIns="46500" lIns="93050" spcFirstLastPara="1" rIns="93050" wrap="square" tIns="465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CA"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8" name="Google Shape;76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Louise</a:t>
            </a:r>
            <a:endParaRPr/>
          </a:p>
          <a:p>
            <a:pPr indent="0" lvl="0" marL="0" rtl="0" algn="l">
              <a:lnSpc>
                <a:spcPct val="100000"/>
              </a:lnSpc>
              <a:spcBef>
                <a:spcPts val="0"/>
              </a:spcBef>
              <a:spcAft>
                <a:spcPts val="0"/>
              </a:spcAft>
              <a:buSzPts val="1400"/>
              <a:buNone/>
            </a:pPr>
            <a:r>
              <a:rPr lang="fr-CA"/>
              <a:t>Faire quelques uns et les expliquer…. montrer l’importance de certaines configurations pour induire des concepts. Exemple avec la façon d’isoler une variable: </a:t>
            </a:r>
            <a:endParaRPr/>
          </a:p>
          <a:p>
            <a:pPr indent="0" lvl="0" marL="0" rtl="0" algn="l">
              <a:lnSpc>
                <a:spcPct val="100000"/>
              </a:lnSpc>
              <a:spcBef>
                <a:spcPts val="0"/>
              </a:spcBef>
              <a:spcAft>
                <a:spcPts val="0"/>
              </a:spcAft>
              <a:buSzPts val="1400"/>
              <a:buNone/>
            </a:pPr>
            <a:r>
              <a:rPr lang="fr-CA" sz="1100" u="sng">
                <a:solidFill>
                  <a:schemeClr val="hlink"/>
                </a:solidFill>
                <a:latin typeface="Arial"/>
                <a:ea typeface="Arial"/>
                <a:cs typeface="Arial"/>
                <a:sym typeface="Arial"/>
                <a:hlinkClick r:id="rId2"/>
              </a:rPr>
              <a:t>https://drive.google.com/file/d/1rFST9laRJu0NAs4jT34WrpyDBlq0aKhq/view</a:t>
            </a:r>
            <a:endParaRPr/>
          </a:p>
        </p:txBody>
      </p:sp>
      <p:sp>
        <p:nvSpPr>
          <p:cNvPr id="769" name="Google Shape;76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fr-CA"/>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gd0a246427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7" name="Google Shape;777;gd0a246427b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Louise</a:t>
            </a:r>
            <a:endParaRPr/>
          </a:p>
          <a:p>
            <a:pPr indent="0" lvl="0" marL="0" rtl="0" algn="l">
              <a:lnSpc>
                <a:spcPct val="100000"/>
              </a:lnSpc>
              <a:spcBef>
                <a:spcPts val="0"/>
              </a:spcBef>
              <a:spcAft>
                <a:spcPts val="0"/>
              </a:spcAft>
              <a:buSzPts val="1400"/>
              <a:buNone/>
            </a:pPr>
            <a:r>
              <a:rPr lang="fr-CA"/>
              <a:t>Faire quelques uns et les expliquer…. montrer l’importance de certaines configurations pour induire des concepts. Exemple avec la façon d’isoler une variable: </a:t>
            </a:r>
            <a:endParaRPr/>
          </a:p>
          <a:p>
            <a:pPr indent="0" lvl="0" marL="0" rtl="0" algn="l">
              <a:lnSpc>
                <a:spcPct val="100000"/>
              </a:lnSpc>
              <a:spcBef>
                <a:spcPts val="0"/>
              </a:spcBef>
              <a:spcAft>
                <a:spcPts val="0"/>
              </a:spcAft>
              <a:buSzPts val="1400"/>
              <a:buNone/>
            </a:pPr>
            <a:r>
              <a:rPr lang="fr-CA" sz="1100" u="sng">
                <a:solidFill>
                  <a:schemeClr val="hlink"/>
                </a:solidFill>
                <a:latin typeface="Arial"/>
                <a:ea typeface="Arial"/>
                <a:cs typeface="Arial"/>
                <a:sym typeface="Arial"/>
                <a:hlinkClick r:id="rId2"/>
              </a:rPr>
              <a:t>https://drive.google.com/file/d/1rFST9laRJu0NAs4jT34WrpyDBlq0aKhq/view</a:t>
            </a:r>
            <a:endParaRPr/>
          </a:p>
        </p:txBody>
      </p:sp>
      <p:sp>
        <p:nvSpPr>
          <p:cNvPr id="778" name="Google Shape;778;gd0a246427b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fr-CA"/>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g87e9c0b12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90" name="Google Shape;790;g87e9c0b12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a:t>Canvas pour les concepts de base: </a:t>
            </a:r>
            <a:r>
              <a:rPr lang="fr-CA" u="sng">
                <a:solidFill>
                  <a:schemeClr val="hlink"/>
                </a:solidFill>
                <a:hlinkClick r:id="rId2"/>
              </a:rPr>
              <a:t>https://graspablemath.com/canvas/?load=_7fd2e7ddf9a3066c</a:t>
            </a:r>
            <a:endParaRPr/>
          </a:p>
          <a:p>
            <a:pPr indent="0" lvl="0" marL="0" rtl="0" algn="l">
              <a:spcBef>
                <a:spcPts val="0"/>
              </a:spcBef>
              <a:spcAft>
                <a:spcPts val="0"/>
              </a:spcAft>
              <a:buNone/>
            </a:pPr>
            <a:r>
              <a:rPr lang="fr-CA"/>
              <a:t>Canvas pour les concepts avancés: </a:t>
            </a:r>
            <a:r>
              <a:rPr lang="fr-CA" u="sng">
                <a:solidFill>
                  <a:schemeClr val="hlink"/>
                </a:solidFill>
                <a:hlinkClick r:id="rId3"/>
              </a:rPr>
              <a:t>https://graspablemath.com/canvas/?load=_a0584a5498b1dbec</a:t>
            </a:r>
            <a:r>
              <a:rPr lang="fr-CA"/>
              <a:t> </a:t>
            </a:r>
            <a:endParaRPr/>
          </a:p>
          <a:p>
            <a:pPr indent="0" lvl="0" marL="0" rtl="0" algn="l">
              <a:spcBef>
                <a:spcPts val="0"/>
              </a:spcBef>
              <a:spcAft>
                <a:spcPts val="0"/>
              </a:spcAft>
              <a:buNone/>
            </a:pPr>
            <a:r>
              <a:t/>
            </a:r>
            <a:endParaRPr/>
          </a:p>
        </p:txBody>
      </p:sp>
      <p:sp>
        <p:nvSpPr>
          <p:cNvPr id="791" name="Google Shape;791;g87e9c0b123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fr-CA"/>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8" name="Google Shape;79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9" name="Google Shape;799;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fr-CA"/>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6" name="Google Shape;80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SR Faire une démonstration, montrer l’interface enseignant puis élève. Connectez-vous comme étudiant et entrez ce code: avec votre prénom et la première lettre de votre nom de famille.</a:t>
            </a:r>
            <a:endParaRPr/>
          </a:p>
        </p:txBody>
      </p:sp>
      <p:sp>
        <p:nvSpPr>
          <p:cNvPr id="807" name="Google Shape;807;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fr-CA"/>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3" name="Google Shape;813;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814" name="Google Shape;814;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fr-CA"/>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ac34e669f2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0" name="Google Shape;630;gac34e669f2_0_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Si vous n’avez pas de temps, il suffit de se créer une activité avec uniquement des tâches de types Canvas, de créer une session et de donner le lien de la session aux élèves lorsqu’ils sont à distance afin d’utiliser le Canvas pour les démarches et les explications.</a:t>
            </a:r>
            <a:endParaRPr/>
          </a:p>
          <a:p>
            <a:pPr indent="0" lvl="0" marL="0" rtl="0" algn="l">
              <a:lnSpc>
                <a:spcPct val="100000"/>
              </a:lnSpc>
              <a:spcBef>
                <a:spcPts val="0"/>
              </a:spcBef>
              <a:spcAft>
                <a:spcPts val="0"/>
              </a:spcAft>
              <a:buSzPts val="1400"/>
              <a:buNone/>
            </a:pPr>
            <a:r>
              <a:rPr lang="fr-CA"/>
              <a:t>Par contre, afin d’optimiser les échanges à distance, il peut être souhaitable d’explorer le canvas avec les élèves lorsqu’ils sont présents en classe. Sinon, leur suggérer de faire les tutoriels.</a:t>
            </a:r>
            <a:endParaRPr/>
          </a:p>
        </p:txBody>
      </p:sp>
      <p:sp>
        <p:nvSpPr>
          <p:cNvPr id="819" name="Google Shape;819;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gac34e669f2_0_5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5" name="Google Shape;825;gac34e669f2_0_5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60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ad0f033f63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2" name="Google Shape;642;gad0f033f63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Logiciel en ligne : </a:t>
            </a:r>
            <a:r>
              <a:rPr lang="fr-CA" u="sng">
                <a:solidFill>
                  <a:schemeClr val="hlink"/>
                </a:solidFill>
                <a:hlinkClick r:id="rId2"/>
              </a:rPr>
              <a:t>https://graspablemath.com/</a:t>
            </a:r>
            <a:endParaRPr/>
          </a:p>
          <a:p>
            <a:pPr indent="0" lvl="0" marL="0" rtl="0" algn="l">
              <a:lnSpc>
                <a:spcPct val="100000"/>
              </a:lnSpc>
              <a:spcBef>
                <a:spcPts val="0"/>
              </a:spcBef>
              <a:spcAft>
                <a:spcPts val="0"/>
              </a:spcAft>
              <a:buSzPts val="1400"/>
              <a:buNone/>
            </a:pPr>
            <a:r>
              <a:t/>
            </a:r>
            <a:endParaRPr/>
          </a:p>
        </p:txBody>
      </p:sp>
      <p:sp>
        <p:nvSpPr>
          <p:cNvPr id="648" name="Google Shape;64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ac4c35d9e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Logiciel en ligne : </a:t>
            </a:r>
            <a:r>
              <a:rPr lang="fr-CA" u="sng">
                <a:solidFill>
                  <a:schemeClr val="hlink"/>
                </a:solidFill>
                <a:hlinkClick r:id="rId2"/>
              </a:rPr>
              <a:t>https://graspablemath.com/</a:t>
            </a:r>
            <a:endParaRPr/>
          </a:p>
          <a:p>
            <a:pPr indent="0" lvl="0" marL="0" rtl="0" algn="l">
              <a:lnSpc>
                <a:spcPct val="100000"/>
              </a:lnSpc>
              <a:spcBef>
                <a:spcPts val="0"/>
              </a:spcBef>
              <a:spcAft>
                <a:spcPts val="0"/>
              </a:spcAft>
              <a:buSzPts val="1400"/>
              <a:buNone/>
            </a:pPr>
            <a:r>
              <a:t/>
            </a:r>
            <a:endParaRPr/>
          </a:p>
        </p:txBody>
      </p:sp>
      <p:sp>
        <p:nvSpPr>
          <p:cNvPr id="653" name="Google Shape;653;gac4c35d9e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87193e3114_0_24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87193e3114_0_24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a:t>La compréhension des concepts est à la base de l’enseignement et de l’apprentissage des mathématiques. On peut enseigner les concepts de base en mathématique avec une approche de résolution de problème plutôt qu’avec l’enseignement de techniques. L’apprentissage de la résolution de problème ne doit pas non plus se faire selon une approche séquentielle.</a:t>
            </a:r>
            <a:endParaRPr/>
          </a:p>
          <a:p>
            <a:pPr indent="0" lvl="0" marL="0" rtl="0" algn="l">
              <a:spcBef>
                <a:spcPts val="0"/>
              </a:spcBef>
              <a:spcAft>
                <a:spcPts val="0"/>
              </a:spcAft>
              <a:buNone/>
            </a:pPr>
            <a:r>
              <a:rPr lang="fr-CA"/>
              <a:t>Offrir plusieurs façons de résoudre une expression mathématique ou algébrique afin de développer la flexibilité.</a:t>
            </a:r>
            <a:endParaRPr/>
          </a:p>
        </p:txBody>
      </p:sp>
      <p:sp>
        <p:nvSpPr>
          <p:cNvPr id="686" name="Google Shape;686;g87193e3114_0_24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fr-CA"/>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6:notes"/>
          <p:cNvSpPr/>
          <p:nvPr>
            <p:ph idx="2" type="sldImg"/>
          </p:nvPr>
        </p:nvSpPr>
        <p:spPr>
          <a:xfrm>
            <a:off x="2311400" y="525463"/>
            <a:ext cx="4673600" cy="2628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5" name="Google Shape;695;p6:notes"/>
          <p:cNvSpPr txBox="1"/>
          <p:nvPr>
            <p:ph idx="1" type="body"/>
          </p:nvPr>
        </p:nvSpPr>
        <p:spPr>
          <a:xfrm>
            <a:off x="929640" y="3329940"/>
            <a:ext cx="7437120" cy="31546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Clr>
                <a:schemeClr val="hlink"/>
              </a:buClr>
              <a:buSzPts val="1100"/>
              <a:buFont typeface="Calibri"/>
              <a:buNone/>
            </a:pPr>
            <a:r>
              <a:rPr lang="fr-CA">
                <a:solidFill>
                  <a:schemeClr val="hlink"/>
                </a:solidFill>
              </a:rPr>
              <a:t>L</a:t>
            </a:r>
            <a:r>
              <a:rPr lang="fr-CA" u="none">
                <a:solidFill>
                  <a:schemeClr val="hlink"/>
                </a:solidFill>
              </a:rPr>
              <a:t>e choix de l’approche est déterminée par le concept à apprendre (distance par rapport à ce que sait l’élève) et le degré d’autonomie ou de confiance de l’élève (qui devrait évoluer au fil des activités). Une approche n’est pas une méthode miracle à appliquer partout! L’idéal est la diversification.</a:t>
            </a:r>
            <a:endParaRPr u="none">
              <a:solidFill>
                <a:schemeClr val="hlin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a24246928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Logiciel en ligne : </a:t>
            </a:r>
            <a:r>
              <a:rPr lang="fr-CA" u="sng">
                <a:solidFill>
                  <a:schemeClr val="hlink"/>
                </a:solidFill>
                <a:hlinkClick r:id="rId2"/>
              </a:rPr>
              <a:t>https://graspablemath.com/</a:t>
            </a:r>
            <a:endParaRPr/>
          </a:p>
          <a:p>
            <a:pPr indent="0" lvl="0" marL="0" rtl="0" algn="l">
              <a:lnSpc>
                <a:spcPct val="100000"/>
              </a:lnSpc>
              <a:spcBef>
                <a:spcPts val="0"/>
              </a:spcBef>
              <a:spcAft>
                <a:spcPts val="0"/>
              </a:spcAft>
              <a:buSzPts val="1400"/>
              <a:buNone/>
            </a:pPr>
            <a:r>
              <a:t/>
            </a:r>
            <a:endParaRPr/>
          </a:p>
        </p:txBody>
      </p:sp>
      <p:sp>
        <p:nvSpPr>
          <p:cNvPr id="703" name="Google Shape;703;ga24246928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9" name="Google Shape;70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dk1"/>
              </a:buClr>
              <a:buSzPts val="1200"/>
              <a:buFont typeface="Calibri"/>
              <a:buAutoNum type="arabicParenBoth"/>
            </a:pPr>
            <a:r>
              <a:rPr lang="fr-CA" u="sng">
                <a:solidFill>
                  <a:schemeClr val="hlink"/>
                </a:solidFill>
                <a:hlinkClick r:id="rId2"/>
              </a:rPr>
              <a:t>Apprentissage de l’algèbre: procédures et difficultés rencontrées lors de la résolution de problèmes.</a:t>
            </a:r>
            <a:r>
              <a:rPr lang="fr-CA"/>
              <a:t> (2019) CRÉ</a:t>
            </a:r>
            <a:endParaRPr/>
          </a:p>
          <a:p>
            <a:pPr indent="-228600" lvl="0" marL="228600" rtl="0" algn="l">
              <a:lnSpc>
                <a:spcPct val="100000"/>
              </a:lnSpc>
              <a:spcBef>
                <a:spcPts val="0"/>
              </a:spcBef>
              <a:spcAft>
                <a:spcPts val="0"/>
              </a:spcAft>
              <a:buClr>
                <a:schemeClr val="dk1"/>
              </a:buClr>
              <a:buSzPts val="1200"/>
              <a:buFont typeface="Calibri"/>
              <a:buAutoNum type="arabicParenBoth"/>
            </a:pPr>
            <a:r>
              <a:rPr lang="fr-CA" u="sng">
                <a:solidFill>
                  <a:schemeClr val="hlink"/>
                </a:solidFill>
                <a:hlinkClick r:id="rId3"/>
              </a:rPr>
              <a:t>L’art de questionner de façon efficace</a:t>
            </a:r>
            <a:r>
              <a:rPr lang="fr-CA"/>
              <a:t> ( 2011-Ministère de l’éducation de l’Ontario)</a:t>
            </a:r>
            <a:endParaRPr/>
          </a:p>
          <a:p>
            <a:pPr indent="-152400" lvl="0" marL="22860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fr-CA"/>
              <a:t>Si on aborde la compréhension des savoirs et des opérations de base, comme des résolutions de problème (C1), peut-être que les élèves seront plus compétents en résolution de tâches complexes?</a:t>
            </a:r>
            <a:endParaRPr/>
          </a:p>
        </p:txBody>
      </p:sp>
      <p:sp>
        <p:nvSpPr>
          <p:cNvPr id="710" name="Google Shape;71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fr-CA"/>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65" name="Shape 165"/>
        <p:cNvGrpSpPr/>
        <p:nvPr/>
      </p:nvGrpSpPr>
      <p:grpSpPr>
        <a:xfrm>
          <a:off x="0" y="0"/>
          <a:ext cx="0" cy="0"/>
          <a:chOff x="0" y="0"/>
          <a:chExt cx="0" cy="0"/>
        </a:xfrm>
      </p:grpSpPr>
      <p:sp>
        <p:nvSpPr>
          <p:cNvPr id="166" name="Google Shape;166;p2"/>
          <p:cNvSpPr txBox="1"/>
          <p:nvPr>
            <p:ph type="ctrTitle"/>
          </p:nvPr>
        </p:nvSpPr>
        <p:spPr>
          <a:xfrm>
            <a:off x="3073467" y="1548067"/>
            <a:ext cx="8204100" cy="1546500"/>
          </a:xfrm>
          <a:prstGeom prst="rect">
            <a:avLst/>
          </a:prstGeom>
        </p:spPr>
        <p:txBody>
          <a:bodyPr anchorCtr="0" anchor="ctr" bIns="121900" lIns="121900" spcFirstLastPara="1" rIns="121900" wrap="square" tIns="121900">
            <a:noAutofit/>
          </a:bodyPr>
          <a:lstStyle>
            <a:lvl1pPr lvl="0" rtl="0" algn="r">
              <a:spcBef>
                <a:spcPts val="0"/>
              </a:spcBef>
              <a:spcAft>
                <a:spcPts val="0"/>
              </a:spcAft>
              <a:buClr>
                <a:schemeClr val="dk2"/>
              </a:buClr>
              <a:buSzPts val="6400"/>
              <a:buNone/>
              <a:defRPr b="0" sz="6400">
                <a:solidFill>
                  <a:schemeClr val="dk2"/>
                </a:solidFill>
              </a:defRPr>
            </a:lvl1pPr>
            <a:lvl2pPr lvl="1" rtl="0" algn="r">
              <a:spcBef>
                <a:spcPts val="0"/>
              </a:spcBef>
              <a:spcAft>
                <a:spcPts val="0"/>
              </a:spcAft>
              <a:buClr>
                <a:schemeClr val="dk2"/>
              </a:buClr>
              <a:buSzPts val="6400"/>
              <a:buNone/>
              <a:defRPr b="0" sz="6400">
                <a:solidFill>
                  <a:schemeClr val="dk2"/>
                </a:solidFill>
              </a:defRPr>
            </a:lvl2pPr>
            <a:lvl3pPr lvl="2" rtl="0" algn="r">
              <a:spcBef>
                <a:spcPts val="0"/>
              </a:spcBef>
              <a:spcAft>
                <a:spcPts val="0"/>
              </a:spcAft>
              <a:buClr>
                <a:schemeClr val="dk2"/>
              </a:buClr>
              <a:buSzPts val="6400"/>
              <a:buNone/>
              <a:defRPr b="0" sz="6400">
                <a:solidFill>
                  <a:schemeClr val="dk2"/>
                </a:solidFill>
              </a:defRPr>
            </a:lvl3pPr>
            <a:lvl4pPr lvl="3" rtl="0" algn="r">
              <a:spcBef>
                <a:spcPts val="0"/>
              </a:spcBef>
              <a:spcAft>
                <a:spcPts val="0"/>
              </a:spcAft>
              <a:buClr>
                <a:schemeClr val="dk2"/>
              </a:buClr>
              <a:buSzPts val="6400"/>
              <a:buNone/>
              <a:defRPr b="0" sz="6400">
                <a:solidFill>
                  <a:schemeClr val="dk2"/>
                </a:solidFill>
              </a:defRPr>
            </a:lvl4pPr>
            <a:lvl5pPr lvl="4" rtl="0" algn="r">
              <a:spcBef>
                <a:spcPts val="0"/>
              </a:spcBef>
              <a:spcAft>
                <a:spcPts val="0"/>
              </a:spcAft>
              <a:buClr>
                <a:schemeClr val="dk2"/>
              </a:buClr>
              <a:buSzPts val="6400"/>
              <a:buNone/>
              <a:defRPr b="0" sz="6400">
                <a:solidFill>
                  <a:schemeClr val="dk2"/>
                </a:solidFill>
              </a:defRPr>
            </a:lvl5pPr>
            <a:lvl6pPr lvl="5" rtl="0" algn="r">
              <a:spcBef>
                <a:spcPts val="0"/>
              </a:spcBef>
              <a:spcAft>
                <a:spcPts val="0"/>
              </a:spcAft>
              <a:buClr>
                <a:schemeClr val="dk2"/>
              </a:buClr>
              <a:buSzPts val="6400"/>
              <a:buNone/>
              <a:defRPr b="0" sz="6400">
                <a:solidFill>
                  <a:schemeClr val="dk2"/>
                </a:solidFill>
              </a:defRPr>
            </a:lvl6pPr>
            <a:lvl7pPr lvl="6" rtl="0" algn="r">
              <a:spcBef>
                <a:spcPts val="0"/>
              </a:spcBef>
              <a:spcAft>
                <a:spcPts val="0"/>
              </a:spcAft>
              <a:buClr>
                <a:schemeClr val="dk2"/>
              </a:buClr>
              <a:buSzPts val="6400"/>
              <a:buNone/>
              <a:defRPr b="0" sz="6400">
                <a:solidFill>
                  <a:schemeClr val="dk2"/>
                </a:solidFill>
              </a:defRPr>
            </a:lvl7pPr>
            <a:lvl8pPr lvl="7" rtl="0" algn="r">
              <a:spcBef>
                <a:spcPts val="0"/>
              </a:spcBef>
              <a:spcAft>
                <a:spcPts val="0"/>
              </a:spcAft>
              <a:buClr>
                <a:schemeClr val="dk2"/>
              </a:buClr>
              <a:buSzPts val="6400"/>
              <a:buNone/>
              <a:defRPr b="0" sz="6400">
                <a:solidFill>
                  <a:schemeClr val="dk2"/>
                </a:solidFill>
              </a:defRPr>
            </a:lvl8pPr>
            <a:lvl9pPr lvl="8" rtl="0" algn="r">
              <a:spcBef>
                <a:spcPts val="0"/>
              </a:spcBef>
              <a:spcAft>
                <a:spcPts val="0"/>
              </a:spcAft>
              <a:buClr>
                <a:schemeClr val="dk2"/>
              </a:buClr>
              <a:buSzPts val="6400"/>
              <a:buNone/>
              <a:defRPr b="0" sz="6400">
                <a:solidFill>
                  <a:schemeClr val="dk2"/>
                </a:solidFill>
              </a:defRPr>
            </a:lvl9pPr>
          </a:lstStyle>
          <a:p/>
        </p:txBody>
      </p:sp>
      <p:sp>
        <p:nvSpPr>
          <p:cNvPr id="167" name="Google Shape;167;p2"/>
          <p:cNvSpPr/>
          <p:nvPr/>
        </p:nvSpPr>
        <p:spPr>
          <a:xfrm>
            <a:off x="964923" y="5626788"/>
            <a:ext cx="1059820" cy="131430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68" name="Google Shape;168;p2"/>
          <p:cNvSpPr/>
          <p:nvPr/>
        </p:nvSpPr>
        <p:spPr>
          <a:xfrm>
            <a:off x="-77758" y="4071049"/>
            <a:ext cx="1042673" cy="1187127"/>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69" name="Google Shape;169;p2"/>
          <p:cNvSpPr/>
          <p:nvPr/>
        </p:nvSpPr>
        <p:spPr>
          <a:xfrm>
            <a:off x="5366802" y="4563227"/>
            <a:ext cx="494480" cy="1079437"/>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0" name="Google Shape;170;p2"/>
          <p:cNvSpPr/>
          <p:nvPr/>
        </p:nvSpPr>
        <p:spPr>
          <a:xfrm>
            <a:off x="4104060" y="4171138"/>
            <a:ext cx="974215" cy="1194399"/>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1" name="Google Shape;171;p2"/>
          <p:cNvSpPr/>
          <p:nvPr/>
        </p:nvSpPr>
        <p:spPr>
          <a:xfrm>
            <a:off x="7202197" y="4380949"/>
            <a:ext cx="1074566" cy="1001104"/>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2" name="Google Shape;172;p2"/>
          <p:cNvSpPr/>
          <p:nvPr/>
        </p:nvSpPr>
        <p:spPr>
          <a:xfrm>
            <a:off x="11152613" y="4462457"/>
            <a:ext cx="1165042" cy="800336"/>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3" name="Google Shape;173;p2"/>
          <p:cNvSpPr/>
          <p:nvPr/>
        </p:nvSpPr>
        <p:spPr>
          <a:xfrm>
            <a:off x="6068155" y="4167387"/>
            <a:ext cx="876267" cy="905624"/>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4" name="Google Shape;174;p2"/>
          <p:cNvSpPr/>
          <p:nvPr/>
        </p:nvSpPr>
        <p:spPr>
          <a:xfrm>
            <a:off x="5893175" y="5326446"/>
            <a:ext cx="1226226" cy="1267861"/>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5" name="Google Shape;175;p2"/>
          <p:cNvSpPr/>
          <p:nvPr/>
        </p:nvSpPr>
        <p:spPr>
          <a:xfrm>
            <a:off x="3526549" y="5382051"/>
            <a:ext cx="1187127" cy="942389"/>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6" name="Google Shape;176;p2"/>
          <p:cNvSpPr/>
          <p:nvPr/>
        </p:nvSpPr>
        <p:spPr>
          <a:xfrm>
            <a:off x="2822056" y="4248208"/>
            <a:ext cx="1106326" cy="104020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7" name="Google Shape;177;p2"/>
          <p:cNvSpPr/>
          <p:nvPr/>
        </p:nvSpPr>
        <p:spPr>
          <a:xfrm>
            <a:off x="1796481" y="4248196"/>
            <a:ext cx="798869" cy="94240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8" name="Google Shape;178;p2"/>
          <p:cNvSpPr/>
          <p:nvPr/>
        </p:nvSpPr>
        <p:spPr>
          <a:xfrm>
            <a:off x="3575486" y="6418078"/>
            <a:ext cx="1089245" cy="418617"/>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9" name="Google Shape;179;p2"/>
          <p:cNvSpPr/>
          <p:nvPr/>
        </p:nvSpPr>
        <p:spPr>
          <a:xfrm>
            <a:off x="9528561" y="6011686"/>
            <a:ext cx="1387828" cy="97414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0" name="Google Shape;180;p2"/>
          <p:cNvSpPr/>
          <p:nvPr/>
        </p:nvSpPr>
        <p:spPr>
          <a:xfrm>
            <a:off x="9528574" y="4139242"/>
            <a:ext cx="912964" cy="961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1" name="Google Shape;181;p2"/>
          <p:cNvSpPr/>
          <p:nvPr/>
        </p:nvSpPr>
        <p:spPr>
          <a:xfrm>
            <a:off x="7016277" y="6306021"/>
            <a:ext cx="700052" cy="496882"/>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2" name="Google Shape;182;p2"/>
          <p:cNvSpPr/>
          <p:nvPr/>
        </p:nvSpPr>
        <p:spPr>
          <a:xfrm>
            <a:off x="11168496" y="6305415"/>
            <a:ext cx="678034" cy="433296"/>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3" name="Google Shape;183;p2"/>
          <p:cNvSpPr/>
          <p:nvPr/>
        </p:nvSpPr>
        <p:spPr>
          <a:xfrm>
            <a:off x="5078288" y="5905768"/>
            <a:ext cx="761237" cy="75636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4" name="Google Shape;184;p2"/>
          <p:cNvSpPr/>
          <p:nvPr/>
        </p:nvSpPr>
        <p:spPr>
          <a:xfrm>
            <a:off x="10633854" y="4071029"/>
            <a:ext cx="722071" cy="905691"/>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5" name="Google Shape;185;p2"/>
          <p:cNvSpPr/>
          <p:nvPr/>
        </p:nvSpPr>
        <p:spPr>
          <a:xfrm>
            <a:off x="2094380" y="5371059"/>
            <a:ext cx="979086" cy="964407"/>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6" name="Google Shape;186;p2"/>
          <p:cNvSpPr/>
          <p:nvPr/>
        </p:nvSpPr>
        <p:spPr>
          <a:xfrm>
            <a:off x="329413" y="5459834"/>
            <a:ext cx="367241" cy="325606"/>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7" name="Google Shape;187;p2"/>
          <p:cNvSpPr/>
          <p:nvPr/>
        </p:nvSpPr>
        <p:spPr>
          <a:xfrm>
            <a:off x="11355925" y="5443845"/>
            <a:ext cx="920303" cy="680503"/>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8" name="Google Shape;188;p2"/>
          <p:cNvSpPr/>
          <p:nvPr/>
        </p:nvSpPr>
        <p:spPr>
          <a:xfrm>
            <a:off x="1146284" y="4556590"/>
            <a:ext cx="423488" cy="87866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9" name="Google Shape;189;p2"/>
          <p:cNvSpPr/>
          <p:nvPr/>
        </p:nvSpPr>
        <p:spPr>
          <a:xfrm rot="1920719">
            <a:off x="7609385" y="5618653"/>
            <a:ext cx="1179742" cy="1001122"/>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90" name="Google Shape;190;p2"/>
          <p:cNvSpPr/>
          <p:nvPr/>
        </p:nvSpPr>
        <p:spPr>
          <a:xfrm rot="-3496867">
            <a:off x="154452" y="6012740"/>
            <a:ext cx="717144" cy="619260"/>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91" name="Google Shape;191;p2"/>
          <p:cNvSpPr/>
          <p:nvPr/>
        </p:nvSpPr>
        <p:spPr>
          <a:xfrm>
            <a:off x="10024245" y="5288439"/>
            <a:ext cx="1128344" cy="797934"/>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92" name="Google Shape;192;p2"/>
          <p:cNvSpPr/>
          <p:nvPr/>
        </p:nvSpPr>
        <p:spPr>
          <a:xfrm rot="-5400000">
            <a:off x="8662391" y="4028597"/>
            <a:ext cx="658418" cy="84203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93" name="Google Shape;193;p2"/>
          <p:cNvSpPr/>
          <p:nvPr/>
        </p:nvSpPr>
        <p:spPr>
          <a:xfrm>
            <a:off x="8604273" y="4941209"/>
            <a:ext cx="888477" cy="1003573"/>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94" name="Google Shape;194;p2"/>
          <p:cNvSpPr/>
          <p:nvPr/>
        </p:nvSpPr>
        <p:spPr>
          <a:xfrm>
            <a:off x="2488015" y="6323838"/>
            <a:ext cx="908093" cy="607041"/>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95" name="Google Shape;195;p2"/>
          <p:cNvSpPr/>
          <p:nvPr/>
        </p:nvSpPr>
        <p:spPr>
          <a:xfrm>
            <a:off x="8893074" y="6152527"/>
            <a:ext cx="411277" cy="440635"/>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
    <p:spTree>
      <p:nvGrpSpPr>
        <p:cNvPr id="523" name="Shape 523"/>
        <p:cNvGrpSpPr/>
        <p:nvPr/>
      </p:nvGrpSpPr>
      <p:grpSpPr>
        <a:xfrm>
          <a:off x="0" y="0"/>
          <a:ext cx="0" cy="0"/>
          <a:chOff x="0" y="0"/>
          <a:chExt cx="0" cy="0"/>
        </a:xfrm>
      </p:grpSpPr>
      <p:sp>
        <p:nvSpPr>
          <p:cNvPr id="524" name="Google Shape;524;p11"/>
          <p:cNvSpPr txBox="1"/>
          <p:nvPr>
            <p:ph idx="12" type="sldNum"/>
          </p:nvPr>
        </p:nvSpPr>
        <p:spPr>
          <a:xfrm>
            <a:off x="5730200" y="6471066"/>
            <a:ext cx="731700" cy="386700"/>
          </a:xfrm>
          <a:prstGeom prst="rect">
            <a:avLst/>
          </a:prstGeom>
        </p:spPr>
        <p:txBody>
          <a:bodyPr anchorCtr="0" anchor="ctr" bIns="121900" lIns="121900" spcFirstLastPara="1" rIns="121900" wrap="square" tIns="121900">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showMasterSp="0">
  <p:cSld name="TITLE_2">
    <p:spTree>
      <p:nvGrpSpPr>
        <p:cNvPr id="525" name="Shape 525"/>
        <p:cNvGrpSpPr/>
        <p:nvPr/>
      </p:nvGrpSpPr>
      <p:grpSpPr>
        <a:xfrm>
          <a:off x="0" y="0"/>
          <a:ext cx="0" cy="0"/>
          <a:chOff x="0" y="0"/>
          <a:chExt cx="0" cy="0"/>
        </a:xfrm>
      </p:grpSpPr>
      <p:grpSp>
        <p:nvGrpSpPr>
          <p:cNvPr id="526" name="Google Shape;526;p12"/>
          <p:cNvGrpSpPr/>
          <p:nvPr/>
        </p:nvGrpSpPr>
        <p:grpSpPr>
          <a:xfrm>
            <a:off x="-104" y="-8467"/>
            <a:ext cx="12192237" cy="6866580"/>
            <a:chOff x="-104" y="-8467"/>
            <a:chExt cx="12192237" cy="6866580"/>
          </a:xfrm>
        </p:grpSpPr>
        <p:cxnSp>
          <p:nvCxnSpPr>
            <p:cNvPr id="527" name="Google Shape;527;p12"/>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528" name="Google Shape;528;p12"/>
            <p:cNvCxnSpPr/>
            <p:nvPr/>
          </p:nvCxnSpPr>
          <p:spPr>
            <a:xfrm flipH="1">
              <a:off x="7425125" y="3681413"/>
              <a:ext cx="4763700" cy="3176700"/>
            </a:xfrm>
            <a:prstGeom prst="straightConnector1">
              <a:avLst/>
            </a:prstGeom>
            <a:noFill/>
            <a:ln cap="flat" cmpd="sng" w="9525">
              <a:solidFill>
                <a:srgbClr val="D8D8D8"/>
              </a:solidFill>
              <a:prstDash val="solid"/>
              <a:round/>
              <a:headEnd len="sm" w="sm" type="none"/>
              <a:tailEnd len="sm" w="sm" type="none"/>
            </a:ln>
          </p:spPr>
        </p:cxnSp>
        <p:sp>
          <p:nvSpPr>
            <p:cNvPr id="529" name="Google Shape;529;p12"/>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020"/>
              </a:schemeClr>
            </a:solidFill>
            <a:ln>
              <a:noFill/>
            </a:ln>
          </p:spPr>
        </p:sp>
        <p:sp>
          <p:nvSpPr>
            <p:cNvPr id="530" name="Google Shape;530;p12"/>
            <p:cNvSpPr/>
            <p:nvPr/>
          </p:nvSpPr>
          <p:spPr>
            <a:xfrm>
              <a:off x="9603442" y="-8467"/>
              <a:ext cx="258617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531" name="Google Shape;531;p12"/>
            <p:cNvSpPr/>
            <p:nvPr/>
          </p:nvSpPr>
          <p:spPr>
            <a:xfrm>
              <a:off x="8932333" y="3048000"/>
              <a:ext cx="3259800" cy="3810000"/>
            </a:xfrm>
            <a:prstGeom prst="triangle">
              <a:avLst>
                <a:gd fmla="val 100000" name="adj"/>
              </a:avLst>
            </a:prstGeom>
            <a:solidFill>
              <a:schemeClr val="accent2">
                <a:alpha val="70980"/>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32" name="Google Shape;532;p12"/>
            <p:cNvSpPr/>
            <p:nvPr/>
          </p:nvSpPr>
          <p:spPr>
            <a:xfrm>
              <a:off x="9334500" y="-8467"/>
              <a:ext cx="2850868"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D57D05">
                <a:alpha val="69020"/>
              </a:srgbClr>
            </a:solidFill>
            <a:ln>
              <a:noFill/>
            </a:ln>
          </p:spPr>
        </p:sp>
        <p:sp>
          <p:nvSpPr>
            <p:cNvPr id="533" name="Google Shape;533;p12"/>
            <p:cNvSpPr/>
            <p:nvPr/>
          </p:nvSpPr>
          <p:spPr>
            <a:xfrm>
              <a:off x="10898730" y="-8467"/>
              <a:ext cx="1290094" cy="6858000"/>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117BF6">
                <a:alpha val="69020"/>
              </a:srgbClr>
            </a:solidFill>
            <a:ln>
              <a:noFill/>
            </a:ln>
          </p:spPr>
        </p:sp>
        <p:sp>
          <p:nvSpPr>
            <p:cNvPr id="534" name="Google Shape;534;p12"/>
            <p:cNvSpPr/>
            <p:nvPr/>
          </p:nvSpPr>
          <p:spPr>
            <a:xfrm>
              <a:off x="10938999" y="-8467"/>
              <a:ext cx="1249825" cy="6858000"/>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3919"/>
              </a:schemeClr>
            </a:solidFill>
            <a:ln>
              <a:noFill/>
            </a:ln>
          </p:spPr>
        </p:sp>
        <p:sp>
          <p:nvSpPr>
            <p:cNvPr id="535" name="Google Shape;535;p12"/>
            <p:cNvSpPr/>
            <p:nvPr/>
          </p:nvSpPr>
          <p:spPr>
            <a:xfrm>
              <a:off x="10371666" y="3589867"/>
              <a:ext cx="1817100" cy="3268200"/>
            </a:xfrm>
            <a:prstGeom prst="triangle">
              <a:avLst>
                <a:gd fmla="val 100000" name="adj"/>
              </a:avLst>
            </a:prstGeom>
            <a:solidFill>
              <a:schemeClr val="accent1">
                <a:alpha val="80000"/>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36" name="Google Shape;536;p12"/>
            <p:cNvSpPr/>
            <p:nvPr/>
          </p:nvSpPr>
          <p:spPr>
            <a:xfrm rot="10800000">
              <a:off x="-104" y="54"/>
              <a:ext cx="842700" cy="5666100"/>
            </a:xfrm>
            <a:prstGeom prst="triangle">
              <a:avLst>
                <a:gd fmla="val 100000" name="adj"/>
              </a:avLst>
            </a:prstGeom>
            <a:solidFill>
              <a:schemeClr val="accent1">
                <a:alpha val="83920"/>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sp>
        <p:nvSpPr>
          <p:cNvPr id="537" name="Google Shape;537;p12"/>
          <p:cNvSpPr txBox="1"/>
          <p:nvPr>
            <p:ph type="ctrTitle"/>
          </p:nvPr>
        </p:nvSpPr>
        <p:spPr>
          <a:xfrm>
            <a:off x="1507067" y="2404533"/>
            <a:ext cx="7766700" cy="1646400"/>
          </a:xfrm>
          <a:prstGeom prst="rect">
            <a:avLst/>
          </a:prstGeom>
          <a:noFill/>
          <a:ln>
            <a:noFill/>
          </a:ln>
        </p:spPr>
        <p:txBody>
          <a:bodyPr anchorCtr="0" anchor="b" bIns="60925" lIns="121900" spcFirstLastPara="1" rIns="121900" wrap="square" tIns="60925">
            <a:noAutofit/>
          </a:bodyPr>
          <a:lstStyle>
            <a:lvl1pPr lvl="0" rtl="0" algn="r">
              <a:lnSpc>
                <a:spcPct val="100000"/>
              </a:lnSpc>
              <a:spcBef>
                <a:spcPts val="0"/>
              </a:spcBef>
              <a:spcAft>
                <a:spcPts val="0"/>
              </a:spcAft>
              <a:buClr>
                <a:schemeClr val="accent1"/>
              </a:buClr>
              <a:buSzPts val="5400"/>
              <a:buFont typeface="Trebuchet MS"/>
              <a:buNone/>
              <a:defRPr sz="5400">
                <a:solidFill>
                  <a:schemeClr val="accent1"/>
                </a:solidFill>
              </a:defRPr>
            </a:lvl1pPr>
            <a:lvl2pPr lvl="1" rtl="0" algn="l">
              <a:lnSpc>
                <a:spcPct val="100000"/>
              </a:lnSpc>
              <a:spcBef>
                <a:spcPts val="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
        <p:nvSpPr>
          <p:cNvPr id="538" name="Google Shape;538;p12"/>
          <p:cNvSpPr txBox="1"/>
          <p:nvPr>
            <p:ph idx="1" type="subTitle"/>
          </p:nvPr>
        </p:nvSpPr>
        <p:spPr>
          <a:xfrm>
            <a:off x="1507067" y="4050833"/>
            <a:ext cx="7766700" cy="1096800"/>
          </a:xfrm>
          <a:prstGeom prst="rect">
            <a:avLst/>
          </a:prstGeom>
          <a:noFill/>
          <a:ln>
            <a:noFill/>
          </a:ln>
        </p:spPr>
        <p:txBody>
          <a:bodyPr anchorCtr="0" anchor="t" bIns="60925" lIns="121900" spcFirstLastPara="1" rIns="121900" wrap="square" tIns="60925">
            <a:noAutofit/>
          </a:bodyPr>
          <a:lstStyle>
            <a:lvl1pPr lvl="0" rtl="0" algn="r">
              <a:lnSpc>
                <a:spcPct val="100000"/>
              </a:lnSpc>
              <a:spcBef>
                <a:spcPts val="1000"/>
              </a:spcBef>
              <a:spcAft>
                <a:spcPts val="0"/>
              </a:spcAft>
              <a:buSzPts val="1400"/>
              <a:buNone/>
              <a:defRPr>
                <a:solidFill>
                  <a:srgbClr val="7F7F7F"/>
                </a:solidFill>
              </a:defRPr>
            </a:lvl1pPr>
            <a:lvl2pPr lvl="1" rtl="0" algn="ctr">
              <a:lnSpc>
                <a:spcPct val="100000"/>
              </a:lnSpc>
              <a:spcBef>
                <a:spcPts val="1000"/>
              </a:spcBef>
              <a:spcAft>
                <a:spcPts val="0"/>
              </a:spcAft>
              <a:buSzPts val="1300"/>
              <a:buNone/>
              <a:defRPr>
                <a:solidFill>
                  <a:srgbClr val="888888"/>
                </a:solidFill>
              </a:defRPr>
            </a:lvl2pPr>
            <a:lvl3pPr lvl="2" rtl="0" algn="ctr">
              <a:lnSpc>
                <a:spcPct val="100000"/>
              </a:lnSpc>
              <a:spcBef>
                <a:spcPts val="1000"/>
              </a:spcBef>
              <a:spcAft>
                <a:spcPts val="0"/>
              </a:spcAft>
              <a:buSzPts val="1100"/>
              <a:buNone/>
              <a:defRPr>
                <a:solidFill>
                  <a:srgbClr val="888888"/>
                </a:solidFill>
              </a:defRPr>
            </a:lvl3pPr>
            <a:lvl4pPr lvl="3" rtl="0" algn="ctr">
              <a:lnSpc>
                <a:spcPct val="100000"/>
              </a:lnSpc>
              <a:spcBef>
                <a:spcPts val="1000"/>
              </a:spcBef>
              <a:spcAft>
                <a:spcPts val="0"/>
              </a:spcAft>
              <a:buSzPts val="1000"/>
              <a:buNone/>
              <a:defRPr>
                <a:solidFill>
                  <a:srgbClr val="888888"/>
                </a:solidFill>
              </a:defRPr>
            </a:lvl4pPr>
            <a:lvl5pPr lvl="4" rtl="0" algn="ctr">
              <a:lnSpc>
                <a:spcPct val="100000"/>
              </a:lnSpc>
              <a:spcBef>
                <a:spcPts val="1000"/>
              </a:spcBef>
              <a:spcAft>
                <a:spcPts val="0"/>
              </a:spcAft>
              <a:buSzPts val="1000"/>
              <a:buNone/>
              <a:defRPr>
                <a:solidFill>
                  <a:srgbClr val="888888"/>
                </a:solidFill>
              </a:defRPr>
            </a:lvl5pPr>
            <a:lvl6pPr lvl="5" rtl="0" algn="ctr">
              <a:lnSpc>
                <a:spcPct val="100000"/>
              </a:lnSpc>
              <a:spcBef>
                <a:spcPts val="1000"/>
              </a:spcBef>
              <a:spcAft>
                <a:spcPts val="0"/>
              </a:spcAft>
              <a:buSzPts val="1000"/>
              <a:buNone/>
              <a:defRPr>
                <a:solidFill>
                  <a:srgbClr val="888888"/>
                </a:solidFill>
              </a:defRPr>
            </a:lvl6pPr>
            <a:lvl7pPr lvl="6" rtl="0" algn="ctr">
              <a:lnSpc>
                <a:spcPct val="100000"/>
              </a:lnSpc>
              <a:spcBef>
                <a:spcPts val="1000"/>
              </a:spcBef>
              <a:spcAft>
                <a:spcPts val="0"/>
              </a:spcAft>
              <a:buSzPts val="1000"/>
              <a:buNone/>
              <a:defRPr>
                <a:solidFill>
                  <a:srgbClr val="888888"/>
                </a:solidFill>
              </a:defRPr>
            </a:lvl7pPr>
            <a:lvl8pPr lvl="7" rtl="0" algn="ctr">
              <a:lnSpc>
                <a:spcPct val="100000"/>
              </a:lnSpc>
              <a:spcBef>
                <a:spcPts val="1000"/>
              </a:spcBef>
              <a:spcAft>
                <a:spcPts val="0"/>
              </a:spcAft>
              <a:buSzPts val="1000"/>
              <a:buNone/>
              <a:defRPr>
                <a:solidFill>
                  <a:srgbClr val="888888"/>
                </a:solidFill>
              </a:defRPr>
            </a:lvl8pPr>
            <a:lvl9pPr lvl="8" rtl="0" algn="ctr">
              <a:lnSpc>
                <a:spcPct val="100000"/>
              </a:lnSpc>
              <a:spcBef>
                <a:spcPts val="1000"/>
              </a:spcBef>
              <a:spcAft>
                <a:spcPts val="0"/>
              </a:spcAft>
              <a:buSzPts val="1000"/>
              <a:buNone/>
              <a:defRPr>
                <a:solidFill>
                  <a:srgbClr val="888888"/>
                </a:solidFill>
              </a:defRPr>
            </a:lvl9pPr>
          </a:lstStyle>
          <a:p/>
        </p:txBody>
      </p:sp>
      <p:sp>
        <p:nvSpPr>
          <p:cNvPr id="539" name="Google Shape;539;p12"/>
          <p:cNvSpPr txBox="1"/>
          <p:nvPr>
            <p:ph idx="10" type="dt"/>
          </p:nvPr>
        </p:nvSpPr>
        <p:spPr>
          <a:xfrm>
            <a:off x="7205133" y="6041363"/>
            <a:ext cx="912000" cy="365100"/>
          </a:xfrm>
          <a:prstGeom prst="rect">
            <a:avLst/>
          </a:prstGeom>
          <a:noFill/>
          <a:ln>
            <a:noFill/>
          </a:ln>
        </p:spPr>
        <p:txBody>
          <a:bodyPr anchorCtr="0" anchor="ctr" bIns="60925" lIns="121900" spcFirstLastPara="1" rIns="121900" wrap="square" tIns="60925">
            <a:noAutofit/>
          </a:bodyPr>
          <a:lstStyle>
            <a:lvl1pPr lvl="0" rtl="0" algn="r">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40" name="Google Shape;540;p12"/>
          <p:cNvSpPr txBox="1"/>
          <p:nvPr>
            <p:ph idx="11" type="ftr"/>
          </p:nvPr>
        </p:nvSpPr>
        <p:spPr>
          <a:xfrm>
            <a:off x="677335" y="6041363"/>
            <a:ext cx="6297600" cy="365100"/>
          </a:xfrm>
          <a:prstGeom prst="rect">
            <a:avLst/>
          </a:prstGeom>
          <a:noFill/>
          <a:ln>
            <a:noFill/>
          </a:ln>
        </p:spPr>
        <p:txBody>
          <a:bodyPr anchorCtr="0" anchor="ctr" bIns="60925" lIns="121900" spcFirstLastPara="1" rIns="121900" wrap="square" tIns="60925">
            <a:noAutofit/>
          </a:bodyPr>
          <a:lstStyle>
            <a:lvl1pPr lvl="0" rtl="0" algn="l">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41" name="Google Shape;541;p12"/>
          <p:cNvSpPr txBox="1"/>
          <p:nvPr>
            <p:ph idx="12" type="sldNum"/>
          </p:nvPr>
        </p:nvSpPr>
        <p:spPr>
          <a:xfrm>
            <a:off x="8590664" y="6041363"/>
            <a:ext cx="683100" cy="365100"/>
          </a:xfrm>
          <a:prstGeom prst="rect">
            <a:avLst/>
          </a:prstGeom>
          <a:noFill/>
          <a:ln>
            <a:noFill/>
          </a:ln>
        </p:spPr>
        <p:txBody>
          <a:bodyPr anchorCtr="0" anchor="ctr" bIns="60925" lIns="121900" spcFirstLastPara="1" rIns="121900" wrap="square" tIns="60925">
            <a:noAutofit/>
          </a:bodyPr>
          <a:lstStyle>
            <a:lvl1pPr indent="0" lvl="0"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542" name="Shape 542"/>
        <p:cNvGrpSpPr/>
        <p:nvPr/>
      </p:nvGrpSpPr>
      <p:grpSpPr>
        <a:xfrm>
          <a:off x="0" y="0"/>
          <a:ext cx="0" cy="0"/>
          <a:chOff x="0" y="0"/>
          <a:chExt cx="0" cy="0"/>
        </a:xfrm>
      </p:grpSpPr>
      <p:sp>
        <p:nvSpPr>
          <p:cNvPr id="543" name="Google Shape;543;p13"/>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Autofit/>
          </a:bodyPr>
          <a:lstStyle>
            <a:lvl1pPr lvl="0" rtl="0" algn="l">
              <a:lnSpc>
                <a:spcPct val="100000"/>
              </a:lnSpc>
              <a:spcBef>
                <a:spcPts val="0"/>
              </a:spcBef>
              <a:spcAft>
                <a:spcPts val="0"/>
              </a:spcAft>
              <a:buClr>
                <a:schemeClr val="accent1"/>
              </a:buClr>
              <a:buSzPts val="4000"/>
              <a:buFont typeface="Trebuchet MS"/>
              <a:buNone/>
              <a:defRPr sz="4000"/>
            </a:lvl1pPr>
            <a:lvl2pPr lvl="1" rtl="0" algn="l">
              <a:lnSpc>
                <a:spcPct val="100000"/>
              </a:lnSpc>
              <a:spcBef>
                <a:spcPts val="0"/>
              </a:spcBef>
              <a:spcAft>
                <a:spcPts val="0"/>
              </a:spcAft>
              <a:buClr>
                <a:schemeClr val="dk2"/>
              </a:buClr>
              <a:buSzPts val="4000"/>
              <a:buNone/>
              <a:defRPr sz="4000"/>
            </a:lvl2pPr>
            <a:lvl3pPr lvl="2" rtl="0" algn="l">
              <a:lnSpc>
                <a:spcPct val="100000"/>
              </a:lnSpc>
              <a:spcBef>
                <a:spcPts val="0"/>
              </a:spcBef>
              <a:spcAft>
                <a:spcPts val="0"/>
              </a:spcAft>
              <a:buClr>
                <a:schemeClr val="dk2"/>
              </a:buClr>
              <a:buSzPts val="4000"/>
              <a:buNone/>
              <a:defRPr sz="4000"/>
            </a:lvl3pPr>
            <a:lvl4pPr lvl="3" rtl="0" algn="l">
              <a:lnSpc>
                <a:spcPct val="100000"/>
              </a:lnSpc>
              <a:spcBef>
                <a:spcPts val="0"/>
              </a:spcBef>
              <a:spcAft>
                <a:spcPts val="0"/>
              </a:spcAft>
              <a:buClr>
                <a:schemeClr val="dk2"/>
              </a:buClr>
              <a:buSzPts val="4000"/>
              <a:buNone/>
              <a:defRPr sz="4000"/>
            </a:lvl4pPr>
            <a:lvl5pPr lvl="4" rtl="0" algn="l">
              <a:lnSpc>
                <a:spcPct val="100000"/>
              </a:lnSpc>
              <a:spcBef>
                <a:spcPts val="0"/>
              </a:spcBef>
              <a:spcAft>
                <a:spcPts val="0"/>
              </a:spcAft>
              <a:buClr>
                <a:schemeClr val="dk2"/>
              </a:buClr>
              <a:buSzPts val="4000"/>
              <a:buNone/>
              <a:defRPr sz="4000"/>
            </a:lvl5pPr>
            <a:lvl6pPr lvl="5" rtl="0" algn="l">
              <a:lnSpc>
                <a:spcPct val="100000"/>
              </a:lnSpc>
              <a:spcBef>
                <a:spcPts val="0"/>
              </a:spcBef>
              <a:spcAft>
                <a:spcPts val="0"/>
              </a:spcAft>
              <a:buClr>
                <a:schemeClr val="dk2"/>
              </a:buClr>
              <a:buSzPts val="4000"/>
              <a:buNone/>
              <a:defRPr sz="4000"/>
            </a:lvl6pPr>
            <a:lvl7pPr lvl="6" rtl="0" algn="l">
              <a:lnSpc>
                <a:spcPct val="100000"/>
              </a:lnSpc>
              <a:spcBef>
                <a:spcPts val="0"/>
              </a:spcBef>
              <a:spcAft>
                <a:spcPts val="0"/>
              </a:spcAft>
              <a:buClr>
                <a:schemeClr val="dk2"/>
              </a:buClr>
              <a:buSzPts val="4000"/>
              <a:buNone/>
              <a:defRPr sz="4000"/>
            </a:lvl7pPr>
            <a:lvl8pPr lvl="7" rtl="0" algn="l">
              <a:lnSpc>
                <a:spcPct val="100000"/>
              </a:lnSpc>
              <a:spcBef>
                <a:spcPts val="0"/>
              </a:spcBef>
              <a:spcAft>
                <a:spcPts val="0"/>
              </a:spcAft>
              <a:buClr>
                <a:schemeClr val="dk2"/>
              </a:buClr>
              <a:buSzPts val="4000"/>
              <a:buNone/>
              <a:defRPr sz="4000"/>
            </a:lvl8pPr>
            <a:lvl9pPr lvl="8" rtl="0" algn="l">
              <a:lnSpc>
                <a:spcPct val="100000"/>
              </a:lnSpc>
              <a:spcBef>
                <a:spcPts val="0"/>
              </a:spcBef>
              <a:spcAft>
                <a:spcPts val="0"/>
              </a:spcAft>
              <a:buClr>
                <a:schemeClr val="dk2"/>
              </a:buClr>
              <a:buSzPts val="4000"/>
              <a:buNone/>
              <a:defRPr sz="4000"/>
            </a:lvl9pPr>
          </a:lstStyle>
          <a:p/>
        </p:txBody>
      </p:sp>
      <p:sp>
        <p:nvSpPr>
          <p:cNvPr id="544" name="Google Shape;544;p13"/>
          <p:cNvSpPr txBox="1"/>
          <p:nvPr>
            <p:ph idx="1" type="body"/>
          </p:nvPr>
        </p:nvSpPr>
        <p:spPr>
          <a:xfrm>
            <a:off x="415600" y="1865867"/>
            <a:ext cx="3744000" cy="3713100"/>
          </a:xfrm>
          <a:prstGeom prst="rect">
            <a:avLst/>
          </a:prstGeom>
          <a:noFill/>
          <a:ln>
            <a:noFill/>
          </a:ln>
        </p:spPr>
        <p:txBody>
          <a:bodyPr anchorCtr="0" anchor="t" bIns="121900" lIns="121900" spcFirstLastPara="1" rIns="121900" wrap="square" tIns="121900">
            <a:noAutofit/>
          </a:bodyPr>
          <a:lstStyle>
            <a:lvl1pPr indent="-330200" lvl="0" marL="457200" rtl="0" algn="l">
              <a:lnSpc>
                <a:spcPct val="100000"/>
              </a:lnSpc>
              <a:spcBef>
                <a:spcPts val="0"/>
              </a:spcBef>
              <a:spcAft>
                <a:spcPts val="0"/>
              </a:spcAft>
              <a:buSzPts val="1600"/>
              <a:buChar char="●"/>
              <a:defRPr sz="1600"/>
            </a:lvl1pPr>
            <a:lvl2pPr indent="-330200" lvl="1" marL="914400" rtl="0" algn="l">
              <a:lnSpc>
                <a:spcPct val="100000"/>
              </a:lnSpc>
              <a:spcBef>
                <a:spcPts val="2100"/>
              </a:spcBef>
              <a:spcAft>
                <a:spcPts val="0"/>
              </a:spcAft>
              <a:buSzPts val="1600"/>
              <a:buChar char="○"/>
              <a:defRPr sz="1600"/>
            </a:lvl2pPr>
            <a:lvl3pPr indent="-330200" lvl="2" marL="1371600" rtl="0" algn="l">
              <a:lnSpc>
                <a:spcPct val="100000"/>
              </a:lnSpc>
              <a:spcBef>
                <a:spcPts val="2100"/>
              </a:spcBef>
              <a:spcAft>
                <a:spcPts val="0"/>
              </a:spcAft>
              <a:buSzPts val="1600"/>
              <a:buChar char="■"/>
              <a:defRPr sz="1600"/>
            </a:lvl3pPr>
            <a:lvl4pPr indent="-330200" lvl="3" marL="1828800" rtl="0" algn="l">
              <a:lnSpc>
                <a:spcPct val="100000"/>
              </a:lnSpc>
              <a:spcBef>
                <a:spcPts val="2100"/>
              </a:spcBef>
              <a:spcAft>
                <a:spcPts val="0"/>
              </a:spcAft>
              <a:buSzPts val="1600"/>
              <a:buChar char="●"/>
              <a:defRPr sz="1600"/>
            </a:lvl4pPr>
            <a:lvl5pPr indent="-330200" lvl="4" marL="2286000" rtl="0" algn="l">
              <a:lnSpc>
                <a:spcPct val="100000"/>
              </a:lnSpc>
              <a:spcBef>
                <a:spcPts val="2100"/>
              </a:spcBef>
              <a:spcAft>
                <a:spcPts val="0"/>
              </a:spcAft>
              <a:buSzPts val="1600"/>
              <a:buChar char="○"/>
              <a:defRPr sz="1600"/>
            </a:lvl5pPr>
            <a:lvl6pPr indent="-330200" lvl="5" marL="2743200" rtl="0" algn="l">
              <a:lnSpc>
                <a:spcPct val="100000"/>
              </a:lnSpc>
              <a:spcBef>
                <a:spcPts val="2100"/>
              </a:spcBef>
              <a:spcAft>
                <a:spcPts val="0"/>
              </a:spcAft>
              <a:buSzPts val="1600"/>
              <a:buChar char="■"/>
              <a:defRPr sz="1600"/>
            </a:lvl6pPr>
            <a:lvl7pPr indent="-330200" lvl="6" marL="3200400" rtl="0" algn="l">
              <a:lnSpc>
                <a:spcPct val="100000"/>
              </a:lnSpc>
              <a:spcBef>
                <a:spcPts val="2100"/>
              </a:spcBef>
              <a:spcAft>
                <a:spcPts val="0"/>
              </a:spcAft>
              <a:buSzPts val="1600"/>
              <a:buChar char="●"/>
              <a:defRPr sz="1600"/>
            </a:lvl7pPr>
            <a:lvl8pPr indent="-330200" lvl="7" marL="3657600" rtl="0" algn="l">
              <a:lnSpc>
                <a:spcPct val="100000"/>
              </a:lnSpc>
              <a:spcBef>
                <a:spcPts val="2100"/>
              </a:spcBef>
              <a:spcAft>
                <a:spcPts val="0"/>
              </a:spcAft>
              <a:buSzPts val="1600"/>
              <a:buChar char="○"/>
              <a:defRPr sz="1600"/>
            </a:lvl8pPr>
            <a:lvl9pPr indent="-330200" lvl="8" marL="4114800" rtl="0" algn="l">
              <a:lnSpc>
                <a:spcPct val="100000"/>
              </a:lnSpc>
              <a:spcBef>
                <a:spcPts val="2100"/>
              </a:spcBef>
              <a:spcAft>
                <a:spcPts val="2100"/>
              </a:spcAft>
              <a:buSzPts val="1600"/>
              <a:buChar char="■"/>
              <a:defRPr sz="1600"/>
            </a:lvl9pPr>
          </a:lstStyle>
          <a:p/>
        </p:txBody>
      </p:sp>
      <p:sp>
        <p:nvSpPr>
          <p:cNvPr id="545" name="Google Shape;545;p13"/>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546" name="Shape 546"/>
        <p:cNvGrpSpPr/>
        <p:nvPr/>
      </p:nvGrpSpPr>
      <p:grpSpPr>
        <a:xfrm>
          <a:off x="0" y="0"/>
          <a:ext cx="0" cy="0"/>
          <a:chOff x="0" y="0"/>
          <a:chExt cx="0" cy="0"/>
        </a:xfrm>
      </p:grpSpPr>
      <p:sp>
        <p:nvSpPr>
          <p:cNvPr id="547" name="Google Shape;547;p14"/>
          <p:cNvSpPr txBox="1"/>
          <p:nvPr>
            <p:ph type="title"/>
          </p:nvPr>
        </p:nvSpPr>
        <p:spPr>
          <a:xfrm>
            <a:off x="677335" y="609600"/>
            <a:ext cx="8596800" cy="1320900"/>
          </a:xfrm>
          <a:prstGeom prst="rect">
            <a:avLst/>
          </a:prstGeom>
          <a:noFill/>
          <a:ln>
            <a:noFill/>
          </a:ln>
        </p:spPr>
        <p:txBody>
          <a:bodyPr anchorCtr="0" anchor="t" bIns="60925" lIns="121900" spcFirstLastPara="1" rIns="121900" wrap="square" tIns="60925">
            <a:noAutofit/>
          </a:bodyPr>
          <a:lstStyle>
            <a:lvl1pPr lvl="0" rtl="0" algn="l">
              <a:lnSpc>
                <a:spcPct val="100000"/>
              </a:lnSpc>
              <a:spcBef>
                <a:spcPts val="0"/>
              </a:spcBef>
              <a:spcAft>
                <a:spcPts val="0"/>
              </a:spcAft>
              <a:buClr>
                <a:schemeClr val="accent1"/>
              </a:buClr>
              <a:buSzPts val="3600"/>
              <a:buFont typeface="Trebuchet MS"/>
              <a:buNone/>
              <a:defRPr sz="3600"/>
            </a:lvl1pPr>
            <a:lvl2pPr lvl="1" rtl="0" algn="l">
              <a:lnSpc>
                <a:spcPct val="100000"/>
              </a:lnSpc>
              <a:spcBef>
                <a:spcPts val="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
        <p:nvSpPr>
          <p:cNvPr id="548" name="Google Shape;548;p14"/>
          <p:cNvSpPr txBox="1"/>
          <p:nvPr>
            <p:ph idx="1" type="body"/>
          </p:nvPr>
        </p:nvSpPr>
        <p:spPr>
          <a:xfrm>
            <a:off x="677335" y="2160589"/>
            <a:ext cx="8596800" cy="3880800"/>
          </a:xfrm>
          <a:prstGeom prst="rect">
            <a:avLst/>
          </a:prstGeom>
          <a:noFill/>
          <a:ln>
            <a:noFill/>
          </a:ln>
        </p:spPr>
        <p:txBody>
          <a:bodyPr anchorCtr="0" anchor="t" bIns="60925" lIns="121900" spcFirstLastPara="1" rIns="121900" wrap="square" tIns="60925">
            <a:noAutofit/>
          </a:bodyPr>
          <a:lstStyle>
            <a:lvl1pPr indent="-349250" lvl="0" marL="457200" rtl="0" algn="l">
              <a:lnSpc>
                <a:spcPct val="100000"/>
              </a:lnSpc>
              <a:spcBef>
                <a:spcPts val="1000"/>
              </a:spcBef>
              <a:spcAft>
                <a:spcPts val="0"/>
              </a:spcAft>
              <a:buSzPts val="1900"/>
              <a:buChar char="►"/>
              <a:defRPr/>
            </a:lvl1pPr>
            <a:lvl2pPr indent="-349250" lvl="1" marL="914400" rtl="0" algn="l">
              <a:lnSpc>
                <a:spcPct val="100000"/>
              </a:lnSpc>
              <a:spcBef>
                <a:spcPts val="1000"/>
              </a:spcBef>
              <a:spcAft>
                <a:spcPts val="0"/>
              </a:spcAft>
              <a:buSzPts val="1900"/>
              <a:buChar char="►"/>
              <a:defRPr/>
            </a:lvl2pPr>
            <a:lvl3pPr indent="-349250" lvl="2" marL="1371600" rtl="0" algn="l">
              <a:lnSpc>
                <a:spcPct val="100000"/>
              </a:lnSpc>
              <a:spcBef>
                <a:spcPts val="1000"/>
              </a:spcBef>
              <a:spcAft>
                <a:spcPts val="0"/>
              </a:spcAft>
              <a:buSzPts val="1900"/>
              <a:buChar char="►"/>
              <a:defRPr/>
            </a:lvl3pPr>
            <a:lvl4pPr indent="-349250" lvl="3" marL="1828800" rtl="0" algn="l">
              <a:lnSpc>
                <a:spcPct val="100000"/>
              </a:lnSpc>
              <a:spcBef>
                <a:spcPts val="1000"/>
              </a:spcBef>
              <a:spcAft>
                <a:spcPts val="0"/>
              </a:spcAft>
              <a:buSzPts val="1900"/>
              <a:buChar char="►"/>
              <a:defRPr/>
            </a:lvl4pPr>
            <a:lvl5pPr indent="-349250" lvl="4" marL="2286000" rtl="0" algn="l">
              <a:lnSpc>
                <a:spcPct val="100000"/>
              </a:lnSpc>
              <a:spcBef>
                <a:spcPts val="1000"/>
              </a:spcBef>
              <a:spcAft>
                <a:spcPts val="0"/>
              </a:spcAft>
              <a:buSzPts val="1900"/>
              <a:buChar char="►"/>
              <a:defRPr/>
            </a:lvl5pPr>
            <a:lvl6pPr indent="-349250" lvl="5" marL="2743200" rtl="0" algn="l">
              <a:lnSpc>
                <a:spcPct val="100000"/>
              </a:lnSpc>
              <a:spcBef>
                <a:spcPts val="1000"/>
              </a:spcBef>
              <a:spcAft>
                <a:spcPts val="0"/>
              </a:spcAft>
              <a:buSzPts val="1900"/>
              <a:buChar char="►"/>
              <a:defRPr/>
            </a:lvl6pPr>
            <a:lvl7pPr indent="-349250" lvl="6" marL="3200400" rtl="0" algn="l">
              <a:lnSpc>
                <a:spcPct val="100000"/>
              </a:lnSpc>
              <a:spcBef>
                <a:spcPts val="1000"/>
              </a:spcBef>
              <a:spcAft>
                <a:spcPts val="0"/>
              </a:spcAft>
              <a:buSzPts val="1900"/>
              <a:buChar char="►"/>
              <a:defRPr/>
            </a:lvl7pPr>
            <a:lvl8pPr indent="-349250" lvl="7" marL="3657600" rtl="0" algn="l">
              <a:lnSpc>
                <a:spcPct val="100000"/>
              </a:lnSpc>
              <a:spcBef>
                <a:spcPts val="1000"/>
              </a:spcBef>
              <a:spcAft>
                <a:spcPts val="0"/>
              </a:spcAft>
              <a:buSzPts val="1900"/>
              <a:buChar char="►"/>
              <a:defRPr/>
            </a:lvl8pPr>
            <a:lvl9pPr indent="-349250" lvl="8" marL="4114800" rtl="0" algn="l">
              <a:lnSpc>
                <a:spcPct val="100000"/>
              </a:lnSpc>
              <a:spcBef>
                <a:spcPts val="1000"/>
              </a:spcBef>
              <a:spcAft>
                <a:spcPts val="0"/>
              </a:spcAft>
              <a:buSzPts val="1900"/>
              <a:buChar char="►"/>
              <a:defRPr/>
            </a:lvl9pPr>
          </a:lstStyle>
          <a:p/>
        </p:txBody>
      </p:sp>
      <p:sp>
        <p:nvSpPr>
          <p:cNvPr id="549" name="Google Shape;549;p14"/>
          <p:cNvSpPr txBox="1"/>
          <p:nvPr>
            <p:ph idx="10" type="dt"/>
          </p:nvPr>
        </p:nvSpPr>
        <p:spPr>
          <a:xfrm>
            <a:off x="7205133" y="6041363"/>
            <a:ext cx="912000" cy="365100"/>
          </a:xfrm>
          <a:prstGeom prst="rect">
            <a:avLst/>
          </a:prstGeom>
          <a:noFill/>
          <a:ln>
            <a:noFill/>
          </a:ln>
        </p:spPr>
        <p:txBody>
          <a:bodyPr anchorCtr="0" anchor="ctr" bIns="60925" lIns="121900" spcFirstLastPara="1" rIns="121900" wrap="square" tIns="60925">
            <a:noAutofit/>
          </a:bodyPr>
          <a:lstStyle>
            <a:lvl1pPr lvl="0" rtl="0" algn="r">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50" name="Google Shape;550;p14"/>
          <p:cNvSpPr txBox="1"/>
          <p:nvPr>
            <p:ph idx="11" type="ftr"/>
          </p:nvPr>
        </p:nvSpPr>
        <p:spPr>
          <a:xfrm>
            <a:off x="677335" y="6041363"/>
            <a:ext cx="6297600" cy="365100"/>
          </a:xfrm>
          <a:prstGeom prst="rect">
            <a:avLst/>
          </a:prstGeom>
          <a:noFill/>
          <a:ln>
            <a:noFill/>
          </a:ln>
        </p:spPr>
        <p:txBody>
          <a:bodyPr anchorCtr="0" anchor="ctr" bIns="60925" lIns="121900" spcFirstLastPara="1" rIns="121900" wrap="square" tIns="60925">
            <a:noAutofit/>
          </a:bodyPr>
          <a:lstStyle>
            <a:lvl1pPr lvl="0" rtl="0" algn="l">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51" name="Google Shape;551;p14"/>
          <p:cNvSpPr txBox="1"/>
          <p:nvPr>
            <p:ph idx="12" type="sldNum"/>
          </p:nvPr>
        </p:nvSpPr>
        <p:spPr>
          <a:xfrm>
            <a:off x="8590664" y="6041363"/>
            <a:ext cx="683100" cy="365100"/>
          </a:xfrm>
          <a:prstGeom prst="rect">
            <a:avLst/>
          </a:prstGeom>
          <a:noFill/>
          <a:ln>
            <a:noFill/>
          </a:ln>
        </p:spPr>
        <p:txBody>
          <a:bodyPr anchorCtr="0" anchor="ctr" bIns="60925" lIns="121900" spcFirstLastPara="1" rIns="121900" wrap="square" tIns="60925">
            <a:noAutofit/>
          </a:bodyPr>
          <a:lstStyle>
            <a:lvl1pPr indent="0" lvl="0"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552" name="Shape 552"/>
        <p:cNvGrpSpPr/>
        <p:nvPr/>
      </p:nvGrpSpPr>
      <p:grpSpPr>
        <a:xfrm>
          <a:off x="0" y="0"/>
          <a:ext cx="0" cy="0"/>
          <a:chOff x="0" y="0"/>
          <a:chExt cx="0" cy="0"/>
        </a:xfrm>
      </p:grpSpPr>
      <p:sp>
        <p:nvSpPr>
          <p:cNvPr id="553" name="Google Shape;553;p15"/>
          <p:cNvSpPr txBox="1"/>
          <p:nvPr>
            <p:ph type="title"/>
          </p:nvPr>
        </p:nvSpPr>
        <p:spPr>
          <a:xfrm>
            <a:off x="677335" y="2700868"/>
            <a:ext cx="8596800" cy="1826400"/>
          </a:xfrm>
          <a:prstGeom prst="rect">
            <a:avLst/>
          </a:prstGeom>
          <a:noFill/>
          <a:ln>
            <a:noFill/>
          </a:ln>
        </p:spPr>
        <p:txBody>
          <a:bodyPr anchorCtr="0" anchor="b" bIns="60925" lIns="121900" spcFirstLastPara="1" rIns="121900" wrap="square" tIns="60925">
            <a:noAutofit/>
          </a:bodyPr>
          <a:lstStyle>
            <a:lvl1pPr lvl="0" rtl="0" algn="l">
              <a:lnSpc>
                <a:spcPct val="100000"/>
              </a:lnSpc>
              <a:spcBef>
                <a:spcPts val="0"/>
              </a:spcBef>
              <a:spcAft>
                <a:spcPts val="0"/>
              </a:spcAft>
              <a:buClr>
                <a:schemeClr val="accent1"/>
              </a:buClr>
              <a:buSzPts val="4000"/>
              <a:buFont typeface="Trebuchet MS"/>
              <a:buNone/>
              <a:defRPr b="0" sz="4000" cap="none"/>
            </a:lvl1pPr>
            <a:lvl2pPr lvl="1" rtl="0" algn="l">
              <a:lnSpc>
                <a:spcPct val="100000"/>
              </a:lnSpc>
              <a:spcBef>
                <a:spcPts val="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
        <p:nvSpPr>
          <p:cNvPr id="554" name="Google Shape;554;p15"/>
          <p:cNvSpPr txBox="1"/>
          <p:nvPr>
            <p:ph idx="1" type="body"/>
          </p:nvPr>
        </p:nvSpPr>
        <p:spPr>
          <a:xfrm>
            <a:off x="677335" y="4527448"/>
            <a:ext cx="8596800" cy="860400"/>
          </a:xfrm>
          <a:prstGeom prst="rect">
            <a:avLst/>
          </a:prstGeom>
          <a:noFill/>
          <a:ln>
            <a:noFill/>
          </a:ln>
        </p:spPr>
        <p:txBody>
          <a:bodyPr anchorCtr="0" anchor="t" bIns="60925" lIns="121900" spcFirstLastPara="1" rIns="121900" wrap="square" tIns="60925">
            <a:noAutofit/>
          </a:bodyPr>
          <a:lstStyle>
            <a:lvl1pPr indent="-228600" lvl="0" marL="457200" rtl="0" algn="l">
              <a:lnSpc>
                <a:spcPct val="100000"/>
              </a:lnSpc>
              <a:spcBef>
                <a:spcPts val="1000"/>
              </a:spcBef>
              <a:spcAft>
                <a:spcPts val="0"/>
              </a:spcAft>
              <a:buSzPts val="1600"/>
              <a:buNone/>
              <a:defRPr sz="2000">
                <a:solidFill>
                  <a:srgbClr val="7F7F7F"/>
                </a:solidFill>
              </a:defRPr>
            </a:lvl1pPr>
            <a:lvl2pPr indent="-228600" lvl="1" marL="914400" rtl="0" algn="l">
              <a:lnSpc>
                <a:spcPct val="100000"/>
              </a:lnSpc>
              <a:spcBef>
                <a:spcPts val="1000"/>
              </a:spcBef>
              <a:spcAft>
                <a:spcPts val="0"/>
              </a:spcAft>
              <a:buSzPts val="1400"/>
              <a:buNone/>
              <a:defRPr sz="1800">
                <a:solidFill>
                  <a:srgbClr val="888888"/>
                </a:solidFill>
              </a:defRPr>
            </a:lvl2pPr>
            <a:lvl3pPr indent="-228600" lvl="2" marL="1371600" rtl="0" algn="l">
              <a:lnSpc>
                <a:spcPct val="100000"/>
              </a:lnSpc>
              <a:spcBef>
                <a:spcPts val="1000"/>
              </a:spcBef>
              <a:spcAft>
                <a:spcPts val="0"/>
              </a:spcAft>
              <a:buSzPts val="1300"/>
              <a:buNone/>
              <a:defRPr sz="1600">
                <a:solidFill>
                  <a:srgbClr val="888888"/>
                </a:solidFill>
              </a:defRPr>
            </a:lvl3pPr>
            <a:lvl4pPr indent="-228600" lvl="3" marL="1828800" rtl="0" algn="l">
              <a:lnSpc>
                <a:spcPct val="100000"/>
              </a:lnSpc>
              <a:spcBef>
                <a:spcPts val="1000"/>
              </a:spcBef>
              <a:spcAft>
                <a:spcPts val="0"/>
              </a:spcAft>
              <a:buSzPts val="1100"/>
              <a:buNone/>
              <a:defRPr sz="1400">
                <a:solidFill>
                  <a:srgbClr val="888888"/>
                </a:solidFill>
              </a:defRPr>
            </a:lvl4pPr>
            <a:lvl5pPr indent="-228600" lvl="4" marL="2286000" rtl="0" algn="l">
              <a:lnSpc>
                <a:spcPct val="100000"/>
              </a:lnSpc>
              <a:spcBef>
                <a:spcPts val="1000"/>
              </a:spcBef>
              <a:spcAft>
                <a:spcPts val="0"/>
              </a:spcAft>
              <a:buSzPts val="1100"/>
              <a:buNone/>
              <a:defRPr sz="1400">
                <a:solidFill>
                  <a:srgbClr val="888888"/>
                </a:solidFill>
              </a:defRPr>
            </a:lvl5pPr>
            <a:lvl6pPr indent="-228600" lvl="5" marL="2743200" rtl="0" algn="l">
              <a:lnSpc>
                <a:spcPct val="100000"/>
              </a:lnSpc>
              <a:spcBef>
                <a:spcPts val="1000"/>
              </a:spcBef>
              <a:spcAft>
                <a:spcPts val="0"/>
              </a:spcAft>
              <a:buSzPts val="1100"/>
              <a:buNone/>
              <a:defRPr sz="1400">
                <a:solidFill>
                  <a:srgbClr val="888888"/>
                </a:solidFill>
              </a:defRPr>
            </a:lvl6pPr>
            <a:lvl7pPr indent="-228600" lvl="6" marL="3200400" rtl="0" algn="l">
              <a:lnSpc>
                <a:spcPct val="100000"/>
              </a:lnSpc>
              <a:spcBef>
                <a:spcPts val="1000"/>
              </a:spcBef>
              <a:spcAft>
                <a:spcPts val="0"/>
              </a:spcAft>
              <a:buSzPts val="1100"/>
              <a:buNone/>
              <a:defRPr sz="1400">
                <a:solidFill>
                  <a:srgbClr val="888888"/>
                </a:solidFill>
              </a:defRPr>
            </a:lvl7pPr>
            <a:lvl8pPr indent="-228600" lvl="7" marL="3657600" rtl="0" algn="l">
              <a:lnSpc>
                <a:spcPct val="100000"/>
              </a:lnSpc>
              <a:spcBef>
                <a:spcPts val="1000"/>
              </a:spcBef>
              <a:spcAft>
                <a:spcPts val="0"/>
              </a:spcAft>
              <a:buSzPts val="1100"/>
              <a:buNone/>
              <a:defRPr sz="1400">
                <a:solidFill>
                  <a:srgbClr val="888888"/>
                </a:solidFill>
              </a:defRPr>
            </a:lvl8pPr>
            <a:lvl9pPr indent="-228600" lvl="8" marL="4114800" rtl="0" algn="l">
              <a:lnSpc>
                <a:spcPct val="100000"/>
              </a:lnSpc>
              <a:spcBef>
                <a:spcPts val="1000"/>
              </a:spcBef>
              <a:spcAft>
                <a:spcPts val="0"/>
              </a:spcAft>
              <a:buSzPts val="1100"/>
              <a:buNone/>
              <a:defRPr sz="1400">
                <a:solidFill>
                  <a:srgbClr val="888888"/>
                </a:solidFill>
              </a:defRPr>
            </a:lvl9pPr>
          </a:lstStyle>
          <a:p/>
        </p:txBody>
      </p:sp>
      <p:sp>
        <p:nvSpPr>
          <p:cNvPr id="555" name="Google Shape;555;p15"/>
          <p:cNvSpPr txBox="1"/>
          <p:nvPr>
            <p:ph idx="10" type="dt"/>
          </p:nvPr>
        </p:nvSpPr>
        <p:spPr>
          <a:xfrm>
            <a:off x="7205133" y="6041363"/>
            <a:ext cx="912000" cy="365100"/>
          </a:xfrm>
          <a:prstGeom prst="rect">
            <a:avLst/>
          </a:prstGeom>
          <a:noFill/>
          <a:ln>
            <a:noFill/>
          </a:ln>
        </p:spPr>
        <p:txBody>
          <a:bodyPr anchorCtr="0" anchor="ctr" bIns="60925" lIns="121900" spcFirstLastPara="1" rIns="121900" wrap="square" tIns="60925">
            <a:noAutofit/>
          </a:bodyPr>
          <a:lstStyle>
            <a:lvl1pPr lvl="0" rtl="0" algn="r">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56" name="Google Shape;556;p15"/>
          <p:cNvSpPr txBox="1"/>
          <p:nvPr>
            <p:ph idx="11" type="ftr"/>
          </p:nvPr>
        </p:nvSpPr>
        <p:spPr>
          <a:xfrm>
            <a:off x="677335" y="6041363"/>
            <a:ext cx="6297600" cy="365100"/>
          </a:xfrm>
          <a:prstGeom prst="rect">
            <a:avLst/>
          </a:prstGeom>
          <a:noFill/>
          <a:ln>
            <a:noFill/>
          </a:ln>
        </p:spPr>
        <p:txBody>
          <a:bodyPr anchorCtr="0" anchor="ctr" bIns="60925" lIns="121900" spcFirstLastPara="1" rIns="121900" wrap="square" tIns="60925">
            <a:noAutofit/>
          </a:bodyPr>
          <a:lstStyle>
            <a:lvl1pPr lvl="0" rtl="0" algn="l">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57" name="Google Shape;557;p15"/>
          <p:cNvSpPr txBox="1"/>
          <p:nvPr>
            <p:ph idx="12" type="sldNum"/>
          </p:nvPr>
        </p:nvSpPr>
        <p:spPr>
          <a:xfrm>
            <a:off x="8590664" y="6041363"/>
            <a:ext cx="683100" cy="365100"/>
          </a:xfrm>
          <a:prstGeom prst="rect">
            <a:avLst/>
          </a:prstGeom>
          <a:noFill/>
          <a:ln>
            <a:noFill/>
          </a:ln>
        </p:spPr>
        <p:txBody>
          <a:bodyPr anchorCtr="0" anchor="ctr" bIns="60925" lIns="121900" spcFirstLastPara="1" rIns="121900" wrap="square" tIns="60925">
            <a:noAutofit/>
          </a:bodyPr>
          <a:lstStyle>
            <a:lvl1pPr indent="0" lvl="0"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558" name="Shape 558"/>
        <p:cNvGrpSpPr/>
        <p:nvPr/>
      </p:nvGrpSpPr>
      <p:grpSpPr>
        <a:xfrm>
          <a:off x="0" y="0"/>
          <a:ext cx="0" cy="0"/>
          <a:chOff x="0" y="0"/>
          <a:chExt cx="0" cy="0"/>
        </a:xfrm>
      </p:grpSpPr>
      <p:sp>
        <p:nvSpPr>
          <p:cNvPr id="559" name="Google Shape;559;p16"/>
          <p:cNvSpPr txBox="1"/>
          <p:nvPr>
            <p:ph type="title"/>
          </p:nvPr>
        </p:nvSpPr>
        <p:spPr>
          <a:xfrm>
            <a:off x="677335" y="609600"/>
            <a:ext cx="8596800" cy="1320900"/>
          </a:xfrm>
          <a:prstGeom prst="rect">
            <a:avLst/>
          </a:prstGeom>
          <a:noFill/>
          <a:ln>
            <a:noFill/>
          </a:ln>
        </p:spPr>
        <p:txBody>
          <a:bodyPr anchorCtr="0" anchor="t" bIns="60925" lIns="121900" spcFirstLastPara="1" rIns="121900" wrap="square" tIns="60925">
            <a:noAutofit/>
          </a:bodyPr>
          <a:lstStyle>
            <a:lvl1pPr lvl="0" rtl="0" algn="l">
              <a:lnSpc>
                <a:spcPct val="100000"/>
              </a:lnSpc>
              <a:spcBef>
                <a:spcPts val="0"/>
              </a:spcBef>
              <a:spcAft>
                <a:spcPts val="0"/>
              </a:spcAft>
              <a:buClr>
                <a:schemeClr val="accent1"/>
              </a:buClr>
              <a:buSzPts val="2400"/>
              <a:buNone/>
              <a:defRPr/>
            </a:lvl1pPr>
            <a:lvl2pPr lvl="1" rtl="0" algn="l">
              <a:lnSpc>
                <a:spcPct val="100000"/>
              </a:lnSpc>
              <a:spcBef>
                <a:spcPts val="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
        <p:nvSpPr>
          <p:cNvPr id="560" name="Google Shape;560;p16"/>
          <p:cNvSpPr txBox="1"/>
          <p:nvPr>
            <p:ph idx="1" type="body"/>
          </p:nvPr>
        </p:nvSpPr>
        <p:spPr>
          <a:xfrm>
            <a:off x="677335" y="2160589"/>
            <a:ext cx="4184100" cy="3880800"/>
          </a:xfrm>
          <a:prstGeom prst="rect">
            <a:avLst/>
          </a:prstGeom>
          <a:noFill/>
          <a:ln>
            <a:noFill/>
          </a:ln>
        </p:spPr>
        <p:txBody>
          <a:bodyPr anchorCtr="0" anchor="t" bIns="60925" lIns="121900" spcFirstLastPara="1" rIns="121900" wrap="square" tIns="60925">
            <a:noAutofit/>
          </a:bodyPr>
          <a:lstStyle>
            <a:lvl1pPr indent="-349250" lvl="0" marL="457200" rtl="0" algn="l">
              <a:lnSpc>
                <a:spcPct val="100000"/>
              </a:lnSpc>
              <a:spcBef>
                <a:spcPts val="1000"/>
              </a:spcBef>
              <a:spcAft>
                <a:spcPts val="0"/>
              </a:spcAft>
              <a:buSzPts val="1900"/>
              <a:buChar char="►"/>
              <a:defRPr/>
            </a:lvl1pPr>
            <a:lvl2pPr indent="-349250" lvl="1" marL="914400" rtl="0" algn="l">
              <a:lnSpc>
                <a:spcPct val="100000"/>
              </a:lnSpc>
              <a:spcBef>
                <a:spcPts val="1000"/>
              </a:spcBef>
              <a:spcAft>
                <a:spcPts val="0"/>
              </a:spcAft>
              <a:buSzPts val="1900"/>
              <a:buChar char="►"/>
              <a:defRPr/>
            </a:lvl2pPr>
            <a:lvl3pPr indent="-349250" lvl="2" marL="1371600" rtl="0" algn="l">
              <a:lnSpc>
                <a:spcPct val="100000"/>
              </a:lnSpc>
              <a:spcBef>
                <a:spcPts val="1000"/>
              </a:spcBef>
              <a:spcAft>
                <a:spcPts val="0"/>
              </a:spcAft>
              <a:buSzPts val="1900"/>
              <a:buChar char="►"/>
              <a:defRPr/>
            </a:lvl3pPr>
            <a:lvl4pPr indent="-349250" lvl="3" marL="1828800" rtl="0" algn="l">
              <a:lnSpc>
                <a:spcPct val="100000"/>
              </a:lnSpc>
              <a:spcBef>
                <a:spcPts val="1000"/>
              </a:spcBef>
              <a:spcAft>
                <a:spcPts val="0"/>
              </a:spcAft>
              <a:buSzPts val="1900"/>
              <a:buChar char="►"/>
              <a:defRPr/>
            </a:lvl4pPr>
            <a:lvl5pPr indent="-349250" lvl="4" marL="2286000" rtl="0" algn="l">
              <a:lnSpc>
                <a:spcPct val="100000"/>
              </a:lnSpc>
              <a:spcBef>
                <a:spcPts val="1000"/>
              </a:spcBef>
              <a:spcAft>
                <a:spcPts val="0"/>
              </a:spcAft>
              <a:buSzPts val="1900"/>
              <a:buChar char="►"/>
              <a:defRPr/>
            </a:lvl5pPr>
            <a:lvl6pPr indent="-349250" lvl="5" marL="2743200" rtl="0" algn="l">
              <a:lnSpc>
                <a:spcPct val="100000"/>
              </a:lnSpc>
              <a:spcBef>
                <a:spcPts val="1000"/>
              </a:spcBef>
              <a:spcAft>
                <a:spcPts val="0"/>
              </a:spcAft>
              <a:buSzPts val="1900"/>
              <a:buChar char="►"/>
              <a:defRPr/>
            </a:lvl6pPr>
            <a:lvl7pPr indent="-349250" lvl="6" marL="3200400" rtl="0" algn="l">
              <a:lnSpc>
                <a:spcPct val="100000"/>
              </a:lnSpc>
              <a:spcBef>
                <a:spcPts val="1000"/>
              </a:spcBef>
              <a:spcAft>
                <a:spcPts val="0"/>
              </a:spcAft>
              <a:buSzPts val="1900"/>
              <a:buChar char="►"/>
              <a:defRPr/>
            </a:lvl7pPr>
            <a:lvl8pPr indent="-349250" lvl="7" marL="3657600" rtl="0" algn="l">
              <a:lnSpc>
                <a:spcPct val="100000"/>
              </a:lnSpc>
              <a:spcBef>
                <a:spcPts val="1000"/>
              </a:spcBef>
              <a:spcAft>
                <a:spcPts val="0"/>
              </a:spcAft>
              <a:buSzPts val="1900"/>
              <a:buChar char="►"/>
              <a:defRPr/>
            </a:lvl8pPr>
            <a:lvl9pPr indent="-349250" lvl="8" marL="4114800" rtl="0" algn="l">
              <a:lnSpc>
                <a:spcPct val="100000"/>
              </a:lnSpc>
              <a:spcBef>
                <a:spcPts val="1000"/>
              </a:spcBef>
              <a:spcAft>
                <a:spcPts val="0"/>
              </a:spcAft>
              <a:buSzPts val="1900"/>
              <a:buChar char="►"/>
              <a:defRPr/>
            </a:lvl9pPr>
          </a:lstStyle>
          <a:p/>
        </p:txBody>
      </p:sp>
      <p:sp>
        <p:nvSpPr>
          <p:cNvPr id="561" name="Google Shape;561;p16"/>
          <p:cNvSpPr txBox="1"/>
          <p:nvPr>
            <p:ph idx="2" type="body"/>
          </p:nvPr>
        </p:nvSpPr>
        <p:spPr>
          <a:xfrm>
            <a:off x="5089969" y="2160589"/>
            <a:ext cx="4184100" cy="3880800"/>
          </a:xfrm>
          <a:prstGeom prst="rect">
            <a:avLst/>
          </a:prstGeom>
          <a:noFill/>
          <a:ln>
            <a:noFill/>
          </a:ln>
        </p:spPr>
        <p:txBody>
          <a:bodyPr anchorCtr="0" anchor="t" bIns="60925" lIns="121900" spcFirstLastPara="1" rIns="121900" wrap="square" tIns="60925">
            <a:noAutofit/>
          </a:bodyPr>
          <a:lstStyle>
            <a:lvl1pPr indent="-349250" lvl="0" marL="457200" rtl="0" algn="l">
              <a:lnSpc>
                <a:spcPct val="100000"/>
              </a:lnSpc>
              <a:spcBef>
                <a:spcPts val="1000"/>
              </a:spcBef>
              <a:spcAft>
                <a:spcPts val="0"/>
              </a:spcAft>
              <a:buSzPts val="1900"/>
              <a:buChar char="►"/>
              <a:defRPr/>
            </a:lvl1pPr>
            <a:lvl2pPr indent="-349250" lvl="1" marL="914400" rtl="0" algn="l">
              <a:lnSpc>
                <a:spcPct val="100000"/>
              </a:lnSpc>
              <a:spcBef>
                <a:spcPts val="1000"/>
              </a:spcBef>
              <a:spcAft>
                <a:spcPts val="0"/>
              </a:spcAft>
              <a:buSzPts val="1900"/>
              <a:buChar char="►"/>
              <a:defRPr/>
            </a:lvl2pPr>
            <a:lvl3pPr indent="-349250" lvl="2" marL="1371600" rtl="0" algn="l">
              <a:lnSpc>
                <a:spcPct val="100000"/>
              </a:lnSpc>
              <a:spcBef>
                <a:spcPts val="1000"/>
              </a:spcBef>
              <a:spcAft>
                <a:spcPts val="0"/>
              </a:spcAft>
              <a:buSzPts val="1900"/>
              <a:buChar char="►"/>
              <a:defRPr/>
            </a:lvl3pPr>
            <a:lvl4pPr indent="-349250" lvl="3" marL="1828800" rtl="0" algn="l">
              <a:lnSpc>
                <a:spcPct val="100000"/>
              </a:lnSpc>
              <a:spcBef>
                <a:spcPts val="1000"/>
              </a:spcBef>
              <a:spcAft>
                <a:spcPts val="0"/>
              </a:spcAft>
              <a:buSzPts val="1900"/>
              <a:buChar char="►"/>
              <a:defRPr/>
            </a:lvl4pPr>
            <a:lvl5pPr indent="-349250" lvl="4" marL="2286000" rtl="0" algn="l">
              <a:lnSpc>
                <a:spcPct val="100000"/>
              </a:lnSpc>
              <a:spcBef>
                <a:spcPts val="1000"/>
              </a:spcBef>
              <a:spcAft>
                <a:spcPts val="0"/>
              </a:spcAft>
              <a:buSzPts val="1900"/>
              <a:buChar char="►"/>
              <a:defRPr/>
            </a:lvl5pPr>
            <a:lvl6pPr indent="-349250" lvl="5" marL="2743200" rtl="0" algn="l">
              <a:lnSpc>
                <a:spcPct val="100000"/>
              </a:lnSpc>
              <a:spcBef>
                <a:spcPts val="1000"/>
              </a:spcBef>
              <a:spcAft>
                <a:spcPts val="0"/>
              </a:spcAft>
              <a:buSzPts val="1900"/>
              <a:buChar char="►"/>
              <a:defRPr/>
            </a:lvl6pPr>
            <a:lvl7pPr indent="-349250" lvl="6" marL="3200400" rtl="0" algn="l">
              <a:lnSpc>
                <a:spcPct val="100000"/>
              </a:lnSpc>
              <a:spcBef>
                <a:spcPts val="1000"/>
              </a:spcBef>
              <a:spcAft>
                <a:spcPts val="0"/>
              </a:spcAft>
              <a:buSzPts val="1900"/>
              <a:buChar char="►"/>
              <a:defRPr/>
            </a:lvl7pPr>
            <a:lvl8pPr indent="-349250" lvl="7" marL="3657600" rtl="0" algn="l">
              <a:lnSpc>
                <a:spcPct val="100000"/>
              </a:lnSpc>
              <a:spcBef>
                <a:spcPts val="1000"/>
              </a:spcBef>
              <a:spcAft>
                <a:spcPts val="0"/>
              </a:spcAft>
              <a:buSzPts val="1900"/>
              <a:buChar char="►"/>
              <a:defRPr/>
            </a:lvl8pPr>
            <a:lvl9pPr indent="-349250" lvl="8" marL="4114800" rtl="0" algn="l">
              <a:lnSpc>
                <a:spcPct val="100000"/>
              </a:lnSpc>
              <a:spcBef>
                <a:spcPts val="1000"/>
              </a:spcBef>
              <a:spcAft>
                <a:spcPts val="0"/>
              </a:spcAft>
              <a:buSzPts val="1900"/>
              <a:buChar char="►"/>
              <a:defRPr/>
            </a:lvl9pPr>
          </a:lstStyle>
          <a:p/>
        </p:txBody>
      </p:sp>
      <p:sp>
        <p:nvSpPr>
          <p:cNvPr id="562" name="Google Shape;562;p16"/>
          <p:cNvSpPr txBox="1"/>
          <p:nvPr>
            <p:ph idx="10" type="dt"/>
          </p:nvPr>
        </p:nvSpPr>
        <p:spPr>
          <a:xfrm>
            <a:off x="7205133" y="6041363"/>
            <a:ext cx="912000" cy="365100"/>
          </a:xfrm>
          <a:prstGeom prst="rect">
            <a:avLst/>
          </a:prstGeom>
          <a:noFill/>
          <a:ln>
            <a:noFill/>
          </a:ln>
        </p:spPr>
        <p:txBody>
          <a:bodyPr anchorCtr="0" anchor="ctr" bIns="60925" lIns="121900" spcFirstLastPara="1" rIns="121900" wrap="square" tIns="60925">
            <a:noAutofit/>
          </a:bodyPr>
          <a:lstStyle>
            <a:lvl1pPr lvl="0" rtl="0" algn="r">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63" name="Google Shape;563;p16"/>
          <p:cNvSpPr txBox="1"/>
          <p:nvPr>
            <p:ph idx="11" type="ftr"/>
          </p:nvPr>
        </p:nvSpPr>
        <p:spPr>
          <a:xfrm>
            <a:off x="677335" y="6041363"/>
            <a:ext cx="6297600" cy="365100"/>
          </a:xfrm>
          <a:prstGeom prst="rect">
            <a:avLst/>
          </a:prstGeom>
          <a:noFill/>
          <a:ln>
            <a:noFill/>
          </a:ln>
        </p:spPr>
        <p:txBody>
          <a:bodyPr anchorCtr="0" anchor="ctr" bIns="60925" lIns="121900" spcFirstLastPara="1" rIns="121900" wrap="square" tIns="60925">
            <a:noAutofit/>
          </a:bodyPr>
          <a:lstStyle>
            <a:lvl1pPr lvl="0" rtl="0" algn="l">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64" name="Google Shape;564;p16"/>
          <p:cNvSpPr txBox="1"/>
          <p:nvPr>
            <p:ph idx="12" type="sldNum"/>
          </p:nvPr>
        </p:nvSpPr>
        <p:spPr>
          <a:xfrm>
            <a:off x="8590664" y="6041363"/>
            <a:ext cx="683100" cy="365100"/>
          </a:xfrm>
          <a:prstGeom prst="rect">
            <a:avLst/>
          </a:prstGeom>
          <a:noFill/>
          <a:ln>
            <a:noFill/>
          </a:ln>
        </p:spPr>
        <p:txBody>
          <a:bodyPr anchorCtr="0" anchor="ctr" bIns="60925" lIns="121900" spcFirstLastPara="1" rIns="121900" wrap="square" tIns="60925">
            <a:noAutofit/>
          </a:bodyPr>
          <a:lstStyle>
            <a:lvl1pPr indent="0" lvl="0"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1">
  <p:cSld name="TITLE_3">
    <p:spTree>
      <p:nvGrpSpPr>
        <p:cNvPr id="565" name="Shape 565"/>
        <p:cNvGrpSpPr/>
        <p:nvPr/>
      </p:nvGrpSpPr>
      <p:grpSpPr>
        <a:xfrm>
          <a:off x="0" y="0"/>
          <a:ext cx="0" cy="0"/>
          <a:chOff x="0" y="0"/>
          <a:chExt cx="0" cy="0"/>
        </a:xfrm>
      </p:grpSpPr>
      <p:sp>
        <p:nvSpPr>
          <p:cNvPr id="566" name="Google Shape;566;p17"/>
          <p:cNvSpPr txBox="1"/>
          <p:nvPr>
            <p:ph type="ctrTitle"/>
          </p:nvPr>
        </p:nvSpPr>
        <p:spPr>
          <a:xfrm>
            <a:off x="415611" y="992767"/>
            <a:ext cx="11360700" cy="27369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6900"/>
              <a:buFont typeface="Viga"/>
              <a:buNone/>
              <a:defRPr sz="6900">
                <a:latin typeface="Viga"/>
                <a:ea typeface="Viga"/>
                <a:cs typeface="Viga"/>
                <a:sym typeface="Viga"/>
              </a:defRPr>
            </a:lvl1pPr>
            <a:lvl2pPr lvl="1" rtl="0" algn="ctr">
              <a:spcBef>
                <a:spcPts val="0"/>
              </a:spcBef>
              <a:spcAft>
                <a:spcPts val="0"/>
              </a:spcAft>
              <a:buSzPts val="6900"/>
              <a:buNone/>
              <a:defRPr sz="6900"/>
            </a:lvl2pPr>
            <a:lvl3pPr lvl="2" rtl="0" algn="ctr">
              <a:spcBef>
                <a:spcPts val="0"/>
              </a:spcBef>
              <a:spcAft>
                <a:spcPts val="0"/>
              </a:spcAft>
              <a:buSzPts val="6900"/>
              <a:buNone/>
              <a:defRPr sz="6900"/>
            </a:lvl3pPr>
            <a:lvl4pPr lvl="3" rtl="0" algn="ctr">
              <a:spcBef>
                <a:spcPts val="0"/>
              </a:spcBef>
              <a:spcAft>
                <a:spcPts val="0"/>
              </a:spcAft>
              <a:buSzPts val="6900"/>
              <a:buNone/>
              <a:defRPr sz="6900"/>
            </a:lvl4pPr>
            <a:lvl5pPr lvl="4" rtl="0" algn="ctr">
              <a:spcBef>
                <a:spcPts val="0"/>
              </a:spcBef>
              <a:spcAft>
                <a:spcPts val="0"/>
              </a:spcAft>
              <a:buSzPts val="6900"/>
              <a:buNone/>
              <a:defRPr sz="6900"/>
            </a:lvl5pPr>
            <a:lvl6pPr lvl="5" rtl="0" algn="ctr">
              <a:spcBef>
                <a:spcPts val="0"/>
              </a:spcBef>
              <a:spcAft>
                <a:spcPts val="0"/>
              </a:spcAft>
              <a:buSzPts val="6900"/>
              <a:buNone/>
              <a:defRPr sz="6900"/>
            </a:lvl6pPr>
            <a:lvl7pPr lvl="6" rtl="0" algn="ctr">
              <a:spcBef>
                <a:spcPts val="0"/>
              </a:spcBef>
              <a:spcAft>
                <a:spcPts val="0"/>
              </a:spcAft>
              <a:buSzPts val="6900"/>
              <a:buNone/>
              <a:defRPr sz="6900"/>
            </a:lvl7pPr>
            <a:lvl8pPr lvl="7" rtl="0" algn="ctr">
              <a:spcBef>
                <a:spcPts val="0"/>
              </a:spcBef>
              <a:spcAft>
                <a:spcPts val="0"/>
              </a:spcAft>
              <a:buSzPts val="6900"/>
              <a:buNone/>
              <a:defRPr sz="6900"/>
            </a:lvl8pPr>
            <a:lvl9pPr lvl="8" rtl="0" algn="ctr">
              <a:spcBef>
                <a:spcPts val="0"/>
              </a:spcBef>
              <a:spcAft>
                <a:spcPts val="0"/>
              </a:spcAft>
              <a:buSzPts val="6900"/>
              <a:buNone/>
              <a:defRPr sz="6900"/>
            </a:lvl9pPr>
          </a:lstStyle>
          <a:p/>
        </p:txBody>
      </p:sp>
      <p:sp>
        <p:nvSpPr>
          <p:cNvPr id="567" name="Google Shape;567;p17"/>
          <p:cNvSpPr txBox="1"/>
          <p:nvPr>
            <p:ph idx="1" type="subTitle"/>
          </p:nvPr>
        </p:nvSpPr>
        <p:spPr>
          <a:xfrm>
            <a:off x="415600" y="3778833"/>
            <a:ext cx="11360700" cy="1056900"/>
          </a:xfrm>
          <a:prstGeom prst="rect">
            <a:avLst/>
          </a:prstGeom>
        </p:spPr>
        <p:txBody>
          <a:bodyPr anchorCtr="0" anchor="t" bIns="121900" lIns="121900" spcFirstLastPara="1" rIns="121900" wrap="square" tIns="121900">
            <a:noAutofit/>
          </a:bodyPr>
          <a:lstStyle>
            <a:lvl1pPr lvl="0" rtl="0" algn="ctr">
              <a:lnSpc>
                <a:spcPct val="100000"/>
              </a:lnSpc>
              <a:spcBef>
                <a:spcPts val="800"/>
              </a:spcBef>
              <a:spcAft>
                <a:spcPts val="0"/>
              </a:spcAft>
              <a:buSzPts val="3700"/>
              <a:buFont typeface="Ubuntu"/>
              <a:buNone/>
              <a:defRPr sz="3700">
                <a:latin typeface="Ubuntu"/>
                <a:ea typeface="Ubuntu"/>
                <a:cs typeface="Ubuntu"/>
                <a:sym typeface="Ubuntu"/>
              </a:defRPr>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568" name="Google Shape;568;p17"/>
          <p:cNvSpPr txBox="1"/>
          <p:nvPr>
            <p:ph idx="12" type="sldNum"/>
          </p:nvPr>
        </p:nvSpPr>
        <p:spPr>
          <a:xfrm>
            <a:off x="11296610" y="6217622"/>
            <a:ext cx="731700" cy="5247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p:cSld name="TITLE_1_2">
    <p:spTree>
      <p:nvGrpSpPr>
        <p:cNvPr id="569" name="Shape 569"/>
        <p:cNvGrpSpPr/>
        <p:nvPr/>
      </p:nvGrpSpPr>
      <p:grpSpPr>
        <a:xfrm>
          <a:off x="0" y="0"/>
          <a:ext cx="0" cy="0"/>
          <a:chOff x="0" y="0"/>
          <a:chExt cx="0" cy="0"/>
        </a:xfrm>
      </p:grpSpPr>
      <p:sp>
        <p:nvSpPr>
          <p:cNvPr id="570" name="Google Shape;570;p18"/>
          <p:cNvSpPr txBox="1"/>
          <p:nvPr>
            <p:ph type="ctrTitle"/>
          </p:nvPr>
        </p:nvSpPr>
        <p:spPr>
          <a:xfrm>
            <a:off x="3073467" y="1548067"/>
            <a:ext cx="8204100" cy="1546500"/>
          </a:xfrm>
          <a:prstGeom prst="rect">
            <a:avLst/>
          </a:prstGeom>
        </p:spPr>
        <p:txBody>
          <a:bodyPr anchorCtr="0" anchor="ctr" bIns="121900" lIns="121900" spcFirstLastPara="1" rIns="121900" wrap="square" tIns="121900">
            <a:noAutofit/>
          </a:bodyPr>
          <a:lstStyle>
            <a:lvl1pPr lvl="0" rtl="0" algn="r">
              <a:spcBef>
                <a:spcPts val="0"/>
              </a:spcBef>
              <a:spcAft>
                <a:spcPts val="0"/>
              </a:spcAft>
              <a:buClr>
                <a:schemeClr val="dk2"/>
              </a:buClr>
              <a:buSzPts val="6400"/>
              <a:buNone/>
              <a:defRPr b="0" sz="6400">
                <a:solidFill>
                  <a:schemeClr val="dk2"/>
                </a:solidFill>
              </a:defRPr>
            </a:lvl1pPr>
            <a:lvl2pPr lvl="1" rtl="0" algn="r">
              <a:spcBef>
                <a:spcPts val="0"/>
              </a:spcBef>
              <a:spcAft>
                <a:spcPts val="0"/>
              </a:spcAft>
              <a:buClr>
                <a:schemeClr val="dk2"/>
              </a:buClr>
              <a:buSzPts val="6400"/>
              <a:buNone/>
              <a:defRPr b="0" sz="6400">
                <a:solidFill>
                  <a:schemeClr val="dk2"/>
                </a:solidFill>
              </a:defRPr>
            </a:lvl2pPr>
            <a:lvl3pPr lvl="2" rtl="0" algn="r">
              <a:spcBef>
                <a:spcPts val="0"/>
              </a:spcBef>
              <a:spcAft>
                <a:spcPts val="0"/>
              </a:spcAft>
              <a:buClr>
                <a:schemeClr val="dk2"/>
              </a:buClr>
              <a:buSzPts val="6400"/>
              <a:buNone/>
              <a:defRPr b="0" sz="6400">
                <a:solidFill>
                  <a:schemeClr val="dk2"/>
                </a:solidFill>
              </a:defRPr>
            </a:lvl3pPr>
            <a:lvl4pPr lvl="3" rtl="0" algn="r">
              <a:spcBef>
                <a:spcPts val="0"/>
              </a:spcBef>
              <a:spcAft>
                <a:spcPts val="0"/>
              </a:spcAft>
              <a:buClr>
                <a:schemeClr val="dk2"/>
              </a:buClr>
              <a:buSzPts val="6400"/>
              <a:buNone/>
              <a:defRPr b="0" sz="6400">
                <a:solidFill>
                  <a:schemeClr val="dk2"/>
                </a:solidFill>
              </a:defRPr>
            </a:lvl4pPr>
            <a:lvl5pPr lvl="4" rtl="0" algn="r">
              <a:spcBef>
                <a:spcPts val="0"/>
              </a:spcBef>
              <a:spcAft>
                <a:spcPts val="0"/>
              </a:spcAft>
              <a:buClr>
                <a:schemeClr val="dk2"/>
              </a:buClr>
              <a:buSzPts val="6400"/>
              <a:buNone/>
              <a:defRPr b="0" sz="6400">
                <a:solidFill>
                  <a:schemeClr val="dk2"/>
                </a:solidFill>
              </a:defRPr>
            </a:lvl5pPr>
            <a:lvl6pPr lvl="5" rtl="0" algn="r">
              <a:spcBef>
                <a:spcPts val="0"/>
              </a:spcBef>
              <a:spcAft>
                <a:spcPts val="0"/>
              </a:spcAft>
              <a:buClr>
                <a:schemeClr val="dk2"/>
              </a:buClr>
              <a:buSzPts val="6400"/>
              <a:buNone/>
              <a:defRPr b="0" sz="6400">
                <a:solidFill>
                  <a:schemeClr val="dk2"/>
                </a:solidFill>
              </a:defRPr>
            </a:lvl6pPr>
            <a:lvl7pPr lvl="6" rtl="0" algn="r">
              <a:spcBef>
                <a:spcPts val="0"/>
              </a:spcBef>
              <a:spcAft>
                <a:spcPts val="0"/>
              </a:spcAft>
              <a:buClr>
                <a:schemeClr val="dk2"/>
              </a:buClr>
              <a:buSzPts val="6400"/>
              <a:buNone/>
              <a:defRPr b="0" sz="6400">
                <a:solidFill>
                  <a:schemeClr val="dk2"/>
                </a:solidFill>
              </a:defRPr>
            </a:lvl7pPr>
            <a:lvl8pPr lvl="7" rtl="0" algn="r">
              <a:spcBef>
                <a:spcPts val="0"/>
              </a:spcBef>
              <a:spcAft>
                <a:spcPts val="0"/>
              </a:spcAft>
              <a:buClr>
                <a:schemeClr val="dk2"/>
              </a:buClr>
              <a:buSzPts val="6400"/>
              <a:buNone/>
              <a:defRPr b="0" sz="6400">
                <a:solidFill>
                  <a:schemeClr val="dk2"/>
                </a:solidFill>
              </a:defRPr>
            </a:lvl8pPr>
            <a:lvl9pPr lvl="8" rtl="0" algn="r">
              <a:spcBef>
                <a:spcPts val="0"/>
              </a:spcBef>
              <a:spcAft>
                <a:spcPts val="0"/>
              </a:spcAft>
              <a:buClr>
                <a:schemeClr val="dk2"/>
              </a:buClr>
              <a:buSzPts val="6400"/>
              <a:buNone/>
              <a:defRPr b="0" sz="6400">
                <a:solidFill>
                  <a:schemeClr val="dk2"/>
                </a:solidFill>
              </a:defRPr>
            </a:lvl9pPr>
          </a:lstStyle>
          <a:p/>
        </p:txBody>
      </p:sp>
      <p:sp>
        <p:nvSpPr>
          <p:cNvPr id="571" name="Google Shape;571;p18"/>
          <p:cNvSpPr/>
          <p:nvPr/>
        </p:nvSpPr>
        <p:spPr>
          <a:xfrm>
            <a:off x="964923" y="5626788"/>
            <a:ext cx="1059820" cy="131430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2" name="Google Shape;572;p18"/>
          <p:cNvSpPr/>
          <p:nvPr/>
        </p:nvSpPr>
        <p:spPr>
          <a:xfrm>
            <a:off x="-77758" y="4071049"/>
            <a:ext cx="1042673" cy="1187127"/>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3" name="Google Shape;573;p18"/>
          <p:cNvSpPr/>
          <p:nvPr/>
        </p:nvSpPr>
        <p:spPr>
          <a:xfrm>
            <a:off x="5366802" y="4563227"/>
            <a:ext cx="494480" cy="1079437"/>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4" name="Google Shape;574;p18"/>
          <p:cNvSpPr/>
          <p:nvPr/>
        </p:nvSpPr>
        <p:spPr>
          <a:xfrm>
            <a:off x="4104060" y="4171138"/>
            <a:ext cx="974215" cy="1194399"/>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5" name="Google Shape;575;p18"/>
          <p:cNvSpPr/>
          <p:nvPr/>
        </p:nvSpPr>
        <p:spPr>
          <a:xfrm>
            <a:off x="7202197" y="4380949"/>
            <a:ext cx="1074566" cy="1001104"/>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6" name="Google Shape;576;p18"/>
          <p:cNvSpPr/>
          <p:nvPr/>
        </p:nvSpPr>
        <p:spPr>
          <a:xfrm>
            <a:off x="11152613" y="4462457"/>
            <a:ext cx="1165042" cy="800336"/>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7" name="Google Shape;577;p18"/>
          <p:cNvSpPr/>
          <p:nvPr/>
        </p:nvSpPr>
        <p:spPr>
          <a:xfrm>
            <a:off x="6068155" y="4167387"/>
            <a:ext cx="876267" cy="905624"/>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8" name="Google Shape;578;p18"/>
          <p:cNvSpPr/>
          <p:nvPr/>
        </p:nvSpPr>
        <p:spPr>
          <a:xfrm>
            <a:off x="5893175" y="5326446"/>
            <a:ext cx="1226226" cy="1267861"/>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9" name="Google Shape;579;p18"/>
          <p:cNvSpPr/>
          <p:nvPr/>
        </p:nvSpPr>
        <p:spPr>
          <a:xfrm>
            <a:off x="3526549" y="5382051"/>
            <a:ext cx="1187127" cy="942389"/>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0" name="Google Shape;580;p18"/>
          <p:cNvSpPr/>
          <p:nvPr/>
        </p:nvSpPr>
        <p:spPr>
          <a:xfrm>
            <a:off x="2822056" y="4248208"/>
            <a:ext cx="1106326" cy="104020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1" name="Google Shape;581;p18"/>
          <p:cNvSpPr/>
          <p:nvPr/>
        </p:nvSpPr>
        <p:spPr>
          <a:xfrm>
            <a:off x="1796481" y="4248196"/>
            <a:ext cx="798869" cy="94240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2" name="Google Shape;582;p18"/>
          <p:cNvSpPr/>
          <p:nvPr/>
        </p:nvSpPr>
        <p:spPr>
          <a:xfrm>
            <a:off x="3575486" y="6418078"/>
            <a:ext cx="1089245" cy="418617"/>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3" name="Google Shape;583;p18"/>
          <p:cNvSpPr/>
          <p:nvPr/>
        </p:nvSpPr>
        <p:spPr>
          <a:xfrm>
            <a:off x="9528561" y="6011686"/>
            <a:ext cx="1387828" cy="97414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4" name="Google Shape;584;p18"/>
          <p:cNvSpPr/>
          <p:nvPr/>
        </p:nvSpPr>
        <p:spPr>
          <a:xfrm>
            <a:off x="9528574" y="4139242"/>
            <a:ext cx="912964" cy="961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5" name="Google Shape;585;p18"/>
          <p:cNvSpPr/>
          <p:nvPr/>
        </p:nvSpPr>
        <p:spPr>
          <a:xfrm>
            <a:off x="7016277" y="6306021"/>
            <a:ext cx="700052" cy="496882"/>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6" name="Google Shape;586;p18"/>
          <p:cNvSpPr/>
          <p:nvPr/>
        </p:nvSpPr>
        <p:spPr>
          <a:xfrm>
            <a:off x="11168496" y="6305415"/>
            <a:ext cx="678034" cy="433296"/>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7" name="Google Shape;587;p18"/>
          <p:cNvSpPr/>
          <p:nvPr/>
        </p:nvSpPr>
        <p:spPr>
          <a:xfrm>
            <a:off x="5078288" y="5905768"/>
            <a:ext cx="761237" cy="75636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8" name="Google Shape;588;p18"/>
          <p:cNvSpPr/>
          <p:nvPr/>
        </p:nvSpPr>
        <p:spPr>
          <a:xfrm>
            <a:off x="10633854" y="4071029"/>
            <a:ext cx="722071" cy="905691"/>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9" name="Google Shape;589;p18"/>
          <p:cNvSpPr/>
          <p:nvPr/>
        </p:nvSpPr>
        <p:spPr>
          <a:xfrm>
            <a:off x="2094380" y="5371059"/>
            <a:ext cx="979086" cy="964407"/>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0" name="Google Shape;590;p18"/>
          <p:cNvSpPr/>
          <p:nvPr/>
        </p:nvSpPr>
        <p:spPr>
          <a:xfrm>
            <a:off x="329413" y="5459834"/>
            <a:ext cx="367241" cy="325606"/>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1" name="Google Shape;591;p18"/>
          <p:cNvSpPr/>
          <p:nvPr/>
        </p:nvSpPr>
        <p:spPr>
          <a:xfrm>
            <a:off x="11355925" y="5443845"/>
            <a:ext cx="920303" cy="680503"/>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2" name="Google Shape;592;p18"/>
          <p:cNvSpPr/>
          <p:nvPr/>
        </p:nvSpPr>
        <p:spPr>
          <a:xfrm>
            <a:off x="1146284" y="4556590"/>
            <a:ext cx="423488" cy="87866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3" name="Google Shape;593;p18"/>
          <p:cNvSpPr/>
          <p:nvPr/>
        </p:nvSpPr>
        <p:spPr>
          <a:xfrm rot="1920719">
            <a:off x="7609385" y="5618653"/>
            <a:ext cx="1179742" cy="1001122"/>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4" name="Google Shape;594;p18"/>
          <p:cNvSpPr/>
          <p:nvPr/>
        </p:nvSpPr>
        <p:spPr>
          <a:xfrm rot="-3496867">
            <a:off x="154452" y="6012740"/>
            <a:ext cx="717144" cy="619260"/>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5" name="Google Shape;595;p18"/>
          <p:cNvSpPr/>
          <p:nvPr/>
        </p:nvSpPr>
        <p:spPr>
          <a:xfrm>
            <a:off x="10024245" y="5288439"/>
            <a:ext cx="1128344" cy="797934"/>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6" name="Google Shape;596;p18"/>
          <p:cNvSpPr/>
          <p:nvPr/>
        </p:nvSpPr>
        <p:spPr>
          <a:xfrm rot="-5400000">
            <a:off x="8662391" y="4028597"/>
            <a:ext cx="658418" cy="84203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7" name="Google Shape;597;p18"/>
          <p:cNvSpPr/>
          <p:nvPr/>
        </p:nvSpPr>
        <p:spPr>
          <a:xfrm>
            <a:off x="8604273" y="4941209"/>
            <a:ext cx="888477" cy="1003573"/>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8" name="Google Shape;598;p18"/>
          <p:cNvSpPr/>
          <p:nvPr/>
        </p:nvSpPr>
        <p:spPr>
          <a:xfrm>
            <a:off x="2488015" y="6323838"/>
            <a:ext cx="908093" cy="607041"/>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9" name="Google Shape;599;p18"/>
          <p:cNvSpPr/>
          <p:nvPr/>
        </p:nvSpPr>
        <p:spPr>
          <a:xfrm>
            <a:off x="8893074" y="6152527"/>
            <a:ext cx="411277" cy="440635"/>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600" name="Shape 600"/>
        <p:cNvGrpSpPr/>
        <p:nvPr/>
      </p:nvGrpSpPr>
      <p:grpSpPr>
        <a:xfrm>
          <a:off x="0" y="0"/>
          <a:ext cx="0" cy="0"/>
          <a:chOff x="0" y="0"/>
          <a:chExt cx="0" cy="0"/>
        </a:xfrm>
      </p:grpSpPr>
      <p:sp>
        <p:nvSpPr>
          <p:cNvPr id="601" name="Google Shape;601;p19"/>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602" name="Google Shape;602;p19"/>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603" name="Google Shape;603;p19"/>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604" name="Google Shape;604;p1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5" name="Google Shape;605;p1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6" name="Google Shape;606;p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spcAft>
                <a:spcPts val="0"/>
              </a:spcAft>
              <a:buClr>
                <a:srgbClr val="888888"/>
              </a:buClr>
              <a:buSzPts val="1200"/>
              <a:buFont typeface="Calibri"/>
              <a:buNone/>
              <a:defRPr/>
            </a:lvl1pPr>
            <a:lvl2pPr indent="0" lvl="1" marL="0" rtl="0" algn="r">
              <a:spcBef>
                <a:spcPts val="0"/>
              </a:spcBef>
              <a:spcAft>
                <a:spcPts val="0"/>
              </a:spcAft>
              <a:buClr>
                <a:srgbClr val="888888"/>
              </a:buClr>
              <a:buSzPts val="1200"/>
              <a:buFont typeface="Calibri"/>
              <a:buNone/>
              <a:defRPr/>
            </a:lvl2pPr>
            <a:lvl3pPr indent="0" lvl="2" marL="0" rtl="0" algn="r">
              <a:spcBef>
                <a:spcPts val="0"/>
              </a:spcBef>
              <a:spcAft>
                <a:spcPts val="0"/>
              </a:spcAft>
              <a:buClr>
                <a:srgbClr val="888888"/>
              </a:buClr>
              <a:buSzPts val="1200"/>
              <a:buFont typeface="Calibri"/>
              <a:buNone/>
              <a:defRPr/>
            </a:lvl3pPr>
            <a:lvl4pPr indent="0" lvl="3" marL="0" rtl="0" algn="r">
              <a:spcBef>
                <a:spcPts val="0"/>
              </a:spcBef>
              <a:spcAft>
                <a:spcPts val="0"/>
              </a:spcAft>
              <a:buClr>
                <a:srgbClr val="888888"/>
              </a:buClr>
              <a:buSzPts val="1200"/>
              <a:buFont typeface="Calibri"/>
              <a:buNone/>
              <a:defRPr/>
            </a:lvl4pPr>
            <a:lvl5pPr indent="0" lvl="4" marL="0" rtl="0" algn="r">
              <a:spcBef>
                <a:spcPts val="0"/>
              </a:spcBef>
              <a:spcAft>
                <a:spcPts val="0"/>
              </a:spcAft>
              <a:buClr>
                <a:srgbClr val="888888"/>
              </a:buClr>
              <a:buSzPts val="1200"/>
              <a:buFont typeface="Calibri"/>
              <a:buNone/>
              <a:defRPr/>
            </a:lvl5pPr>
            <a:lvl6pPr indent="0" lvl="5" marL="0" rtl="0" algn="r">
              <a:spcBef>
                <a:spcPts val="0"/>
              </a:spcBef>
              <a:spcAft>
                <a:spcPts val="0"/>
              </a:spcAft>
              <a:buClr>
                <a:srgbClr val="888888"/>
              </a:buClr>
              <a:buSzPts val="1200"/>
              <a:buFont typeface="Calibri"/>
              <a:buNone/>
              <a:defRPr/>
            </a:lvl6pPr>
            <a:lvl7pPr indent="0" lvl="6" marL="0" rtl="0" algn="r">
              <a:spcBef>
                <a:spcPts val="0"/>
              </a:spcBef>
              <a:spcAft>
                <a:spcPts val="0"/>
              </a:spcAft>
              <a:buClr>
                <a:srgbClr val="888888"/>
              </a:buClr>
              <a:buSzPts val="1200"/>
              <a:buFont typeface="Calibri"/>
              <a:buNone/>
              <a:defRPr/>
            </a:lvl7pPr>
            <a:lvl8pPr indent="0" lvl="7" marL="0" rtl="0" algn="r">
              <a:spcBef>
                <a:spcPts val="0"/>
              </a:spcBef>
              <a:spcAft>
                <a:spcPts val="0"/>
              </a:spcAft>
              <a:buClr>
                <a:srgbClr val="888888"/>
              </a:buClr>
              <a:buSzPts val="1200"/>
              <a:buFont typeface="Calibri"/>
              <a:buNone/>
              <a:defRPr/>
            </a:lvl8pPr>
            <a:lvl9pPr indent="0" lvl="8" marL="0" rt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1">
  <p:cSld name="1_Titre de section">
    <p:spTree>
      <p:nvGrpSpPr>
        <p:cNvPr id="607" name="Shape 607"/>
        <p:cNvGrpSpPr/>
        <p:nvPr/>
      </p:nvGrpSpPr>
      <p:grpSpPr>
        <a:xfrm>
          <a:off x="0" y="0"/>
          <a:ext cx="0" cy="0"/>
          <a:chOff x="0" y="0"/>
          <a:chExt cx="0" cy="0"/>
        </a:xfrm>
      </p:grpSpPr>
      <p:sp>
        <p:nvSpPr>
          <p:cNvPr id="608" name="Google Shape;608;p20"/>
          <p:cNvSpPr txBox="1"/>
          <p:nvPr>
            <p:ph type="title"/>
          </p:nvPr>
        </p:nvSpPr>
        <p:spPr>
          <a:xfrm>
            <a:off x="1106424" y="1173575"/>
            <a:ext cx="9966900" cy="2926200"/>
          </a:xfrm>
          <a:prstGeom prst="rect">
            <a:avLst/>
          </a:prstGeom>
          <a:noFill/>
          <a:ln>
            <a:noFill/>
          </a:ln>
        </p:spPr>
        <p:txBody>
          <a:bodyPr anchorCtr="0" anchor="b" bIns="45700" lIns="91425" spcFirstLastPara="1" rIns="91425" wrap="square" tIns="45700">
            <a:noAutofit/>
          </a:bodyPr>
          <a:lstStyle>
            <a:lvl1pPr lvl="0" rtl="0" algn="ctr">
              <a:lnSpc>
                <a:spcPct val="85000"/>
              </a:lnSpc>
              <a:spcBef>
                <a:spcPts val="0"/>
              </a:spcBef>
              <a:spcAft>
                <a:spcPts val="0"/>
              </a:spcAft>
              <a:buClr>
                <a:schemeClr val="accent1"/>
              </a:buClr>
              <a:buSzPts val="7200"/>
              <a:buFont typeface="Corbel"/>
              <a:buNone/>
              <a:defRPr b="0" sz="7200" cap="none"/>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609" name="Google Shape;609;p20"/>
          <p:cNvSpPr txBox="1"/>
          <p:nvPr>
            <p:ph idx="1" type="body"/>
          </p:nvPr>
        </p:nvSpPr>
        <p:spPr>
          <a:xfrm>
            <a:off x="1709928" y="4154520"/>
            <a:ext cx="8769000" cy="13638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400"/>
              </a:spcBef>
              <a:spcAft>
                <a:spcPts val="0"/>
              </a:spcAft>
              <a:buClr>
                <a:schemeClr val="accent1"/>
              </a:buClr>
              <a:buSzPts val="1760"/>
              <a:buNone/>
              <a:defRPr sz="2200">
                <a:solidFill>
                  <a:schemeClr val="accent1"/>
                </a:solidFill>
              </a:defRPr>
            </a:lvl1pPr>
            <a:lvl2pPr indent="-228600" lvl="1" marL="914400" rtl="0" algn="l">
              <a:lnSpc>
                <a:spcPct val="90000"/>
              </a:lnSpc>
              <a:spcBef>
                <a:spcPts val="2100"/>
              </a:spcBef>
              <a:spcAft>
                <a:spcPts val="0"/>
              </a:spcAft>
              <a:buClr>
                <a:srgbClr val="888888"/>
              </a:buClr>
              <a:buSzPts val="1440"/>
              <a:buNone/>
              <a:defRPr sz="1800">
                <a:solidFill>
                  <a:srgbClr val="888888"/>
                </a:solidFill>
              </a:defRPr>
            </a:lvl2pPr>
            <a:lvl3pPr indent="-228600" lvl="2" marL="1371600" rtl="0" algn="l">
              <a:lnSpc>
                <a:spcPct val="90000"/>
              </a:lnSpc>
              <a:spcBef>
                <a:spcPts val="400"/>
              </a:spcBef>
              <a:spcAft>
                <a:spcPts val="0"/>
              </a:spcAft>
              <a:buClr>
                <a:srgbClr val="888888"/>
              </a:buClr>
              <a:buSzPts val="1280"/>
              <a:buNone/>
              <a:defRPr sz="1600">
                <a:solidFill>
                  <a:srgbClr val="888888"/>
                </a:solidFill>
              </a:defRPr>
            </a:lvl3pPr>
            <a:lvl4pPr indent="-228600" lvl="3" marL="1828800" rtl="0" algn="l">
              <a:lnSpc>
                <a:spcPct val="90000"/>
              </a:lnSpc>
              <a:spcBef>
                <a:spcPts val="400"/>
              </a:spcBef>
              <a:spcAft>
                <a:spcPts val="0"/>
              </a:spcAft>
              <a:buClr>
                <a:srgbClr val="888888"/>
              </a:buClr>
              <a:buSzPts val="1120"/>
              <a:buNone/>
              <a:defRPr sz="1400">
                <a:solidFill>
                  <a:srgbClr val="888888"/>
                </a:solidFill>
              </a:defRPr>
            </a:lvl4pPr>
            <a:lvl5pPr indent="-228600" lvl="4" marL="2286000" rtl="0" algn="l">
              <a:lnSpc>
                <a:spcPct val="90000"/>
              </a:lnSpc>
              <a:spcBef>
                <a:spcPts val="400"/>
              </a:spcBef>
              <a:spcAft>
                <a:spcPts val="0"/>
              </a:spcAft>
              <a:buClr>
                <a:srgbClr val="888888"/>
              </a:buClr>
              <a:buSzPts val="1120"/>
              <a:buNone/>
              <a:defRPr sz="1400">
                <a:solidFill>
                  <a:srgbClr val="888888"/>
                </a:solidFill>
              </a:defRPr>
            </a:lvl5pPr>
            <a:lvl6pPr indent="-228600" lvl="5" marL="2743200" rtl="0" algn="l">
              <a:lnSpc>
                <a:spcPct val="90000"/>
              </a:lnSpc>
              <a:spcBef>
                <a:spcPts val="400"/>
              </a:spcBef>
              <a:spcAft>
                <a:spcPts val="0"/>
              </a:spcAft>
              <a:buClr>
                <a:srgbClr val="888888"/>
              </a:buClr>
              <a:buSzPts val="1120"/>
              <a:buNone/>
              <a:defRPr sz="1400">
                <a:solidFill>
                  <a:srgbClr val="888888"/>
                </a:solidFill>
              </a:defRPr>
            </a:lvl6pPr>
            <a:lvl7pPr indent="-228600" lvl="6" marL="3200400" rtl="0" algn="l">
              <a:lnSpc>
                <a:spcPct val="90000"/>
              </a:lnSpc>
              <a:spcBef>
                <a:spcPts val="400"/>
              </a:spcBef>
              <a:spcAft>
                <a:spcPts val="0"/>
              </a:spcAft>
              <a:buClr>
                <a:srgbClr val="888888"/>
              </a:buClr>
              <a:buSzPts val="1120"/>
              <a:buNone/>
              <a:defRPr sz="1400">
                <a:solidFill>
                  <a:srgbClr val="888888"/>
                </a:solidFill>
              </a:defRPr>
            </a:lvl7pPr>
            <a:lvl8pPr indent="-228600" lvl="7" marL="3657600" rtl="0" algn="l">
              <a:lnSpc>
                <a:spcPct val="90000"/>
              </a:lnSpc>
              <a:spcBef>
                <a:spcPts val="400"/>
              </a:spcBef>
              <a:spcAft>
                <a:spcPts val="0"/>
              </a:spcAft>
              <a:buClr>
                <a:srgbClr val="888888"/>
              </a:buClr>
              <a:buSzPts val="1120"/>
              <a:buNone/>
              <a:defRPr sz="1400">
                <a:solidFill>
                  <a:srgbClr val="888888"/>
                </a:solidFill>
              </a:defRPr>
            </a:lvl8pPr>
            <a:lvl9pPr indent="-228600" lvl="8" marL="4114800" rtl="0" algn="l">
              <a:lnSpc>
                <a:spcPct val="90000"/>
              </a:lnSpc>
              <a:spcBef>
                <a:spcPts val="400"/>
              </a:spcBef>
              <a:spcAft>
                <a:spcPts val="400"/>
              </a:spcAft>
              <a:buClr>
                <a:srgbClr val="888888"/>
              </a:buClr>
              <a:buSzPts val="1120"/>
              <a:buNone/>
              <a:defRPr sz="1400">
                <a:solidFill>
                  <a:srgbClr val="888888"/>
                </a:solidFill>
              </a:defRPr>
            </a:lvl9pPr>
          </a:lstStyle>
          <a:p/>
        </p:txBody>
      </p:sp>
      <p:sp>
        <p:nvSpPr>
          <p:cNvPr id="610" name="Google Shape;610;p20"/>
          <p:cNvSpPr txBox="1"/>
          <p:nvPr>
            <p:ph idx="10" type="dt"/>
          </p:nvPr>
        </p:nvSpPr>
        <p:spPr>
          <a:xfrm>
            <a:off x="1142996" y="6223828"/>
            <a:ext cx="2329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rgbClr val="888888"/>
              </a:buClr>
              <a:buSzPts val="1400"/>
              <a:buFont typeface="Calibri"/>
              <a:buNone/>
              <a:defRPr/>
            </a:lvl1pPr>
            <a:lvl2pPr lvl="1" rtl="0" algn="l">
              <a:spcBef>
                <a:spcPts val="0"/>
              </a:spcBef>
              <a:spcAft>
                <a:spcPts val="0"/>
              </a:spcAft>
              <a:buClr>
                <a:schemeClr val="dk1"/>
              </a:buClr>
              <a:buSzPts val="1400"/>
              <a:buFont typeface="Calibri"/>
              <a:buNone/>
              <a:defRPr/>
            </a:lvl2pPr>
            <a:lvl3pPr lvl="2" rtl="0" algn="l">
              <a:spcBef>
                <a:spcPts val="0"/>
              </a:spcBef>
              <a:spcAft>
                <a:spcPts val="0"/>
              </a:spcAft>
              <a:buClr>
                <a:schemeClr val="dk1"/>
              </a:buClr>
              <a:buSzPts val="1400"/>
              <a:buFont typeface="Calibri"/>
              <a:buNone/>
              <a:defRPr/>
            </a:lvl3pPr>
            <a:lvl4pPr lvl="3" rtl="0" algn="l">
              <a:spcBef>
                <a:spcPts val="0"/>
              </a:spcBef>
              <a:spcAft>
                <a:spcPts val="0"/>
              </a:spcAft>
              <a:buClr>
                <a:schemeClr val="dk1"/>
              </a:buClr>
              <a:buSzPts val="1400"/>
              <a:buFont typeface="Calibri"/>
              <a:buNone/>
              <a:defRPr/>
            </a:lvl4pPr>
            <a:lvl5pPr lvl="4" rtl="0" algn="l">
              <a:spcBef>
                <a:spcPts val="0"/>
              </a:spcBef>
              <a:spcAft>
                <a:spcPts val="0"/>
              </a:spcAft>
              <a:buClr>
                <a:schemeClr val="dk1"/>
              </a:buClr>
              <a:buSzPts val="1400"/>
              <a:buFont typeface="Calibri"/>
              <a:buNone/>
              <a:defRPr/>
            </a:lvl5pPr>
            <a:lvl6pPr lvl="5" rtl="0" algn="l">
              <a:spcBef>
                <a:spcPts val="0"/>
              </a:spcBef>
              <a:spcAft>
                <a:spcPts val="0"/>
              </a:spcAft>
              <a:buClr>
                <a:schemeClr val="dk1"/>
              </a:buClr>
              <a:buSzPts val="1400"/>
              <a:buFont typeface="Calibri"/>
              <a:buNone/>
              <a:defRPr/>
            </a:lvl6pPr>
            <a:lvl7pPr lvl="6" rtl="0" algn="l">
              <a:spcBef>
                <a:spcPts val="0"/>
              </a:spcBef>
              <a:spcAft>
                <a:spcPts val="0"/>
              </a:spcAft>
              <a:buClr>
                <a:schemeClr val="dk1"/>
              </a:buClr>
              <a:buSzPts val="1400"/>
              <a:buFont typeface="Calibri"/>
              <a:buNone/>
              <a:defRPr/>
            </a:lvl7pPr>
            <a:lvl8pPr lvl="7" rtl="0" algn="l">
              <a:spcBef>
                <a:spcPts val="0"/>
              </a:spcBef>
              <a:spcAft>
                <a:spcPts val="0"/>
              </a:spcAft>
              <a:buClr>
                <a:schemeClr val="dk1"/>
              </a:buClr>
              <a:buSzPts val="1400"/>
              <a:buFont typeface="Calibri"/>
              <a:buNone/>
              <a:defRPr/>
            </a:lvl8pPr>
            <a:lvl9pPr lvl="8" rtl="0" algn="l">
              <a:spcBef>
                <a:spcPts val="0"/>
              </a:spcBef>
              <a:spcAft>
                <a:spcPts val="0"/>
              </a:spcAft>
              <a:buClr>
                <a:schemeClr val="dk1"/>
              </a:buClr>
              <a:buSzPts val="1400"/>
              <a:buFont typeface="Calibri"/>
              <a:buNone/>
              <a:defRPr/>
            </a:lvl9pPr>
          </a:lstStyle>
          <a:p/>
        </p:txBody>
      </p:sp>
      <p:sp>
        <p:nvSpPr>
          <p:cNvPr id="611" name="Google Shape;611;p20"/>
          <p:cNvSpPr txBox="1"/>
          <p:nvPr>
            <p:ph idx="11" type="ftr"/>
          </p:nvPr>
        </p:nvSpPr>
        <p:spPr>
          <a:xfrm>
            <a:off x="3949148" y="6223828"/>
            <a:ext cx="4717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rgbClr val="888888"/>
              </a:buClr>
              <a:buSzPts val="1400"/>
              <a:buFont typeface="Calibri"/>
              <a:buNone/>
              <a:defRPr/>
            </a:lvl1pPr>
            <a:lvl2pPr lvl="1" rtl="0" algn="l">
              <a:spcBef>
                <a:spcPts val="0"/>
              </a:spcBef>
              <a:spcAft>
                <a:spcPts val="0"/>
              </a:spcAft>
              <a:buClr>
                <a:schemeClr val="dk1"/>
              </a:buClr>
              <a:buSzPts val="1400"/>
              <a:buFont typeface="Calibri"/>
              <a:buNone/>
              <a:defRPr/>
            </a:lvl2pPr>
            <a:lvl3pPr lvl="2" rtl="0" algn="l">
              <a:spcBef>
                <a:spcPts val="0"/>
              </a:spcBef>
              <a:spcAft>
                <a:spcPts val="0"/>
              </a:spcAft>
              <a:buClr>
                <a:schemeClr val="dk1"/>
              </a:buClr>
              <a:buSzPts val="1400"/>
              <a:buFont typeface="Calibri"/>
              <a:buNone/>
              <a:defRPr/>
            </a:lvl3pPr>
            <a:lvl4pPr lvl="3" rtl="0" algn="l">
              <a:spcBef>
                <a:spcPts val="0"/>
              </a:spcBef>
              <a:spcAft>
                <a:spcPts val="0"/>
              </a:spcAft>
              <a:buClr>
                <a:schemeClr val="dk1"/>
              </a:buClr>
              <a:buSzPts val="1400"/>
              <a:buFont typeface="Calibri"/>
              <a:buNone/>
              <a:defRPr/>
            </a:lvl4pPr>
            <a:lvl5pPr lvl="4" rtl="0" algn="l">
              <a:spcBef>
                <a:spcPts val="0"/>
              </a:spcBef>
              <a:spcAft>
                <a:spcPts val="0"/>
              </a:spcAft>
              <a:buClr>
                <a:schemeClr val="dk1"/>
              </a:buClr>
              <a:buSzPts val="1400"/>
              <a:buFont typeface="Calibri"/>
              <a:buNone/>
              <a:defRPr/>
            </a:lvl5pPr>
            <a:lvl6pPr lvl="5" rtl="0" algn="l">
              <a:spcBef>
                <a:spcPts val="0"/>
              </a:spcBef>
              <a:spcAft>
                <a:spcPts val="0"/>
              </a:spcAft>
              <a:buClr>
                <a:schemeClr val="dk1"/>
              </a:buClr>
              <a:buSzPts val="1400"/>
              <a:buFont typeface="Calibri"/>
              <a:buNone/>
              <a:defRPr/>
            </a:lvl6pPr>
            <a:lvl7pPr lvl="6" rtl="0" algn="l">
              <a:spcBef>
                <a:spcPts val="0"/>
              </a:spcBef>
              <a:spcAft>
                <a:spcPts val="0"/>
              </a:spcAft>
              <a:buClr>
                <a:schemeClr val="dk1"/>
              </a:buClr>
              <a:buSzPts val="1400"/>
              <a:buFont typeface="Calibri"/>
              <a:buNone/>
              <a:defRPr/>
            </a:lvl7pPr>
            <a:lvl8pPr lvl="7" rtl="0" algn="l">
              <a:spcBef>
                <a:spcPts val="0"/>
              </a:spcBef>
              <a:spcAft>
                <a:spcPts val="0"/>
              </a:spcAft>
              <a:buClr>
                <a:schemeClr val="dk1"/>
              </a:buClr>
              <a:buSzPts val="1400"/>
              <a:buFont typeface="Calibri"/>
              <a:buNone/>
              <a:defRPr/>
            </a:lvl8pPr>
            <a:lvl9pPr lvl="8" rtl="0" algn="l">
              <a:spcBef>
                <a:spcPts val="0"/>
              </a:spcBef>
              <a:spcAft>
                <a:spcPts val="0"/>
              </a:spcAft>
              <a:buClr>
                <a:schemeClr val="dk1"/>
              </a:buClr>
              <a:buSzPts val="1400"/>
              <a:buFont typeface="Calibri"/>
              <a:buNone/>
              <a:defRPr/>
            </a:lvl9pPr>
          </a:lstStyle>
          <a:p/>
        </p:txBody>
      </p:sp>
      <p:sp>
        <p:nvSpPr>
          <p:cNvPr id="612" name="Google Shape;612;p20"/>
          <p:cNvSpPr txBox="1"/>
          <p:nvPr>
            <p:ph idx="12" type="sldNum"/>
          </p:nvPr>
        </p:nvSpPr>
        <p:spPr>
          <a:xfrm>
            <a:off x="9329530" y="6223828"/>
            <a:ext cx="17061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96" name="Shape 196"/>
        <p:cNvGrpSpPr/>
        <p:nvPr/>
      </p:nvGrpSpPr>
      <p:grpSpPr>
        <a:xfrm>
          <a:off x="0" y="0"/>
          <a:ext cx="0" cy="0"/>
          <a:chOff x="0" y="0"/>
          <a:chExt cx="0" cy="0"/>
        </a:xfrm>
      </p:grpSpPr>
      <p:sp>
        <p:nvSpPr>
          <p:cNvPr id="197" name="Google Shape;197;p3"/>
          <p:cNvSpPr txBox="1"/>
          <p:nvPr>
            <p:ph type="ctrTitle"/>
          </p:nvPr>
        </p:nvSpPr>
        <p:spPr>
          <a:xfrm>
            <a:off x="4281247" y="2215682"/>
            <a:ext cx="7068900" cy="1546500"/>
          </a:xfrm>
          <a:prstGeom prst="rect">
            <a:avLst/>
          </a:prstGeom>
        </p:spPr>
        <p:txBody>
          <a:bodyPr anchorCtr="0" anchor="b" bIns="121900" lIns="121900" spcFirstLastPara="1" rIns="121900" wrap="square" tIns="121900">
            <a:noAutofit/>
          </a:bodyPr>
          <a:lstStyle>
            <a:lvl1pPr lvl="0" rtl="0" algn="r">
              <a:spcBef>
                <a:spcPts val="0"/>
              </a:spcBef>
              <a:spcAft>
                <a:spcPts val="0"/>
              </a:spcAft>
              <a:buSzPts val="4900"/>
              <a:buNone/>
              <a:defRPr b="0" sz="4900"/>
            </a:lvl1pPr>
            <a:lvl2pPr lvl="1" rtl="0" algn="r">
              <a:spcBef>
                <a:spcPts val="0"/>
              </a:spcBef>
              <a:spcAft>
                <a:spcPts val="0"/>
              </a:spcAft>
              <a:buSzPts val="4900"/>
              <a:buNone/>
              <a:defRPr b="0" sz="4900"/>
            </a:lvl2pPr>
            <a:lvl3pPr lvl="2" rtl="0" algn="r">
              <a:spcBef>
                <a:spcPts val="0"/>
              </a:spcBef>
              <a:spcAft>
                <a:spcPts val="0"/>
              </a:spcAft>
              <a:buSzPts val="4900"/>
              <a:buNone/>
              <a:defRPr b="0" sz="4900"/>
            </a:lvl3pPr>
            <a:lvl4pPr lvl="3" rtl="0" algn="r">
              <a:spcBef>
                <a:spcPts val="0"/>
              </a:spcBef>
              <a:spcAft>
                <a:spcPts val="0"/>
              </a:spcAft>
              <a:buSzPts val="4900"/>
              <a:buNone/>
              <a:defRPr b="0" sz="4900"/>
            </a:lvl4pPr>
            <a:lvl5pPr lvl="4" rtl="0" algn="r">
              <a:spcBef>
                <a:spcPts val="0"/>
              </a:spcBef>
              <a:spcAft>
                <a:spcPts val="0"/>
              </a:spcAft>
              <a:buSzPts val="4900"/>
              <a:buNone/>
              <a:defRPr b="0" sz="4900"/>
            </a:lvl5pPr>
            <a:lvl6pPr lvl="5" rtl="0" algn="r">
              <a:spcBef>
                <a:spcPts val="0"/>
              </a:spcBef>
              <a:spcAft>
                <a:spcPts val="0"/>
              </a:spcAft>
              <a:buSzPts val="4900"/>
              <a:buNone/>
              <a:defRPr b="0" sz="4900"/>
            </a:lvl6pPr>
            <a:lvl7pPr lvl="6" rtl="0" algn="r">
              <a:spcBef>
                <a:spcPts val="0"/>
              </a:spcBef>
              <a:spcAft>
                <a:spcPts val="0"/>
              </a:spcAft>
              <a:buSzPts val="4900"/>
              <a:buNone/>
              <a:defRPr b="0" sz="4900"/>
            </a:lvl7pPr>
            <a:lvl8pPr lvl="7" rtl="0" algn="r">
              <a:spcBef>
                <a:spcPts val="0"/>
              </a:spcBef>
              <a:spcAft>
                <a:spcPts val="0"/>
              </a:spcAft>
              <a:buSzPts val="4900"/>
              <a:buNone/>
              <a:defRPr b="0" sz="4900"/>
            </a:lvl8pPr>
            <a:lvl9pPr lvl="8" rtl="0" algn="r">
              <a:spcBef>
                <a:spcPts val="0"/>
              </a:spcBef>
              <a:spcAft>
                <a:spcPts val="0"/>
              </a:spcAft>
              <a:buSzPts val="4900"/>
              <a:buNone/>
              <a:defRPr b="0" sz="4900"/>
            </a:lvl9pPr>
          </a:lstStyle>
          <a:p/>
        </p:txBody>
      </p:sp>
      <p:sp>
        <p:nvSpPr>
          <p:cNvPr id="198" name="Google Shape;198;p3"/>
          <p:cNvSpPr txBox="1"/>
          <p:nvPr>
            <p:ph idx="1" type="subTitle"/>
          </p:nvPr>
        </p:nvSpPr>
        <p:spPr>
          <a:xfrm>
            <a:off x="4281180" y="3818902"/>
            <a:ext cx="7068900" cy="1046400"/>
          </a:xfrm>
          <a:prstGeom prst="rect">
            <a:avLst/>
          </a:prstGeom>
        </p:spPr>
        <p:txBody>
          <a:bodyPr anchorCtr="0" anchor="t" bIns="121900" lIns="121900" spcFirstLastPara="1" rIns="121900" wrap="square" tIns="121900">
            <a:noAutofit/>
          </a:bodyPr>
          <a:lstStyle>
            <a:lvl1pPr lvl="0" rtl="0" algn="r">
              <a:spcBef>
                <a:spcPts val="0"/>
              </a:spcBef>
              <a:spcAft>
                <a:spcPts val="0"/>
              </a:spcAft>
              <a:buClr>
                <a:srgbClr val="1C4587"/>
              </a:buClr>
              <a:buSzPts val="3500"/>
              <a:buNone/>
              <a:defRPr>
                <a:solidFill>
                  <a:srgbClr val="1C4587"/>
                </a:solidFill>
              </a:defRPr>
            </a:lvl1pPr>
            <a:lvl2pPr lvl="1" rtl="0" algn="r">
              <a:spcBef>
                <a:spcPts val="0"/>
              </a:spcBef>
              <a:spcAft>
                <a:spcPts val="0"/>
              </a:spcAft>
              <a:buClr>
                <a:srgbClr val="1C4587"/>
              </a:buClr>
              <a:buSzPts val="4000"/>
              <a:buNone/>
              <a:defRPr sz="4000">
                <a:solidFill>
                  <a:srgbClr val="1C4587"/>
                </a:solidFill>
              </a:defRPr>
            </a:lvl2pPr>
            <a:lvl3pPr lvl="2" rtl="0" algn="r">
              <a:spcBef>
                <a:spcPts val="0"/>
              </a:spcBef>
              <a:spcAft>
                <a:spcPts val="0"/>
              </a:spcAft>
              <a:buClr>
                <a:srgbClr val="1C4587"/>
              </a:buClr>
              <a:buSzPts val="4000"/>
              <a:buNone/>
              <a:defRPr sz="4000">
                <a:solidFill>
                  <a:srgbClr val="1C4587"/>
                </a:solidFill>
              </a:defRPr>
            </a:lvl3pPr>
            <a:lvl4pPr lvl="3" rtl="0" algn="r">
              <a:spcBef>
                <a:spcPts val="0"/>
              </a:spcBef>
              <a:spcAft>
                <a:spcPts val="0"/>
              </a:spcAft>
              <a:buClr>
                <a:srgbClr val="1C4587"/>
              </a:buClr>
              <a:buSzPts val="4000"/>
              <a:buNone/>
              <a:defRPr sz="4000">
                <a:solidFill>
                  <a:srgbClr val="1C4587"/>
                </a:solidFill>
              </a:defRPr>
            </a:lvl4pPr>
            <a:lvl5pPr lvl="4" rtl="0" algn="r">
              <a:spcBef>
                <a:spcPts val="0"/>
              </a:spcBef>
              <a:spcAft>
                <a:spcPts val="0"/>
              </a:spcAft>
              <a:buClr>
                <a:srgbClr val="1C4587"/>
              </a:buClr>
              <a:buSzPts val="4000"/>
              <a:buNone/>
              <a:defRPr sz="4000">
                <a:solidFill>
                  <a:srgbClr val="1C4587"/>
                </a:solidFill>
              </a:defRPr>
            </a:lvl5pPr>
            <a:lvl6pPr lvl="5" rtl="0" algn="r">
              <a:spcBef>
                <a:spcPts val="0"/>
              </a:spcBef>
              <a:spcAft>
                <a:spcPts val="0"/>
              </a:spcAft>
              <a:buClr>
                <a:srgbClr val="1C4587"/>
              </a:buClr>
              <a:buSzPts val="4000"/>
              <a:buNone/>
              <a:defRPr sz="4000">
                <a:solidFill>
                  <a:srgbClr val="1C4587"/>
                </a:solidFill>
              </a:defRPr>
            </a:lvl6pPr>
            <a:lvl7pPr lvl="6" rtl="0" algn="r">
              <a:spcBef>
                <a:spcPts val="0"/>
              </a:spcBef>
              <a:spcAft>
                <a:spcPts val="0"/>
              </a:spcAft>
              <a:buClr>
                <a:srgbClr val="1C4587"/>
              </a:buClr>
              <a:buSzPts val="4000"/>
              <a:buNone/>
              <a:defRPr sz="4000">
                <a:solidFill>
                  <a:srgbClr val="1C4587"/>
                </a:solidFill>
              </a:defRPr>
            </a:lvl7pPr>
            <a:lvl8pPr lvl="7" rtl="0" algn="r">
              <a:spcBef>
                <a:spcPts val="0"/>
              </a:spcBef>
              <a:spcAft>
                <a:spcPts val="0"/>
              </a:spcAft>
              <a:buClr>
                <a:srgbClr val="1C4587"/>
              </a:buClr>
              <a:buSzPts val="4000"/>
              <a:buNone/>
              <a:defRPr sz="4000">
                <a:solidFill>
                  <a:srgbClr val="1C4587"/>
                </a:solidFill>
              </a:defRPr>
            </a:lvl8pPr>
            <a:lvl9pPr lvl="8" rtl="0" algn="r">
              <a:spcBef>
                <a:spcPts val="0"/>
              </a:spcBef>
              <a:spcAft>
                <a:spcPts val="0"/>
              </a:spcAft>
              <a:buClr>
                <a:srgbClr val="1C4587"/>
              </a:buClr>
              <a:buSzPts val="4000"/>
              <a:buNone/>
              <a:defRPr sz="4000">
                <a:solidFill>
                  <a:srgbClr val="1C4587"/>
                </a:solidFill>
              </a:defRPr>
            </a:lvl9pPr>
          </a:lstStyle>
          <a:p/>
        </p:txBody>
      </p:sp>
      <p:sp>
        <p:nvSpPr>
          <p:cNvPr id="199" name="Google Shape;199;p3"/>
          <p:cNvSpPr/>
          <p:nvPr/>
        </p:nvSpPr>
        <p:spPr>
          <a:xfrm>
            <a:off x="5882774" y="6215518"/>
            <a:ext cx="600733" cy="744978"/>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0" name="Google Shape;200;p3"/>
          <p:cNvSpPr/>
          <p:nvPr/>
        </p:nvSpPr>
        <p:spPr>
          <a:xfrm>
            <a:off x="5291768" y="5333717"/>
            <a:ext cx="591013" cy="672893"/>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1" name="Google Shape;201;p3"/>
          <p:cNvSpPr/>
          <p:nvPr/>
        </p:nvSpPr>
        <p:spPr>
          <a:xfrm>
            <a:off x="8377819" y="5612686"/>
            <a:ext cx="280284" cy="611852"/>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2" name="Google Shape;202;p3"/>
          <p:cNvSpPr/>
          <p:nvPr/>
        </p:nvSpPr>
        <p:spPr>
          <a:xfrm>
            <a:off x="7662080" y="5390448"/>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3" name="Google Shape;203;p3"/>
          <p:cNvSpPr/>
          <p:nvPr/>
        </p:nvSpPr>
        <p:spPr>
          <a:xfrm>
            <a:off x="9418147" y="5509370"/>
            <a:ext cx="609091" cy="567451"/>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4" name="Google Shape;204;p3"/>
          <p:cNvSpPr/>
          <p:nvPr/>
        </p:nvSpPr>
        <p:spPr>
          <a:xfrm>
            <a:off x="11657298" y="5555569"/>
            <a:ext cx="660375" cy="453651"/>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5" name="Google Shape;205;p3"/>
          <p:cNvSpPr/>
          <p:nvPr/>
        </p:nvSpPr>
        <p:spPr>
          <a:xfrm>
            <a:off x="8775356" y="5388322"/>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6" name="Google Shape;206;p3"/>
          <p:cNvSpPr/>
          <p:nvPr/>
        </p:nvSpPr>
        <p:spPr>
          <a:xfrm>
            <a:off x="8676176" y="6045282"/>
            <a:ext cx="695056" cy="718656"/>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7" name="Google Shape;207;p3"/>
          <p:cNvSpPr/>
          <p:nvPr/>
        </p:nvSpPr>
        <p:spPr>
          <a:xfrm>
            <a:off x="7334739" y="6076799"/>
            <a:ext cx="672893" cy="53417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8" name="Google Shape;208;p3"/>
          <p:cNvSpPr/>
          <p:nvPr/>
        </p:nvSpPr>
        <p:spPr>
          <a:xfrm>
            <a:off x="6935422" y="5434132"/>
            <a:ext cx="627093" cy="58961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9" name="Google Shape;209;p3"/>
          <p:cNvSpPr/>
          <p:nvPr/>
        </p:nvSpPr>
        <p:spPr>
          <a:xfrm>
            <a:off x="6354112" y="5434124"/>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0" name="Google Shape;210;p3"/>
          <p:cNvSpPr/>
          <p:nvPr/>
        </p:nvSpPr>
        <p:spPr>
          <a:xfrm>
            <a:off x="7362477" y="6664025"/>
            <a:ext cx="617412" cy="237283"/>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1" name="Google Shape;211;p3"/>
          <p:cNvSpPr/>
          <p:nvPr/>
        </p:nvSpPr>
        <p:spPr>
          <a:xfrm>
            <a:off x="10736763" y="64336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2" name="Google Shape;212;p3"/>
          <p:cNvSpPr/>
          <p:nvPr/>
        </p:nvSpPr>
        <p:spPr>
          <a:xfrm>
            <a:off x="10736770" y="5372369"/>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3" name="Google Shape;213;p3"/>
          <p:cNvSpPr/>
          <p:nvPr/>
        </p:nvSpPr>
        <p:spPr>
          <a:xfrm>
            <a:off x="9312765" y="660051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4" name="Google Shape;214;p3"/>
          <p:cNvSpPr/>
          <p:nvPr/>
        </p:nvSpPr>
        <p:spPr>
          <a:xfrm>
            <a:off x="11666300" y="6600167"/>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5" name="Google Shape;215;p3"/>
          <p:cNvSpPr/>
          <p:nvPr/>
        </p:nvSpPr>
        <p:spPr>
          <a:xfrm>
            <a:off x="8214286" y="6373645"/>
            <a:ext cx="431488" cy="428728"/>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6" name="Google Shape;216;p3"/>
          <p:cNvSpPr/>
          <p:nvPr/>
        </p:nvSpPr>
        <p:spPr>
          <a:xfrm>
            <a:off x="11363258" y="5333706"/>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7" name="Google Shape;217;p3"/>
          <p:cNvSpPr/>
          <p:nvPr/>
        </p:nvSpPr>
        <p:spPr>
          <a:xfrm>
            <a:off x="6522966" y="6070570"/>
            <a:ext cx="554971" cy="5466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8" name="Google Shape;218;p3"/>
          <p:cNvSpPr/>
          <p:nvPr/>
        </p:nvSpPr>
        <p:spPr>
          <a:xfrm>
            <a:off x="11772538" y="6111824"/>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9" name="Google Shape;219;p3"/>
          <p:cNvSpPr/>
          <p:nvPr/>
        </p:nvSpPr>
        <p:spPr>
          <a:xfrm>
            <a:off x="5985572" y="5608924"/>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0" name="Google Shape;220;p3"/>
          <p:cNvSpPr/>
          <p:nvPr/>
        </p:nvSpPr>
        <p:spPr>
          <a:xfrm rot="1920612">
            <a:off x="9648957" y="6210904"/>
            <a:ext cx="668704" cy="567426"/>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1" name="Google Shape;221;p3"/>
          <p:cNvSpPr/>
          <p:nvPr/>
        </p:nvSpPr>
        <p:spPr>
          <a:xfrm>
            <a:off x="11017723" y="6023740"/>
            <a:ext cx="639574" cy="452289"/>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2" name="Google Shape;222;p3"/>
          <p:cNvSpPr/>
          <p:nvPr/>
        </p:nvSpPr>
        <p:spPr>
          <a:xfrm rot="-5400000">
            <a:off x="10245807" y="5309639"/>
            <a:ext cx="373208" cy="47728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3" name="Google Shape;223;p3"/>
          <p:cNvSpPr/>
          <p:nvPr/>
        </p:nvSpPr>
        <p:spPr>
          <a:xfrm>
            <a:off x="10212864" y="5826928"/>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4" name="Google Shape;224;p3"/>
          <p:cNvSpPr/>
          <p:nvPr/>
        </p:nvSpPr>
        <p:spPr>
          <a:xfrm>
            <a:off x="6746083" y="6610609"/>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5" name="Google Shape;225;p3"/>
          <p:cNvSpPr/>
          <p:nvPr/>
        </p:nvSpPr>
        <p:spPr>
          <a:xfrm>
            <a:off x="10376560" y="65135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6" name="Google Shape;226;p3"/>
          <p:cNvSpPr/>
          <p:nvPr/>
        </p:nvSpPr>
        <p:spPr>
          <a:xfrm>
            <a:off x="1977020" y="5612686"/>
            <a:ext cx="280284" cy="611852"/>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7" name="Google Shape;227;p3"/>
          <p:cNvSpPr/>
          <p:nvPr/>
        </p:nvSpPr>
        <p:spPr>
          <a:xfrm>
            <a:off x="1261280" y="5390448"/>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8" name="Google Shape;228;p3"/>
          <p:cNvSpPr/>
          <p:nvPr/>
        </p:nvSpPr>
        <p:spPr>
          <a:xfrm>
            <a:off x="3017347" y="5509370"/>
            <a:ext cx="609091" cy="567451"/>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9" name="Google Shape;229;p3"/>
          <p:cNvSpPr/>
          <p:nvPr/>
        </p:nvSpPr>
        <p:spPr>
          <a:xfrm>
            <a:off x="2374556" y="5388322"/>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0" name="Google Shape;230;p3"/>
          <p:cNvSpPr/>
          <p:nvPr/>
        </p:nvSpPr>
        <p:spPr>
          <a:xfrm>
            <a:off x="2275376" y="6045282"/>
            <a:ext cx="695056" cy="718656"/>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1" name="Google Shape;231;p3"/>
          <p:cNvSpPr/>
          <p:nvPr/>
        </p:nvSpPr>
        <p:spPr>
          <a:xfrm>
            <a:off x="933939" y="6076799"/>
            <a:ext cx="672893" cy="53417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2" name="Google Shape;232;p3"/>
          <p:cNvSpPr/>
          <p:nvPr/>
        </p:nvSpPr>
        <p:spPr>
          <a:xfrm>
            <a:off x="534622" y="5434132"/>
            <a:ext cx="627093" cy="58961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3" name="Google Shape;233;p3"/>
          <p:cNvSpPr/>
          <p:nvPr/>
        </p:nvSpPr>
        <p:spPr>
          <a:xfrm>
            <a:off x="-46688" y="5434124"/>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4" name="Google Shape;234;p3"/>
          <p:cNvSpPr/>
          <p:nvPr/>
        </p:nvSpPr>
        <p:spPr>
          <a:xfrm>
            <a:off x="961677" y="6664025"/>
            <a:ext cx="617412" cy="237283"/>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5" name="Google Shape;235;p3"/>
          <p:cNvSpPr/>
          <p:nvPr/>
        </p:nvSpPr>
        <p:spPr>
          <a:xfrm>
            <a:off x="4335963" y="64336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6" name="Google Shape;236;p3"/>
          <p:cNvSpPr/>
          <p:nvPr/>
        </p:nvSpPr>
        <p:spPr>
          <a:xfrm>
            <a:off x="4335970" y="5372369"/>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7" name="Google Shape;237;p3"/>
          <p:cNvSpPr/>
          <p:nvPr/>
        </p:nvSpPr>
        <p:spPr>
          <a:xfrm>
            <a:off x="2911965" y="660051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8" name="Google Shape;238;p3"/>
          <p:cNvSpPr/>
          <p:nvPr/>
        </p:nvSpPr>
        <p:spPr>
          <a:xfrm>
            <a:off x="5265500" y="6600167"/>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9" name="Google Shape;239;p3"/>
          <p:cNvSpPr/>
          <p:nvPr/>
        </p:nvSpPr>
        <p:spPr>
          <a:xfrm>
            <a:off x="1813486" y="6373645"/>
            <a:ext cx="431488" cy="428728"/>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0" name="Google Shape;240;p3"/>
          <p:cNvSpPr/>
          <p:nvPr/>
        </p:nvSpPr>
        <p:spPr>
          <a:xfrm>
            <a:off x="4962458" y="5333706"/>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1" name="Google Shape;241;p3"/>
          <p:cNvSpPr/>
          <p:nvPr/>
        </p:nvSpPr>
        <p:spPr>
          <a:xfrm>
            <a:off x="122166" y="6070570"/>
            <a:ext cx="554971" cy="5466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2" name="Google Shape;242;p3"/>
          <p:cNvSpPr/>
          <p:nvPr/>
        </p:nvSpPr>
        <p:spPr>
          <a:xfrm>
            <a:off x="5371738" y="6111824"/>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3" name="Google Shape;243;p3"/>
          <p:cNvSpPr/>
          <p:nvPr/>
        </p:nvSpPr>
        <p:spPr>
          <a:xfrm>
            <a:off x="3605" y="6533641"/>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4" name="Google Shape;244;p3"/>
          <p:cNvSpPr/>
          <p:nvPr/>
        </p:nvSpPr>
        <p:spPr>
          <a:xfrm rot="1920612">
            <a:off x="3248157" y="6210904"/>
            <a:ext cx="668704" cy="567426"/>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5" name="Google Shape;245;p3"/>
          <p:cNvSpPr/>
          <p:nvPr/>
        </p:nvSpPr>
        <p:spPr>
          <a:xfrm>
            <a:off x="4616923" y="6023740"/>
            <a:ext cx="639574" cy="452289"/>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6" name="Google Shape;246;p3"/>
          <p:cNvSpPr/>
          <p:nvPr/>
        </p:nvSpPr>
        <p:spPr>
          <a:xfrm rot="-5400000">
            <a:off x="3845006" y="5309639"/>
            <a:ext cx="373208" cy="47728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7" name="Google Shape;247;p3"/>
          <p:cNvSpPr/>
          <p:nvPr/>
        </p:nvSpPr>
        <p:spPr>
          <a:xfrm>
            <a:off x="3812064" y="5826928"/>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8" name="Google Shape;248;p3"/>
          <p:cNvSpPr/>
          <p:nvPr/>
        </p:nvSpPr>
        <p:spPr>
          <a:xfrm>
            <a:off x="345283" y="6610609"/>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9" name="Google Shape;249;p3"/>
          <p:cNvSpPr/>
          <p:nvPr/>
        </p:nvSpPr>
        <p:spPr>
          <a:xfrm>
            <a:off x="3975760" y="65135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4">
    <p:spTree>
      <p:nvGrpSpPr>
        <p:cNvPr id="613" name="Shape 613"/>
        <p:cNvGrpSpPr/>
        <p:nvPr/>
      </p:nvGrpSpPr>
      <p:grpSpPr>
        <a:xfrm>
          <a:off x="0" y="0"/>
          <a:ext cx="0" cy="0"/>
          <a:chOff x="0" y="0"/>
          <a:chExt cx="0" cy="0"/>
        </a:xfrm>
      </p:grpSpPr>
      <p:sp>
        <p:nvSpPr>
          <p:cNvPr id="614" name="Google Shape;614;p21"/>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Autofit/>
          </a:bodyPr>
          <a:lstStyle>
            <a:lvl1pPr lvl="0" rtl="0" algn="ctr">
              <a:lnSpc>
                <a:spcPct val="100000"/>
              </a:lnSpc>
              <a:spcBef>
                <a:spcPts val="0"/>
              </a:spcBef>
              <a:spcAft>
                <a:spcPts val="0"/>
              </a:spcAft>
              <a:buSzPts val="6900"/>
              <a:buNone/>
              <a:defRPr sz="6900"/>
            </a:lvl1pPr>
            <a:lvl2pPr lvl="1" rtl="0" algn="ctr">
              <a:lnSpc>
                <a:spcPct val="100000"/>
              </a:lnSpc>
              <a:spcBef>
                <a:spcPts val="0"/>
              </a:spcBef>
              <a:spcAft>
                <a:spcPts val="0"/>
              </a:spcAft>
              <a:buSzPts val="6900"/>
              <a:buNone/>
              <a:defRPr sz="6900"/>
            </a:lvl2pPr>
            <a:lvl3pPr lvl="2" rtl="0" algn="ctr">
              <a:lnSpc>
                <a:spcPct val="100000"/>
              </a:lnSpc>
              <a:spcBef>
                <a:spcPts val="0"/>
              </a:spcBef>
              <a:spcAft>
                <a:spcPts val="0"/>
              </a:spcAft>
              <a:buSzPts val="6900"/>
              <a:buNone/>
              <a:defRPr sz="6900"/>
            </a:lvl3pPr>
            <a:lvl4pPr lvl="3" rtl="0" algn="ctr">
              <a:lnSpc>
                <a:spcPct val="100000"/>
              </a:lnSpc>
              <a:spcBef>
                <a:spcPts val="0"/>
              </a:spcBef>
              <a:spcAft>
                <a:spcPts val="0"/>
              </a:spcAft>
              <a:buSzPts val="6900"/>
              <a:buNone/>
              <a:defRPr sz="6900"/>
            </a:lvl4pPr>
            <a:lvl5pPr lvl="4" rtl="0" algn="ctr">
              <a:lnSpc>
                <a:spcPct val="100000"/>
              </a:lnSpc>
              <a:spcBef>
                <a:spcPts val="0"/>
              </a:spcBef>
              <a:spcAft>
                <a:spcPts val="0"/>
              </a:spcAft>
              <a:buSzPts val="6900"/>
              <a:buNone/>
              <a:defRPr sz="6900"/>
            </a:lvl5pPr>
            <a:lvl6pPr lvl="5" rtl="0" algn="ctr">
              <a:lnSpc>
                <a:spcPct val="100000"/>
              </a:lnSpc>
              <a:spcBef>
                <a:spcPts val="0"/>
              </a:spcBef>
              <a:spcAft>
                <a:spcPts val="0"/>
              </a:spcAft>
              <a:buSzPts val="6900"/>
              <a:buNone/>
              <a:defRPr sz="6900"/>
            </a:lvl6pPr>
            <a:lvl7pPr lvl="6" rtl="0" algn="ctr">
              <a:lnSpc>
                <a:spcPct val="100000"/>
              </a:lnSpc>
              <a:spcBef>
                <a:spcPts val="0"/>
              </a:spcBef>
              <a:spcAft>
                <a:spcPts val="0"/>
              </a:spcAft>
              <a:buSzPts val="6900"/>
              <a:buNone/>
              <a:defRPr sz="6900"/>
            </a:lvl7pPr>
            <a:lvl8pPr lvl="7" rtl="0" algn="ctr">
              <a:lnSpc>
                <a:spcPct val="100000"/>
              </a:lnSpc>
              <a:spcBef>
                <a:spcPts val="0"/>
              </a:spcBef>
              <a:spcAft>
                <a:spcPts val="0"/>
              </a:spcAft>
              <a:buSzPts val="6900"/>
              <a:buNone/>
              <a:defRPr sz="6900"/>
            </a:lvl8pPr>
            <a:lvl9pPr lvl="8" rtl="0" algn="ctr">
              <a:lnSpc>
                <a:spcPct val="100000"/>
              </a:lnSpc>
              <a:spcBef>
                <a:spcPts val="0"/>
              </a:spcBef>
              <a:spcAft>
                <a:spcPts val="0"/>
              </a:spcAft>
              <a:buSzPts val="6900"/>
              <a:buNone/>
              <a:defRPr sz="6900"/>
            </a:lvl9pPr>
          </a:lstStyle>
          <a:p/>
        </p:txBody>
      </p:sp>
      <p:sp>
        <p:nvSpPr>
          <p:cNvPr id="615" name="Google Shape;615;p21"/>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Autofit/>
          </a:bodyPr>
          <a:lstStyle>
            <a:lvl1pPr lvl="0" rtl="0" algn="ctr">
              <a:lnSpc>
                <a:spcPct val="100000"/>
              </a:lnSpc>
              <a:spcBef>
                <a:spcPts val="0"/>
              </a:spcBef>
              <a:spcAft>
                <a:spcPts val="0"/>
              </a:spcAft>
              <a:buSzPts val="3700"/>
              <a:buNone/>
              <a:defRPr sz="3700"/>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616" name="Google Shape;616;p21"/>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250" name="Shape 250"/>
        <p:cNvGrpSpPr/>
        <p:nvPr/>
      </p:nvGrpSpPr>
      <p:grpSpPr>
        <a:xfrm>
          <a:off x="0" y="0"/>
          <a:ext cx="0" cy="0"/>
          <a:chOff x="0" y="0"/>
          <a:chExt cx="0" cy="0"/>
        </a:xfrm>
      </p:grpSpPr>
      <p:sp>
        <p:nvSpPr>
          <p:cNvPr id="251" name="Google Shape;251;p4"/>
          <p:cNvSpPr txBox="1"/>
          <p:nvPr>
            <p:ph idx="1" type="body"/>
          </p:nvPr>
        </p:nvSpPr>
        <p:spPr>
          <a:xfrm>
            <a:off x="2879100" y="2882400"/>
            <a:ext cx="6434100" cy="1093200"/>
          </a:xfrm>
          <a:prstGeom prst="rect">
            <a:avLst/>
          </a:prstGeom>
        </p:spPr>
        <p:txBody>
          <a:bodyPr anchorCtr="0" anchor="ctr" bIns="121900" lIns="121900" spcFirstLastPara="1" rIns="121900" wrap="square" tIns="121900">
            <a:noAutofit/>
          </a:bodyPr>
          <a:lstStyle>
            <a:lvl1pPr indent="-438150" lvl="0" marL="457200" rtl="0" algn="ctr">
              <a:spcBef>
                <a:spcPts val="800"/>
              </a:spcBef>
              <a:spcAft>
                <a:spcPts val="0"/>
              </a:spcAft>
              <a:buClr>
                <a:srgbClr val="1C4587"/>
              </a:buClr>
              <a:buSzPts val="3300"/>
              <a:buChar char="✘"/>
              <a:defRPr b="1" sz="3300">
                <a:solidFill>
                  <a:srgbClr val="1C4587"/>
                </a:solidFill>
              </a:defRPr>
            </a:lvl1pPr>
            <a:lvl2pPr indent="-438150" lvl="1" marL="914400" rtl="0" algn="ctr">
              <a:spcBef>
                <a:spcPts val="0"/>
              </a:spcBef>
              <a:spcAft>
                <a:spcPts val="0"/>
              </a:spcAft>
              <a:buClr>
                <a:srgbClr val="1C4587"/>
              </a:buClr>
              <a:buSzPts val="3300"/>
              <a:buChar char="✗"/>
              <a:defRPr b="1" sz="3300">
                <a:solidFill>
                  <a:srgbClr val="1C4587"/>
                </a:solidFill>
              </a:defRPr>
            </a:lvl2pPr>
            <a:lvl3pPr indent="-438150" lvl="2" marL="1371600" rtl="0" algn="ctr">
              <a:spcBef>
                <a:spcPts val="0"/>
              </a:spcBef>
              <a:spcAft>
                <a:spcPts val="0"/>
              </a:spcAft>
              <a:buClr>
                <a:srgbClr val="1C4587"/>
              </a:buClr>
              <a:buSzPts val="3300"/>
              <a:buChar char="■"/>
              <a:defRPr b="1" sz="3300">
                <a:solidFill>
                  <a:srgbClr val="1C4587"/>
                </a:solidFill>
              </a:defRPr>
            </a:lvl3pPr>
            <a:lvl4pPr indent="-438150" lvl="3" marL="1828800" rtl="0" algn="ctr">
              <a:spcBef>
                <a:spcPts val="0"/>
              </a:spcBef>
              <a:spcAft>
                <a:spcPts val="0"/>
              </a:spcAft>
              <a:buClr>
                <a:srgbClr val="1C4587"/>
              </a:buClr>
              <a:buSzPts val="3300"/>
              <a:buChar char="●"/>
              <a:defRPr b="1" sz="3300">
                <a:solidFill>
                  <a:srgbClr val="1C4587"/>
                </a:solidFill>
              </a:defRPr>
            </a:lvl4pPr>
            <a:lvl5pPr indent="-438150" lvl="4" marL="2286000" rtl="0" algn="ctr">
              <a:spcBef>
                <a:spcPts val="0"/>
              </a:spcBef>
              <a:spcAft>
                <a:spcPts val="0"/>
              </a:spcAft>
              <a:buClr>
                <a:srgbClr val="1C4587"/>
              </a:buClr>
              <a:buSzPts val="3300"/>
              <a:buChar char="○"/>
              <a:defRPr b="1" sz="3300">
                <a:solidFill>
                  <a:srgbClr val="1C4587"/>
                </a:solidFill>
              </a:defRPr>
            </a:lvl5pPr>
            <a:lvl6pPr indent="-438150" lvl="5" marL="2743200" rtl="0" algn="ctr">
              <a:spcBef>
                <a:spcPts val="0"/>
              </a:spcBef>
              <a:spcAft>
                <a:spcPts val="0"/>
              </a:spcAft>
              <a:buClr>
                <a:srgbClr val="1C4587"/>
              </a:buClr>
              <a:buSzPts val="3300"/>
              <a:buChar char="■"/>
              <a:defRPr b="1" sz="3300">
                <a:solidFill>
                  <a:srgbClr val="1C4587"/>
                </a:solidFill>
              </a:defRPr>
            </a:lvl6pPr>
            <a:lvl7pPr indent="-438150" lvl="6" marL="3200400" rtl="0" algn="ctr">
              <a:spcBef>
                <a:spcPts val="0"/>
              </a:spcBef>
              <a:spcAft>
                <a:spcPts val="0"/>
              </a:spcAft>
              <a:buClr>
                <a:srgbClr val="1C4587"/>
              </a:buClr>
              <a:buSzPts val="3300"/>
              <a:buChar char="●"/>
              <a:defRPr b="1" sz="3300">
                <a:solidFill>
                  <a:srgbClr val="1C4587"/>
                </a:solidFill>
              </a:defRPr>
            </a:lvl7pPr>
            <a:lvl8pPr indent="-438150" lvl="7" marL="3657600" rtl="0" algn="ctr">
              <a:spcBef>
                <a:spcPts val="0"/>
              </a:spcBef>
              <a:spcAft>
                <a:spcPts val="0"/>
              </a:spcAft>
              <a:buClr>
                <a:srgbClr val="1C4587"/>
              </a:buClr>
              <a:buSzPts val="3300"/>
              <a:buChar char="○"/>
              <a:defRPr b="1" sz="3300">
                <a:solidFill>
                  <a:srgbClr val="1C4587"/>
                </a:solidFill>
              </a:defRPr>
            </a:lvl8pPr>
            <a:lvl9pPr indent="-438150" lvl="8" marL="4114800" rtl="0" algn="ctr">
              <a:spcBef>
                <a:spcPts val="0"/>
              </a:spcBef>
              <a:spcAft>
                <a:spcPts val="0"/>
              </a:spcAft>
              <a:buClr>
                <a:srgbClr val="1C4587"/>
              </a:buClr>
              <a:buSzPts val="3300"/>
              <a:buChar char="■"/>
              <a:defRPr b="1" sz="3300">
                <a:solidFill>
                  <a:srgbClr val="1C4587"/>
                </a:solidFill>
              </a:defRPr>
            </a:lvl9pPr>
          </a:lstStyle>
          <a:p/>
        </p:txBody>
      </p:sp>
      <p:sp>
        <p:nvSpPr>
          <p:cNvPr id="252" name="Google Shape;252;p4"/>
          <p:cNvSpPr/>
          <p:nvPr/>
        </p:nvSpPr>
        <p:spPr>
          <a:xfrm>
            <a:off x="9737174" y="-392482"/>
            <a:ext cx="600733" cy="744978"/>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3" name="Google Shape;253;p4"/>
          <p:cNvSpPr/>
          <p:nvPr/>
        </p:nvSpPr>
        <p:spPr>
          <a:xfrm>
            <a:off x="-47166" y="4489283"/>
            <a:ext cx="591013" cy="672893"/>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4" name="Google Shape;254;p4"/>
          <p:cNvSpPr/>
          <p:nvPr/>
        </p:nvSpPr>
        <p:spPr>
          <a:xfrm>
            <a:off x="11757264" y="4586215"/>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5" name="Google Shape;255;p4"/>
          <p:cNvSpPr/>
          <p:nvPr/>
        </p:nvSpPr>
        <p:spPr>
          <a:xfrm>
            <a:off x="11657298" y="5555569"/>
            <a:ext cx="660375" cy="453651"/>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6" name="Google Shape;256;p4"/>
          <p:cNvSpPr/>
          <p:nvPr/>
        </p:nvSpPr>
        <p:spPr>
          <a:xfrm>
            <a:off x="11147940" y="6009222"/>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7" name="Google Shape;257;p4"/>
          <p:cNvSpPr/>
          <p:nvPr/>
        </p:nvSpPr>
        <p:spPr>
          <a:xfrm>
            <a:off x="-102771" y="1984025"/>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8" name="Google Shape;258;p4"/>
          <p:cNvSpPr/>
          <p:nvPr/>
        </p:nvSpPr>
        <p:spPr>
          <a:xfrm>
            <a:off x="10736763" y="64336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9" name="Google Shape;259;p4"/>
          <p:cNvSpPr/>
          <p:nvPr/>
        </p:nvSpPr>
        <p:spPr>
          <a:xfrm>
            <a:off x="10736770" y="5509769"/>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0" name="Google Shape;260;p4"/>
          <p:cNvSpPr/>
          <p:nvPr/>
        </p:nvSpPr>
        <p:spPr>
          <a:xfrm>
            <a:off x="9907865" y="649756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1" name="Google Shape;261;p4"/>
          <p:cNvSpPr/>
          <p:nvPr/>
        </p:nvSpPr>
        <p:spPr>
          <a:xfrm>
            <a:off x="11666300" y="6600167"/>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2" name="Google Shape;262;p4"/>
          <p:cNvSpPr/>
          <p:nvPr/>
        </p:nvSpPr>
        <p:spPr>
          <a:xfrm>
            <a:off x="11363258" y="5333706"/>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3" name="Google Shape;263;p4"/>
          <p:cNvSpPr/>
          <p:nvPr/>
        </p:nvSpPr>
        <p:spPr>
          <a:xfrm>
            <a:off x="11772538" y="6111824"/>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4" name="Google Shape;264;p4"/>
          <p:cNvSpPr/>
          <p:nvPr/>
        </p:nvSpPr>
        <p:spPr>
          <a:xfrm>
            <a:off x="11951972" y="1784958"/>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5" name="Google Shape;265;p4"/>
          <p:cNvSpPr/>
          <p:nvPr/>
        </p:nvSpPr>
        <p:spPr>
          <a:xfrm rot="-2426071">
            <a:off x="9480177" y="6502683"/>
            <a:ext cx="373219" cy="477303"/>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6" name="Google Shape;266;p4"/>
          <p:cNvSpPr/>
          <p:nvPr/>
        </p:nvSpPr>
        <p:spPr>
          <a:xfrm>
            <a:off x="10212864" y="5826928"/>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7" name="Google Shape;267;p4"/>
          <p:cNvSpPr/>
          <p:nvPr/>
        </p:nvSpPr>
        <p:spPr>
          <a:xfrm>
            <a:off x="11730117" y="4104976"/>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8" name="Google Shape;268;p4"/>
          <p:cNvSpPr/>
          <p:nvPr/>
        </p:nvSpPr>
        <p:spPr>
          <a:xfrm>
            <a:off x="10376560" y="65135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9" name="Google Shape;269;p4"/>
          <p:cNvSpPr/>
          <p:nvPr/>
        </p:nvSpPr>
        <p:spPr>
          <a:xfrm>
            <a:off x="462503" y="811486"/>
            <a:ext cx="280284" cy="611852"/>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0" name="Google Shape;270;p4"/>
          <p:cNvSpPr/>
          <p:nvPr/>
        </p:nvSpPr>
        <p:spPr>
          <a:xfrm>
            <a:off x="860014" y="474615"/>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1" name="Google Shape;271;p4"/>
          <p:cNvSpPr/>
          <p:nvPr/>
        </p:nvSpPr>
        <p:spPr>
          <a:xfrm>
            <a:off x="11091747" y="-39763"/>
            <a:ext cx="609091" cy="567451"/>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2" name="Google Shape;272;p4"/>
          <p:cNvSpPr/>
          <p:nvPr/>
        </p:nvSpPr>
        <p:spPr>
          <a:xfrm>
            <a:off x="-10" y="1351155"/>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3" name="Google Shape;273;p4"/>
          <p:cNvSpPr/>
          <p:nvPr/>
        </p:nvSpPr>
        <p:spPr>
          <a:xfrm>
            <a:off x="11599142" y="238816"/>
            <a:ext cx="695056" cy="718656"/>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4" name="Google Shape;274;p4"/>
          <p:cNvSpPr/>
          <p:nvPr/>
        </p:nvSpPr>
        <p:spPr>
          <a:xfrm>
            <a:off x="933939" y="6076799"/>
            <a:ext cx="672893" cy="53417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5" name="Google Shape;275;p4"/>
          <p:cNvSpPr/>
          <p:nvPr/>
        </p:nvSpPr>
        <p:spPr>
          <a:xfrm>
            <a:off x="345289" y="-115002"/>
            <a:ext cx="627093" cy="58961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6" name="Google Shape;276;p4"/>
          <p:cNvSpPr/>
          <p:nvPr/>
        </p:nvSpPr>
        <p:spPr>
          <a:xfrm>
            <a:off x="-46688" y="5434124"/>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7" name="Google Shape;277;p4"/>
          <p:cNvSpPr/>
          <p:nvPr/>
        </p:nvSpPr>
        <p:spPr>
          <a:xfrm>
            <a:off x="961677" y="6664025"/>
            <a:ext cx="617412" cy="237283"/>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8" name="Google Shape;278;p4"/>
          <p:cNvSpPr/>
          <p:nvPr/>
        </p:nvSpPr>
        <p:spPr>
          <a:xfrm>
            <a:off x="-324170" y="722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9" name="Google Shape;279;p4"/>
          <p:cNvSpPr/>
          <p:nvPr/>
        </p:nvSpPr>
        <p:spPr>
          <a:xfrm>
            <a:off x="10456070" y="-134497"/>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0" name="Google Shape;280;p4"/>
          <p:cNvSpPr/>
          <p:nvPr/>
        </p:nvSpPr>
        <p:spPr>
          <a:xfrm>
            <a:off x="-51502" y="77206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1" name="Google Shape;281;p4"/>
          <p:cNvSpPr/>
          <p:nvPr/>
        </p:nvSpPr>
        <p:spPr>
          <a:xfrm>
            <a:off x="1871700" y="15334"/>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2" name="Google Shape;282;p4"/>
          <p:cNvSpPr/>
          <p:nvPr/>
        </p:nvSpPr>
        <p:spPr>
          <a:xfrm>
            <a:off x="1274653" y="-76222"/>
            <a:ext cx="431488" cy="428728"/>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3" name="Google Shape;283;p4"/>
          <p:cNvSpPr/>
          <p:nvPr/>
        </p:nvSpPr>
        <p:spPr>
          <a:xfrm>
            <a:off x="1777725" y="6237939"/>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4" name="Google Shape;284;p4"/>
          <p:cNvSpPr/>
          <p:nvPr/>
        </p:nvSpPr>
        <p:spPr>
          <a:xfrm>
            <a:off x="122166" y="6070570"/>
            <a:ext cx="554971" cy="5466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5" name="Google Shape;285;p4"/>
          <p:cNvSpPr/>
          <p:nvPr/>
        </p:nvSpPr>
        <p:spPr>
          <a:xfrm>
            <a:off x="2034238" y="6548458"/>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6" name="Google Shape;286;p4"/>
          <p:cNvSpPr/>
          <p:nvPr/>
        </p:nvSpPr>
        <p:spPr>
          <a:xfrm>
            <a:off x="3605" y="6533641"/>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7" name="Google Shape;287;p4"/>
          <p:cNvSpPr/>
          <p:nvPr/>
        </p:nvSpPr>
        <p:spPr>
          <a:xfrm rot="1920612">
            <a:off x="10967391" y="833704"/>
            <a:ext cx="668704" cy="567426"/>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8" name="Google Shape;288;p4"/>
          <p:cNvSpPr/>
          <p:nvPr/>
        </p:nvSpPr>
        <p:spPr>
          <a:xfrm>
            <a:off x="462489" y="5418856"/>
            <a:ext cx="639574" cy="452289"/>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9" name="Google Shape;289;p4"/>
          <p:cNvSpPr/>
          <p:nvPr/>
        </p:nvSpPr>
        <p:spPr>
          <a:xfrm rot="-5400000">
            <a:off x="10661707" y="422573"/>
            <a:ext cx="373208" cy="47728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90" name="Google Shape;290;p4"/>
          <p:cNvSpPr/>
          <p:nvPr/>
        </p:nvSpPr>
        <p:spPr>
          <a:xfrm>
            <a:off x="11735680" y="1053695"/>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91" name="Google Shape;291;p4"/>
          <p:cNvSpPr/>
          <p:nvPr/>
        </p:nvSpPr>
        <p:spPr>
          <a:xfrm>
            <a:off x="345283" y="6610609"/>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92" name="Google Shape;292;p4"/>
          <p:cNvSpPr/>
          <p:nvPr/>
        </p:nvSpPr>
        <p:spPr>
          <a:xfrm>
            <a:off x="11599127" y="15352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93" name="Google Shape;293;p4"/>
          <p:cNvSpPr txBox="1"/>
          <p:nvPr>
            <p:ph idx="12" type="sldNum"/>
          </p:nvPr>
        </p:nvSpPr>
        <p:spPr>
          <a:xfrm>
            <a:off x="5730200" y="6471066"/>
            <a:ext cx="731700" cy="386700"/>
          </a:xfrm>
          <a:prstGeom prst="rect">
            <a:avLst/>
          </a:prstGeom>
        </p:spPr>
        <p:txBody>
          <a:bodyPr anchorCtr="0" anchor="ctr" bIns="121900" lIns="121900" spcFirstLastPara="1" rIns="121900" wrap="square" tIns="121900">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94" name="Shape 294"/>
        <p:cNvGrpSpPr/>
        <p:nvPr/>
      </p:nvGrpSpPr>
      <p:grpSpPr>
        <a:xfrm>
          <a:off x="0" y="0"/>
          <a:ext cx="0" cy="0"/>
          <a:chOff x="0" y="0"/>
          <a:chExt cx="0" cy="0"/>
        </a:xfrm>
      </p:grpSpPr>
      <p:sp>
        <p:nvSpPr>
          <p:cNvPr id="295" name="Google Shape;295;p5"/>
          <p:cNvSpPr txBox="1"/>
          <p:nvPr>
            <p:ph type="title"/>
          </p:nvPr>
        </p:nvSpPr>
        <p:spPr>
          <a:xfrm>
            <a:off x="973025" y="254377"/>
            <a:ext cx="8187300" cy="876000"/>
          </a:xfrm>
          <a:prstGeom prst="rect">
            <a:avLst/>
          </a:prstGeom>
        </p:spPr>
        <p:txBody>
          <a:bodyPr anchorCtr="0" anchor="b" bIns="121900" lIns="121900" spcFirstLastPara="1" rIns="121900" wrap="square" tIns="121900">
            <a:noAutofit/>
          </a:bodyPr>
          <a:lstStyle>
            <a:lvl1pPr lvl="0" rtl="0">
              <a:spcBef>
                <a:spcPts val="0"/>
              </a:spcBef>
              <a:spcAft>
                <a:spcPts val="0"/>
              </a:spcAft>
              <a:buSzPts val="2400"/>
              <a:buNone/>
              <a:defRPr sz="360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296" name="Google Shape;296;p5"/>
          <p:cNvSpPr txBox="1"/>
          <p:nvPr>
            <p:ph idx="1" type="body"/>
          </p:nvPr>
        </p:nvSpPr>
        <p:spPr>
          <a:xfrm>
            <a:off x="997233" y="1737116"/>
            <a:ext cx="8187300" cy="4814400"/>
          </a:xfrm>
          <a:prstGeom prst="rect">
            <a:avLst/>
          </a:prstGeom>
        </p:spPr>
        <p:txBody>
          <a:bodyPr anchorCtr="0" anchor="t" bIns="121900" lIns="121900" spcFirstLastPara="1" rIns="121900" wrap="square" tIns="121900">
            <a:noAutofit/>
          </a:bodyPr>
          <a:lstStyle>
            <a:lvl1pPr indent="-438150" lvl="0" marL="457200" rtl="0">
              <a:spcBef>
                <a:spcPts val="800"/>
              </a:spcBef>
              <a:spcAft>
                <a:spcPts val="0"/>
              </a:spcAft>
              <a:buSzPts val="3300"/>
              <a:buChar char="✘"/>
              <a:defRPr sz="3300"/>
            </a:lvl1pPr>
            <a:lvl2pPr indent="-400050" lvl="1" marL="914400" rtl="0">
              <a:spcBef>
                <a:spcPts val="0"/>
              </a:spcBef>
              <a:spcAft>
                <a:spcPts val="0"/>
              </a:spcAft>
              <a:buSzPts val="2700"/>
              <a:buChar char="✗"/>
              <a:defRPr/>
            </a:lvl2pPr>
            <a:lvl3pPr indent="-400050" lvl="2" marL="1371600" rtl="0">
              <a:spcBef>
                <a:spcPts val="0"/>
              </a:spcBef>
              <a:spcAft>
                <a:spcPts val="0"/>
              </a:spcAft>
              <a:buSzPts val="27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grpSp>
        <p:nvGrpSpPr>
          <p:cNvPr id="297" name="Google Shape;297;p5"/>
          <p:cNvGrpSpPr/>
          <p:nvPr/>
        </p:nvGrpSpPr>
        <p:grpSpPr>
          <a:xfrm>
            <a:off x="9924070" y="-121511"/>
            <a:ext cx="2395098" cy="7107566"/>
            <a:chOff x="6023725" y="842300"/>
            <a:chExt cx="1358150" cy="4030375"/>
          </a:xfrm>
        </p:grpSpPr>
        <p:sp>
          <p:nvSpPr>
            <p:cNvPr id="298" name="Google Shape;298;p5"/>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99" name="Google Shape;299;p5"/>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0" name="Google Shape;300;p5"/>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1" name="Google Shape;301;p5"/>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2" name="Google Shape;302;p5"/>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3" name="Google Shape;303;p5"/>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4" name="Google Shape;304;p5"/>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5" name="Google Shape;305;p5"/>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6" name="Google Shape;306;p5"/>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7" name="Google Shape;307;p5"/>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8" name="Google Shape;308;p5"/>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9" name="Google Shape;309;p5"/>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0" name="Google Shape;310;p5"/>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1" name="Google Shape;311;p5"/>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2" name="Google Shape;312;p5"/>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3" name="Google Shape;313;p5"/>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4" name="Google Shape;314;p5"/>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5" name="Google Shape;315;p5"/>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6" name="Google Shape;316;p5"/>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7" name="Google Shape;317;p5"/>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8" name="Google Shape;318;p5"/>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9" name="Google Shape;319;p5"/>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0" name="Google Shape;320;p5"/>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1" name="Google Shape;321;p5"/>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2" name="Google Shape;322;p5"/>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3" name="Google Shape;323;p5"/>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4" name="Google Shape;324;p5"/>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5" name="Google Shape;325;p5"/>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6" name="Google Shape;326;p5"/>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grpSp>
      <p:cxnSp>
        <p:nvCxnSpPr>
          <p:cNvPr id="327" name="Google Shape;327;p5"/>
          <p:cNvCxnSpPr/>
          <p:nvPr/>
        </p:nvCxnSpPr>
        <p:spPr>
          <a:xfrm>
            <a:off x="1133967" y="1375233"/>
            <a:ext cx="8050500" cy="0"/>
          </a:xfrm>
          <a:prstGeom prst="straightConnector1">
            <a:avLst/>
          </a:prstGeom>
          <a:noFill/>
          <a:ln cap="rnd" cmpd="sng" w="19050">
            <a:solidFill>
              <a:srgbClr val="A4C2F4"/>
            </a:solidFill>
            <a:prstDash val="dash"/>
            <a:round/>
            <a:headEnd len="med" w="med" type="none"/>
            <a:tailEnd len="med" w="med" type="none"/>
          </a:ln>
        </p:spPr>
      </p:cxnSp>
      <p:sp>
        <p:nvSpPr>
          <p:cNvPr id="328" name="Google Shape;328;p5"/>
          <p:cNvSpPr txBox="1"/>
          <p:nvPr>
            <p:ph idx="12" type="sldNum"/>
          </p:nvPr>
        </p:nvSpPr>
        <p:spPr>
          <a:xfrm>
            <a:off x="120825" y="6296983"/>
            <a:ext cx="731700" cy="5247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29" name="Shape 329"/>
        <p:cNvGrpSpPr/>
        <p:nvPr/>
      </p:nvGrpSpPr>
      <p:grpSpPr>
        <a:xfrm>
          <a:off x="0" y="0"/>
          <a:ext cx="0" cy="0"/>
          <a:chOff x="0" y="0"/>
          <a:chExt cx="0" cy="0"/>
        </a:xfrm>
      </p:grpSpPr>
      <p:sp>
        <p:nvSpPr>
          <p:cNvPr id="330" name="Google Shape;330;p6"/>
          <p:cNvSpPr txBox="1"/>
          <p:nvPr>
            <p:ph type="title"/>
          </p:nvPr>
        </p:nvSpPr>
        <p:spPr>
          <a:xfrm>
            <a:off x="997233" y="300033"/>
            <a:ext cx="8187300" cy="1143300"/>
          </a:xfrm>
          <a:prstGeom prst="rect">
            <a:avLst/>
          </a:prstGeom>
        </p:spPr>
        <p:txBody>
          <a:bodyPr anchorCtr="0" anchor="b" bIns="121900" lIns="121900" spcFirstLastPara="1" rIns="121900" wrap="square" tIns="12190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331" name="Google Shape;331;p6"/>
          <p:cNvSpPr txBox="1"/>
          <p:nvPr>
            <p:ph idx="1" type="body"/>
          </p:nvPr>
        </p:nvSpPr>
        <p:spPr>
          <a:xfrm>
            <a:off x="997233" y="1817538"/>
            <a:ext cx="4212000" cy="4814400"/>
          </a:xfrm>
          <a:prstGeom prst="rect">
            <a:avLst/>
          </a:prstGeom>
        </p:spPr>
        <p:txBody>
          <a:bodyPr anchorCtr="0" anchor="t" bIns="121900" lIns="121900" spcFirstLastPara="1" rIns="121900" wrap="square" tIns="121900">
            <a:noAutofit/>
          </a:bodyPr>
          <a:lstStyle>
            <a:lvl1pPr indent="-412750" lvl="0" marL="457200" rtl="0">
              <a:spcBef>
                <a:spcPts val="800"/>
              </a:spcBef>
              <a:spcAft>
                <a:spcPts val="0"/>
              </a:spcAft>
              <a:buSzPts val="2900"/>
              <a:buChar char="✘"/>
              <a:defRPr sz="2900"/>
            </a:lvl1pPr>
            <a:lvl2pPr indent="-412750" lvl="1" marL="914400" rtl="0">
              <a:spcBef>
                <a:spcPts val="0"/>
              </a:spcBef>
              <a:spcAft>
                <a:spcPts val="0"/>
              </a:spcAft>
              <a:buSzPts val="2900"/>
              <a:buChar char="✗"/>
              <a:defRPr sz="2900"/>
            </a:lvl2pPr>
            <a:lvl3pPr indent="-412750" lvl="2" marL="1371600" rtl="0">
              <a:spcBef>
                <a:spcPts val="0"/>
              </a:spcBef>
              <a:spcAft>
                <a:spcPts val="0"/>
              </a:spcAft>
              <a:buSzPts val="2900"/>
              <a:buChar char="■"/>
              <a:defRPr sz="2900"/>
            </a:lvl3pPr>
            <a:lvl4pPr indent="-412750" lvl="3" marL="1828800" rtl="0">
              <a:spcBef>
                <a:spcPts val="0"/>
              </a:spcBef>
              <a:spcAft>
                <a:spcPts val="0"/>
              </a:spcAft>
              <a:buSzPts val="2900"/>
              <a:buChar char="●"/>
              <a:defRPr sz="2900"/>
            </a:lvl4pPr>
            <a:lvl5pPr indent="-412750" lvl="4" marL="2286000" rtl="0">
              <a:spcBef>
                <a:spcPts val="0"/>
              </a:spcBef>
              <a:spcAft>
                <a:spcPts val="0"/>
              </a:spcAft>
              <a:buSzPts val="2900"/>
              <a:buChar char="○"/>
              <a:defRPr sz="2900"/>
            </a:lvl5pPr>
            <a:lvl6pPr indent="-412750" lvl="5" marL="2743200" rtl="0">
              <a:spcBef>
                <a:spcPts val="0"/>
              </a:spcBef>
              <a:spcAft>
                <a:spcPts val="0"/>
              </a:spcAft>
              <a:buSzPts val="2900"/>
              <a:buChar char="■"/>
              <a:defRPr sz="2900"/>
            </a:lvl6pPr>
            <a:lvl7pPr indent="-412750" lvl="6" marL="3200400" rtl="0">
              <a:spcBef>
                <a:spcPts val="0"/>
              </a:spcBef>
              <a:spcAft>
                <a:spcPts val="0"/>
              </a:spcAft>
              <a:buSzPts val="2900"/>
              <a:buChar char="●"/>
              <a:defRPr sz="2900"/>
            </a:lvl7pPr>
            <a:lvl8pPr indent="-412750" lvl="7" marL="3657600" rtl="0">
              <a:spcBef>
                <a:spcPts val="0"/>
              </a:spcBef>
              <a:spcAft>
                <a:spcPts val="0"/>
              </a:spcAft>
              <a:buSzPts val="2900"/>
              <a:buChar char="○"/>
              <a:defRPr sz="2900"/>
            </a:lvl8pPr>
            <a:lvl9pPr indent="-412750" lvl="8" marL="4114800" rtl="0">
              <a:spcBef>
                <a:spcPts val="0"/>
              </a:spcBef>
              <a:spcAft>
                <a:spcPts val="0"/>
              </a:spcAft>
              <a:buSzPts val="2900"/>
              <a:buChar char="■"/>
              <a:defRPr sz="2900"/>
            </a:lvl9pPr>
          </a:lstStyle>
          <a:p/>
        </p:txBody>
      </p:sp>
      <p:sp>
        <p:nvSpPr>
          <p:cNvPr id="332" name="Google Shape;332;p6"/>
          <p:cNvSpPr txBox="1"/>
          <p:nvPr>
            <p:ph idx="2" type="body"/>
          </p:nvPr>
        </p:nvSpPr>
        <p:spPr>
          <a:xfrm>
            <a:off x="5462797" y="1817538"/>
            <a:ext cx="4212000" cy="4814400"/>
          </a:xfrm>
          <a:prstGeom prst="rect">
            <a:avLst/>
          </a:prstGeom>
        </p:spPr>
        <p:txBody>
          <a:bodyPr anchorCtr="0" anchor="t" bIns="121900" lIns="121900" spcFirstLastPara="1" rIns="121900" wrap="square" tIns="121900">
            <a:noAutofit/>
          </a:bodyPr>
          <a:lstStyle>
            <a:lvl1pPr indent="-412750" lvl="0" marL="457200" rtl="0">
              <a:spcBef>
                <a:spcPts val="800"/>
              </a:spcBef>
              <a:spcAft>
                <a:spcPts val="0"/>
              </a:spcAft>
              <a:buSzPts val="2900"/>
              <a:buChar char="✘"/>
              <a:defRPr sz="2900"/>
            </a:lvl1pPr>
            <a:lvl2pPr indent="-412750" lvl="1" marL="914400" rtl="0">
              <a:spcBef>
                <a:spcPts val="0"/>
              </a:spcBef>
              <a:spcAft>
                <a:spcPts val="0"/>
              </a:spcAft>
              <a:buSzPts val="2900"/>
              <a:buChar char="✗"/>
              <a:defRPr sz="2900"/>
            </a:lvl2pPr>
            <a:lvl3pPr indent="-412750" lvl="2" marL="1371600" rtl="0">
              <a:spcBef>
                <a:spcPts val="0"/>
              </a:spcBef>
              <a:spcAft>
                <a:spcPts val="0"/>
              </a:spcAft>
              <a:buSzPts val="2900"/>
              <a:buChar char="■"/>
              <a:defRPr sz="2900"/>
            </a:lvl3pPr>
            <a:lvl4pPr indent="-412750" lvl="3" marL="1828800" rtl="0">
              <a:spcBef>
                <a:spcPts val="0"/>
              </a:spcBef>
              <a:spcAft>
                <a:spcPts val="0"/>
              </a:spcAft>
              <a:buSzPts val="2900"/>
              <a:buChar char="●"/>
              <a:defRPr sz="2900"/>
            </a:lvl4pPr>
            <a:lvl5pPr indent="-412750" lvl="4" marL="2286000" rtl="0">
              <a:spcBef>
                <a:spcPts val="0"/>
              </a:spcBef>
              <a:spcAft>
                <a:spcPts val="0"/>
              </a:spcAft>
              <a:buSzPts val="2900"/>
              <a:buChar char="○"/>
              <a:defRPr sz="2900"/>
            </a:lvl5pPr>
            <a:lvl6pPr indent="-412750" lvl="5" marL="2743200" rtl="0">
              <a:spcBef>
                <a:spcPts val="0"/>
              </a:spcBef>
              <a:spcAft>
                <a:spcPts val="0"/>
              </a:spcAft>
              <a:buSzPts val="2900"/>
              <a:buChar char="■"/>
              <a:defRPr sz="2900"/>
            </a:lvl6pPr>
            <a:lvl7pPr indent="-412750" lvl="6" marL="3200400" rtl="0">
              <a:spcBef>
                <a:spcPts val="0"/>
              </a:spcBef>
              <a:spcAft>
                <a:spcPts val="0"/>
              </a:spcAft>
              <a:buSzPts val="2900"/>
              <a:buChar char="●"/>
              <a:defRPr sz="2900"/>
            </a:lvl7pPr>
            <a:lvl8pPr indent="-412750" lvl="7" marL="3657600" rtl="0">
              <a:spcBef>
                <a:spcPts val="0"/>
              </a:spcBef>
              <a:spcAft>
                <a:spcPts val="0"/>
              </a:spcAft>
              <a:buSzPts val="2900"/>
              <a:buChar char="○"/>
              <a:defRPr sz="2900"/>
            </a:lvl8pPr>
            <a:lvl9pPr indent="-412750" lvl="8" marL="4114800" rtl="0">
              <a:spcBef>
                <a:spcPts val="0"/>
              </a:spcBef>
              <a:spcAft>
                <a:spcPts val="0"/>
              </a:spcAft>
              <a:buSzPts val="2900"/>
              <a:buChar char="■"/>
              <a:defRPr sz="2900"/>
            </a:lvl9pPr>
          </a:lstStyle>
          <a:p/>
        </p:txBody>
      </p:sp>
      <p:grpSp>
        <p:nvGrpSpPr>
          <p:cNvPr id="333" name="Google Shape;333;p6"/>
          <p:cNvGrpSpPr/>
          <p:nvPr/>
        </p:nvGrpSpPr>
        <p:grpSpPr>
          <a:xfrm>
            <a:off x="9924070" y="-121511"/>
            <a:ext cx="2395098" cy="7107566"/>
            <a:chOff x="6023725" y="842300"/>
            <a:chExt cx="1358150" cy="4030375"/>
          </a:xfrm>
        </p:grpSpPr>
        <p:sp>
          <p:nvSpPr>
            <p:cNvPr id="334" name="Google Shape;334;p6"/>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5" name="Google Shape;335;p6"/>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6" name="Google Shape;336;p6"/>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7" name="Google Shape;337;p6"/>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8" name="Google Shape;338;p6"/>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9" name="Google Shape;339;p6"/>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0" name="Google Shape;340;p6"/>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1" name="Google Shape;341;p6"/>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2" name="Google Shape;342;p6"/>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3" name="Google Shape;343;p6"/>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4" name="Google Shape;344;p6"/>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5" name="Google Shape;345;p6"/>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6" name="Google Shape;346;p6"/>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7" name="Google Shape;347;p6"/>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8" name="Google Shape;348;p6"/>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9" name="Google Shape;349;p6"/>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0" name="Google Shape;350;p6"/>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1" name="Google Shape;351;p6"/>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2" name="Google Shape;352;p6"/>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3" name="Google Shape;353;p6"/>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4" name="Google Shape;354;p6"/>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5" name="Google Shape;355;p6"/>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6" name="Google Shape;356;p6"/>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7" name="Google Shape;357;p6"/>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8" name="Google Shape;358;p6"/>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9" name="Google Shape;359;p6"/>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0" name="Google Shape;360;p6"/>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1" name="Google Shape;361;p6"/>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2" name="Google Shape;362;p6"/>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cxnSp>
        <p:nvCxnSpPr>
          <p:cNvPr id="363" name="Google Shape;363;p6"/>
          <p:cNvCxnSpPr/>
          <p:nvPr/>
        </p:nvCxnSpPr>
        <p:spPr>
          <a:xfrm>
            <a:off x="1133967" y="1375233"/>
            <a:ext cx="8050500" cy="0"/>
          </a:xfrm>
          <a:prstGeom prst="straightConnector1">
            <a:avLst/>
          </a:prstGeom>
          <a:noFill/>
          <a:ln cap="rnd" cmpd="sng" w="19050">
            <a:solidFill>
              <a:srgbClr val="A4C2F4"/>
            </a:solidFill>
            <a:prstDash val="dash"/>
            <a:round/>
            <a:headEnd len="med" w="med" type="none"/>
            <a:tailEnd len="med" w="med" type="none"/>
          </a:ln>
        </p:spPr>
      </p:cxnSp>
      <p:sp>
        <p:nvSpPr>
          <p:cNvPr id="364" name="Google Shape;364;p6"/>
          <p:cNvSpPr txBox="1"/>
          <p:nvPr>
            <p:ph idx="12" type="sldNum"/>
          </p:nvPr>
        </p:nvSpPr>
        <p:spPr>
          <a:xfrm>
            <a:off x="120825" y="6296983"/>
            <a:ext cx="731700" cy="5247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65" name="Shape 365"/>
        <p:cNvGrpSpPr/>
        <p:nvPr/>
      </p:nvGrpSpPr>
      <p:grpSpPr>
        <a:xfrm>
          <a:off x="0" y="0"/>
          <a:ext cx="0" cy="0"/>
          <a:chOff x="0" y="0"/>
          <a:chExt cx="0" cy="0"/>
        </a:xfrm>
      </p:grpSpPr>
      <p:sp>
        <p:nvSpPr>
          <p:cNvPr id="366" name="Google Shape;366;p7"/>
          <p:cNvSpPr txBox="1"/>
          <p:nvPr>
            <p:ph type="title"/>
          </p:nvPr>
        </p:nvSpPr>
        <p:spPr>
          <a:xfrm>
            <a:off x="997233" y="300033"/>
            <a:ext cx="8187300" cy="1143300"/>
          </a:xfrm>
          <a:prstGeom prst="rect">
            <a:avLst/>
          </a:prstGeom>
        </p:spPr>
        <p:txBody>
          <a:bodyPr anchorCtr="0" anchor="b" bIns="121900" lIns="121900" spcFirstLastPara="1" rIns="121900" wrap="square" tIns="12190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367" name="Google Shape;367;p7"/>
          <p:cNvSpPr txBox="1"/>
          <p:nvPr>
            <p:ph idx="1" type="body"/>
          </p:nvPr>
        </p:nvSpPr>
        <p:spPr>
          <a:xfrm>
            <a:off x="997233" y="1745167"/>
            <a:ext cx="2797200" cy="4822800"/>
          </a:xfrm>
          <a:prstGeom prst="rect">
            <a:avLst/>
          </a:prstGeom>
        </p:spPr>
        <p:txBody>
          <a:bodyPr anchorCtr="0" anchor="t" bIns="121900" lIns="121900" spcFirstLastPara="1" rIns="121900" wrap="square" tIns="121900">
            <a:noAutofit/>
          </a:bodyPr>
          <a:lstStyle>
            <a:lvl1pPr indent="-381000" lvl="0" marL="457200" rtl="0">
              <a:spcBef>
                <a:spcPts val="800"/>
              </a:spcBef>
              <a:spcAft>
                <a:spcPts val="0"/>
              </a:spcAft>
              <a:buSzPts val="2400"/>
              <a:buChar char="✘"/>
              <a:defRPr sz="2400"/>
            </a:lvl1pPr>
            <a:lvl2pPr indent="-381000" lvl="1" marL="914400" rtl="0">
              <a:spcBef>
                <a:spcPts val="0"/>
              </a:spcBef>
              <a:spcAft>
                <a:spcPts val="0"/>
              </a:spcAft>
              <a:buSzPts val="2400"/>
              <a:buChar char="✗"/>
              <a:defRPr sz="2400"/>
            </a:lvl2pPr>
            <a:lvl3pPr indent="-381000" lvl="2" marL="1371600" rtl="0">
              <a:spcBef>
                <a:spcPts val="0"/>
              </a:spcBef>
              <a:spcAft>
                <a:spcPts val="0"/>
              </a:spcAft>
              <a:buSzPts val="2400"/>
              <a:buChar char="■"/>
              <a:defRPr sz="2400"/>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368" name="Google Shape;368;p7"/>
          <p:cNvSpPr txBox="1"/>
          <p:nvPr>
            <p:ph idx="2" type="body"/>
          </p:nvPr>
        </p:nvSpPr>
        <p:spPr>
          <a:xfrm>
            <a:off x="3937449" y="1745167"/>
            <a:ext cx="2797200" cy="4822800"/>
          </a:xfrm>
          <a:prstGeom prst="rect">
            <a:avLst/>
          </a:prstGeom>
        </p:spPr>
        <p:txBody>
          <a:bodyPr anchorCtr="0" anchor="t" bIns="121900" lIns="121900" spcFirstLastPara="1" rIns="121900" wrap="square" tIns="121900">
            <a:noAutofit/>
          </a:bodyPr>
          <a:lstStyle>
            <a:lvl1pPr indent="-381000" lvl="0" marL="457200" rtl="0">
              <a:spcBef>
                <a:spcPts val="800"/>
              </a:spcBef>
              <a:spcAft>
                <a:spcPts val="0"/>
              </a:spcAft>
              <a:buSzPts val="2400"/>
              <a:buChar char="✘"/>
              <a:defRPr sz="2400"/>
            </a:lvl1pPr>
            <a:lvl2pPr indent="-381000" lvl="1" marL="914400" rtl="0">
              <a:spcBef>
                <a:spcPts val="0"/>
              </a:spcBef>
              <a:spcAft>
                <a:spcPts val="0"/>
              </a:spcAft>
              <a:buSzPts val="2400"/>
              <a:buChar char="✗"/>
              <a:defRPr sz="2400"/>
            </a:lvl2pPr>
            <a:lvl3pPr indent="-381000" lvl="2" marL="1371600" rtl="0">
              <a:spcBef>
                <a:spcPts val="0"/>
              </a:spcBef>
              <a:spcAft>
                <a:spcPts val="0"/>
              </a:spcAft>
              <a:buSzPts val="2400"/>
              <a:buChar char="■"/>
              <a:defRPr sz="2400"/>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369" name="Google Shape;369;p7"/>
          <p:cNvSpPr txBox="1"/>
          <p:nvPr>
            <p:ph idx="3" type="body"/>
          </p:nvPr>
        </p:nvSpPr>
        <p:spPr>
          <a:xfrm>
            <a:off x="6877664" y="1745167"/>
            <a:ext cx="2797200" cy="4822800"/>
          </a:xfrm>
          <a:prstGeom prst="rect">
            <a:avLst/>
          </a:prstGeom>
        </p:spPr>
        <p:txBody>
          <a:bodyPr anchorCtr="0" anchor="t" bIns="121900" lIns="121900" spcFirstLastPara="1" rIns="121900" wrap="square" tIns="121900">
            <a:noAutofit/>
          </a:bodyPr>
          <a:lstStyle>
            <a:lvl1pPr indent="-381000" lvl="0" marL="457200" rtl="0">
              <a:spcBef>
                <a:spcPts val="800"/>
              </a:spcBef>
              <a:spcAft>
                <a:spcPts val="0"/>
              </a:spcAft>
              <a:buSzPts val="2400"/>
              <a:buChar char="✘"/>
              <a:defRPr sz="2400"/>
            </a:lvl1pPr>
            <a:lvl2pPr indent="-381000" lvl="1" marL="914400" rtl="0">
              <a:spcBef>
                <a:spcPts val="0"/>
              </a:spcBef>
              <a:spcAft>
                <a:spcPts val="0"/>
              </a:spcAft>
              <a:buSzPts val="2400"/>
              <a:buChar char="✗"/>
              <a:defRPr sz="2400"/>
            </a:lvl2pPr>
            <a:lvl3pPr indent="-381000" lvl="2" marL="1371600" rtl="0">
              <a:spcBef>
                <a:spcPts val="0"/>
              </a:spcBef>
              <a:spcAft>
                <a:spcPts val="0"/>
              </a:spcAft>
              <a:buSzPts val="2400"/>
              <a:buChar char="■"/>
              <a:defRPr sz="2400"/>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grpSp>
        <p:nvGrpSpPr>
          <p:cNvPr id="370" name="Google Shape;370;p7"/>
          <p:cNvGrpSpPr/>
          <p:nvPr/>
        </p:nvGrpSpPr>
        <p:grpSpPr>
          <a:xfrm>
            <a:off x="9924070" y="-121511"/>
            <a:ext cx="2395098" cy="7107566"/>
            <a:chOff x="6023725" y="842300"/>
            <a:chExt cx="1358150" cy="4030375"/>
          </a:xfrm>
        </p:grpSpPr>
        <p:sp>
          <p:nvSpPr>
            <p:cNvPr id="371" name="Google Shape;371;p7"/>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2" name="Google Shape;372;p7"/>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3" name="Google Shape;373;p7"/>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4" name="Google Shape;374;p7"/>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5" name="Google Shape;375;p7"/>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6" name="Google Shape;376;p7"/>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7" name="Google Shape;377;p7"/>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8" name="Google Shape;378;p7"/>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9" name="Google Shape;379;p7"/>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0" name="Google Shape;380;p7"/>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1" name="Google Shape;381;p7"/>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2" name="Google Shape;382;p7"/>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3" name="Google Shape;383;p7"/>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4" name="Google Shape;384;p7"/>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5" name="Google Shape;385;p7"/>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6" name="Google Shape;386;p7"/>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7" name="Google Shape;387;p7"/>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8" name="Google Shape;388;p7"/>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9" name="Google Shape;389;p7"/>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0" name="Google Shape;390;p7"/>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1" name="Google Shape;391;p7"/>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2" name="Google Shape;392;p7"/>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3" name="Google Shape;393;p7"/>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4" name="Google Shape;394;p7"/>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5" name="Google Shape;395;p7"/>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6" name="Google Shape;396;p7"/>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7" name="Google Shape;397;p7"/>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8" name="Google Shape;398;p7"/>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9" name="Google Shape;399;p7"/>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cxnSp>
        <p:nvCxnSpPr>
          <p:cNvPr id="400" name="Google Shape;400;p7"/>
          <p:cNvCxnSpPr/>
          <p:nvPr/>
        </p:nvCxnSpPr>
        <p:spPr>
          <a:xfrm>
            <a:off x="1133967" y="1375233"/>
            <a:ext cx="8050500" cy="0"/>
          </a:xfrm>
          <a:prstGeom prst="straightConnector1">
            <a:avLst/>
          </a:prstGeom>
          <a:noFill/>
          <a:ln cap="rnd" cmpd="sng" w="19050">
            <a:solidFill>
              <a:srgbClr val="A4C2F4"/>
            </a:solidFill>
            <a:prstDash val="dash"/>
            <a:round/>
            <a:headEnd len="med" w="med" type="none"/>
            <a:tailEnd len="med" w="med" type="none"/>
          </a:ln>
        </p:spPr>
      </p:cxnSp>
      <p:sp>
        <p:nvSpPr>
          <p:cNvPr id="401" name="Google Shape;401;p7"/>
          <p:cNvSpPr txBox="1"/>
          <p:nvPr>
            <p:ph idx="12" type="sldNum"/>
          </p:nvPr>
        </p:nvSpPr>
        <p:spPr>
          <a:xfrm>
            <a:off x="120825" y="6296983"/>
            <a:ext cx="731700" cy="5247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2" name="Shape 402"/>
        <p:cNvGrpSpPr/>
        <p:nvPr/>
      </p:nvGrpSpPr>
      <p:grpSpPr>
        <a:xfrm>
          <a:off x="0" y="0"/>
          <a:ext cx="0" cy="0"/>
          <a:chOff x="0" y="0"/>
          <a:chExt cx="0" cy="0"/>
        </a:xfrm>
      </p:grpSpPr>
      <p:sp>
        <p:nvSpPr>
          <p:cNvPr id="403" name="Google Shape;403;p8"/>
          <p:cNvSpPr txBox="1"/>
          <p:nvPr>
            <p:ph type="title"/>
          </p:nvPr>
        </p:nvSpPr>
        <p:spPr>
          <a:xfrm>
            <a:off x="997233" y="300033"/>
            <a:ext cx="8187300" cy="1143300"/>
          </a:xfrm>
          <a:prstGeom prst="rect">
            <a:avLst/>
          </a:prstGeom>
        </p:spPr>
        <p:txBody>
          <a:bodyPr anchorCtr="0" anchor="b" bIns="121900" lIns="121900" spcFirstLastPara="1" rIns="121900" wrap="square" tIns="12190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grpSp>
        <p:nvGrpSpPr>
          <p:cNvPr id="404" name="Google Shape;404;p8"/>
          <p:cNvGrpSpPr/>
          <p:nvPr/>
        </p:nvGrpSpPr>
        <p:grpSpPr>
          <a:xfrm>
            <a:off x="9924070" y="-121511"/>
            <a:ext cx="2395098" cy="7107566"/>
            <a:chOff x="6023725" y="842300"/>
            <a:chExt cx="1358150" cy="4030375"/>
          </a:xfrm>
        </p:grpSpPr>
        <p:sp>
          <p:nvSpPr>
            <p:cNvPr id="405" name="Google Shape;405;p8"/>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6" name="Google Shape;406;p8"/>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7" name="Google Shape;407;p8"/>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8" name="Google Shape;408;p8"/>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9" name="Google Shape;409;p8"/>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0" name="Google Shape;410;p8"/>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1" name="Google Shape;411;p8"/>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2" name="Google Shape;412;p8"/>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3" name="Google Shape;413;p8"/>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4" name="Google Shape;414;p8"/>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5" name="Google Shape;415;p8"/>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6" name="Google Shape;416;p8"/>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7" name="Google Shape;417;p8"/>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8" name="Google Shape;418;p8"/>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9" name="Google Shape;419;p8"/>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0" name="Google Shape;420;p8"/>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1" name="Google Shape;421;p8"/>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2" name="Google Shape;422;p8"/>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3" name="Google Shape;423;p8"/>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4" name="Google Shape;424;p8"/>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5" name="Google Shape;425;p8"/>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6" name="Google Shape;426;p8"/>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7" name="Google Shape;427;p8"/>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8" name="Google Shape;428;p8"/>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9" name="Google Shape;429;p8"/>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0" name="Google Shape;430;p8"/>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1" name="Google Shape;431;p8"/>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2" name="Google Shape;432;p8"/>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3" name="Google Shape;433;p8"/>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cxnSp>
        <p:nvCxnSpPr>
          <p:cNvPr id="434" name="Google Shape;434;p8"/>
          <p:cNvCxnSpPr/>
          <p:nvPr/>
        </p:nvCxnSpPr>
        <p:spPr>
          <a:xfrm>
            <a:off x="1133967" y="1375233"/>
            <a:ext cx="8050500" cy="0"/>
          </a:xfrm>
          <a:prstGeom prst="straightConnector1">
            <a:avLst/>
          </a:prstGeom>
          <a:noFill/>
          <a:ln cap="rnd" cmpd="sng" w="19050">
            <a:solidFill>
              <a:srgbClr val="A4C2F4"/>
            </a:solidFill>
            <a:prstDash val="dash"/>
            <a:round/>
            <a:headEnd len="med" w="med" type="none"/>
            <a:tailEnd len="med" w="med" type="none"/>
          </a:ln>
        </p:spPr>
      </p:cxnSp>
      <p:sp>
        <p:nvSpPr>
          <p:cNvPr id="435" name="Google Shape;435;p8"/>
          <p:cNvSpPr txBox="1"/>
          <p:nvPr>
            <p:ph idx="12" type="sldNum"/>
          </p:nvPr>
        </p:nvSpPr>
        <p:spPr>
          <a:xfrm>
            <a:off x="120825" y="6296983"/>
            <a:ext cx="731700" cy="5247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6" name="Shape 436"/>
        <p:cNvGrpSpPr/>
        <p:nvPr/>
      </p:nvGrpSpPr>
      <p:grpSpPr>
        <a:xfrm>
          <a:off x="0" y="0"/>
          <a:ext cx="0" cy="0"/>
          <a:chOff x="0" y="0"/>
          <a:chExt cx="0" cy="0"/>
        </a:xfrm>
      </p:grpSpPr>
      <p:sp>
        <p:nvSpPr>
          <p:cNvPr id="437" name="Google Shape;437;p9"/>
          <p:cNvSpPr txBox="1"/>
          <p:nvPr>
            <p:ph idx="1" type="body"/>
          </p:nvPr>
        </p:nvSpPr>
        <p:spPr>
          <a:xfrm>
            <a:off x="609600" y="5875079"/>
            <a:ext cx="10972800" cy="692700"/>
          </a:xfrm>
          <a:prstGeom prst="rect">
            <a:avLst/>
          </a:prstGeom>
        </p:spPr>
        <p:txBody>
          <a:bodyPr anchorCtr="0" anchor="t" bIns="121900" lIns="121900" spcFirstLastPara="1" rIns="121900" wrap="square" tIns="121900">
            <a:noAutofit/>
          </a:bodyPr>
          <a:lstStyle>
            <a:lvl1pPr indent="-228600" lvl="0" marL="457200" rtl="0" algn="ctr">
              <a:spcBef>
                <a:spcPts val="500"/>
              </a:spcBef>
              <a:spcAft>
                <a:spcPts val="0"/>
              </a:spcAft>
              <a:buSzPts val="2400"/>
              <a:buNone/>
              <a:defRPr sz="2400"/>
            </a:lvl1pPr>
          </a:lstStyle>
          <a:p/>
        </p:txBody>
      </p:sp>
      <p:sp>
        <p:nvSpPr>
          <p:cNvPr id="438" name="Google Shape;438;p9"/>
          <p:cNvSpPr/>
          <p:nvPr/>
        </p:nvSpPr>
        <p:spPr>
          <a:xfrm>
            <a:off x="9737174" y="-392482"/>
            <a:ext cx="600733" cy="744978"/>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39" name="Google Shape;439;p9"/>
          <p:cNvSpPr/>
          <p:nvPr/>
        </p:nvSpPr>
        <p:spPr>
          <a:xfrm>
            <a:off x="-47166" y="4489283"/>
            <a:ext cx="591013" cy="672893"/>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0" name="Google Shape;440;p9"/>
          <p:cNvSpPr/>
          <p:nvPr/>
        </p:nvSpPr>
        <p:spPr>
          <a:xfrm>
            <a:off x="11757264" y="4586215"/>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1" name="Google Shape;441;p9"/>
          <p:cNvSpPr/>
          <p:nvPr/>
        </p:nvSpPr>
        <p:spPr>
          <a:xfrm>
            <a:off x="11657298" y="5555569"/>
            <a:ext cx="660375" cy="453651"/>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2" name="Google Shape;442;p9"/>
          <p:cNvSpPr/>
          <p:nvPr/>
        </p:nvSpPr>
        <p:spPr>
          <a:xfrm>
            <a:off x="11147940" y="6009222"/>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3" name="Google Shape;443;p9"/>
          <p:cNvSpPr/>
          <p:nvPr/>
        </p:nvSpPr>
        <p:spPr>
          <a:xfrm>
            <a:off x="-102771" y="1984025"/>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4" name="Google Shape;444;p9"/>
          <p:cNvSpPr/>
          <p:nvPr/>
        </p:nvSpPr>
        <p:spPr>
          <a:xfrm>
            <a:off x="10736763" y="64336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5" name="Google Shape;445;p9"/>
          <p:cNvSpPr/>
          <p:nvPr/>
        </p:nvSpPr>
        <p:spPr>
          <a:xfrm>
            <a:off x="10736770" y="5509769"/>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6" name="Google Shape;446;p9"/>
          <p:cNvSpPr/>
          <p:nvPr/>
        </p:nvSpPr>
        <p:spPr>
          <a:xfrm>
            <a:off x="9907865" y="649756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7" name="Google Shape;447;p9"/>
          <p:cNvSpPr/>
          <p:nvPr/>
        </p:nvSpPr>
        <p:spPr>
          <a:xfrm>
            <a:off x="11666300" y="6600167"/>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8" name="Google Shape;448;p9"/>
          <p:cNvSpPr/>
          <p:nvPr/>
        </p:nvSpPr>
        <p:spPr>
          <a:xfrm>
            <a:off x="11363258" y="5333706"/>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9" name="Google Shape;449;p9"/>
          <p:cNvSpPr/>
          <p:nvPr/>
        </p:nvSpPr>
        <p:spPr>
          <a:xfrm>
            <a:off x="11772538" y="6111824"/>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0" name="Google Shape;450;p9"/>
          <p:cNvSpPr/>
          <p:nvPr/>
        </p:nvSpPr>
        <p:spPr>
          <a:xfrm>
            <a:off x="11951972" y="1784958"/>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1" name="Google Shape;451;p9"/>
          <p:cNvSpPr/>
          <p:nvPr/>
        </p:nvSpPr>
        <p:spPr>
          <a:xfrm rot="-2426071">
            <a:off x="9480177" y="6502683"/>
            <a:ext cx="373219" cy="477303"/>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2" name="Google Shape;452;p9"/>
          <p:cNvSpPr/>
          <p:nvPr/>
        </p:nvSpPr>
        <p:spPr>
          <a:xfrm>
            <a:off x="10212864" y="5826928"/>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3" name="Google Shape;453;p9"/>
          <p:cNvSpPr/>
          <p:nvPr/>
        </p:nvSpPr>
        <p:spPr>
          <a:xfrm>
            <a:off x="11730117" y="4104976"/>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4" name="Google Shape;454;p9"/>
          <p:cNvSpPr/>
          <p:nvPr/>
        </p:nvSpPr>
        <p:spPr>
          <a:xfrm>
            <a:off x="10376560" y="65135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5" name="Google Shape;455;p9"/>
          <p:cNvSpPr/>
          <p:nvPr/>
        </p:nvSpPr>
        <p:spPr>
          <a:xfrm>
            <a:off x="462503" y="811486"/>
            <a:ext cx="280284" cy="611852"/>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6" name="Google Shape;456;p9"/>
          <p:cNvSpPr/>
          <p:nvPr/>
        </p:nvSpPr>
        <p:spPr>
          <a:xfrm>
            <a:off x="860014" y="474615"/>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7" name="Google Shape;457;p9"/>
          <p:cNvSpPr/>
          <p:nvPr/>
        </p:nvSpPr>
        <p:spPr>
          <a:xfrm>
            <a:off x="11091747" y="-39763"/>
            <a:ext cx="609091" cy="567451"/>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8" name="Google Shape;458;p9"/>
          <p:cNvSpPr/>
          <p:nvPr/>
        </p:nvSpPr>
        <p:spPr>
          <a:xfrm>
            <a:off x="-10" y="1351155"/>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9" name="Google Shape;459;p9"/>
          <p:cNvSpPr/>
          <p:nvPr/>
        </p:nvSpPr>
        <p:spPr>
          <a:xfrm>
            <a:off x="11599142" y="238816"/>
            <a:ext cx="695056" cy="718656"/>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0" name="Google Shape;460;p9"/>
          <p:cNvSpPr/>
          <p:nvPr/>
        </p:nvSpPr>
        <p:spPr>
          <a:xfrm>
            <a:off x="933939" y="6076799"/>
            <a:ext cx="672893" cy="53417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1" name="Google Shape;461;p9"/>
          <p:cNvSpPr/>
          <p:nvPr/>
        </p:nvSpPr>
        <p:spPr>
          <a:xfrm>
            <a:off x="345289" y="-115002"/>
            <a:ext cx="627093" cy="58961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2" name="Google Shape;462;p9"/>
          <p:cNvSpPr/>
          <p:nvPr/>
        </p:nvSpPr>
        <p:spPr>
          <a:xfrm>
            <a:off x="-46688" y="5434124"/>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3" name="Google Shape;463;p9"/>
          <p:cNvSpPr/>
          <p:nvPr/>
        </p:nvSpPr>
        <p:spPr>
          <a:xfrm>
            <a:off x="961677" y="6664025"/>
            <a:ext cx="617412" cy="237283"/>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4" name="Google Shape;464;p9"/>
          <p:cNvSpPr/>
          <p:nvPr/>
        </p:nvSpPr>
        <p:spPr>
          <a:xfrm>
            <a:off x="-324170" y="722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5" name="Google Shape;465;p9"/>
          <p:cNvSpPr/>
          <p:nvPr/>
        </p:nvSpPr>
        <p:spPr>
          <a:xfrm>
            <a:off x="10456070" y="-134497"/>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6" name="Google Shape;466;p9"/>
          <p:cNvSpPr/>
          <p:nvPr/>
        </p:nvSpPr>
        <p:spPr>
          <a:xfrm>
            <a:off x="-51502" y="77206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7" name="Google Shape;467;p9"/>
          <p:cNvSpPr/>
          <p:nvPr/>
        </p:nvSpPr>
        <p:spPr>
          <a:xfrm>
            <a:off x="1871700" y="15334"/>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8" name="Google Shape;468;p9"/>
          <p:cNvSpPr/>
          <p:nvPr/>
        </p:nvSpPr>
        <p:spPr>
          <a:xfrm>
            <a:off x="1274653" y="-76222"/>
            <a:ext cx="431488" cy="428728"/>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9" name="Google Shape;469;p9"/>
          <p:cNvSpPr/>
          <p:nvPr/>
        </p:nvSpPr>
        <p:spPr>
          <a:xfrm>
            <a:off x="1777725" y="6237939"/>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0" name="Google Shape;470;p9"/>
          <p:cNvSpPr/>
          <p:nvPr/>
        </p:nvSpPr>
        <p:spPr>
          <a:xfrm>
            <a:off x="122166" y="6070570"/>
            <a:ext cx="554971" cy="5466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1" name="Google Shape;471;p9"/>
          <p:cNvSpPr/>
          <p:nvPr/>
        </p:nvSpPr>
        <p:spPr>
          <a:xfrm>
            <a:off x="2034238" y="6548458"/>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2" name="Google Shape;472;p9"/>
          <p:cNvSpPr/>
          <p:nvPr/>
        </p:nvSpPr>
        <p:spPr>
          <a:xfrm>
            <a:off x="3605" y="6533641"/>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3" name="Google Shape;473;p9"/>
          <p:cNvSpPr/>
          <p:nvPr/>
        </p:nvSpPr>
        <p:spPr>
          <a:xfrm rot="1920612">
            <a:off x="10967391" y="833704"/>
            <a:ext cx="668704" cy="567426"/>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4" name="Google Shape;474;p9"/>
          <p:cNvSpPr/>
          <p:nvPr/>
        </p:nvSpPr>
        <p:spPr>
          <a:xfrm>
            <a:off x="462489" y="5418856"/>
            <a:ext cx="639574" cy="452289"/>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5" name="Google Shape;475;p9"/>
          <p:cNvSpPr/>
          <p:nvPr/>
        </p:nvSpPr>
        <p:spPr>
          <a:xfrm rot="-5400000">
            <a:off x="10661707" y="422573"/>
            <a:ext cx="373208" cy="47728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6" name="Google Shape;476;p9"/>
          <p:cNvSpPr/>
          <p:nvPr/>
        </p:nvSpPr>
        <p:spPr>
          <a:xfrm>
            <a:off x="11735680" y="1053695"/>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7" name="Google Shape;477;p9"/>
          <p:cNvSpPr/>
          <p:nvPr/>
        </p:nvSpPr>
        <p:spPr>
          <a:xfrm>
            <a:off x="345283" y="6610609"/>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8" name="Google Shape;478;p9"/>
          <p:cNvSpPr/>
          <p:nvPr/>
        </p:nvSpPr>
        <p:spPr>
          <a:xfrm>
            <a:off x="11599127" y="15352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9" name="Google Shape;479;p9"/>
          <p:cNvSpPr txBox="1"/>
          <p:nvPr>
            <p:ph idx="12" type="sldNum"/>
          </p:nvPr>
        </p:nvSpPr>
        <p:spPr>
          <a:xfrm>
            <a:off x="5730200" y="6471066"/>
            <a:ext cx="731700" cy="386700"/>
          </a:xfrm>
          <a:prstGeom prst="rect">
            <a:avLst/>
          </a:prstGeom>
        </p:spPr>
        <p:txBody>
          <a:bodyPr anchorCtr="0" anchor="ctr" bIns="121900" lIns="121900" spcFirstLastPara="1" rIns="121900" wrap="square" tIns="121900">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0" name="Shape 480"/>
        <p:cNvGrpSpPr/>
        <p:nvPr/>
      </p:nvGrpSpPr>
      <p:grpSpPr>
        <a:xfrm>
          <a:off x="0" y="0"/>
          <a:ext cx="0" cy="0"/>
          <a:chOff x="0" y="0"/>
          <a:chExt cx="0" cy="0"/>
        </a:xfrm>
      </p:grpSpPr>
      <p:sp>
        <p:nvSpPr>
          <p:cNvPr id="481" name="Google Shape;481;p10"/>
          <p:cNvSpPr/>
          <p:nvPr/>
        </p:nvSpPr>
        <p:spPr>
          <a:xfrm>
            <a:off x="9737174" y="-392482"/>
            <a:ext cx="600733" cy="744978"/>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2" name="Google Shape;482;p10"/>
          <p:cNvSpPr/>
          <p:nvPr/>
        </p:nvSpPr>
        <p:spPr>
          <a:xfrm>
            <a:off x="-47166" y="4489283"/>
            <a:ext cx="591013" cy="672893"/>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3" name="Google Shape;483;p10"/>
          <p:cNvSpPr/>
          <p:nvPr/>
        </p:nvSpPr>
        <p:spPr>
          <a:xfrm>
            <a:off x="11757264" y="4586215"/>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4" name="Google Shape;484;p10"/>
          <p:cNvSpPr/>
          <p:nvPr/>
        </p:nvSpPr>
        <p:spPr>
          <a:xfrm>
            <a:off x="11657298" y="5555569"/>
            <a:ext cx="660375" cy="453651"/>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5" name="Google Shape;485;p10"/>
          <p:cNvSpPr/>
          <p:nvPr/>
        </p:nvSpPr>
        <p:spPr>
          <a:xfrm>
            <a:off x="11147940" y="6009222"/>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6" name="Google Shape;486;p10"/>
          <p:cNvSpPr/>
          <p:nvPr/>
        </p:nvSpPr>
        <p:spPr>
          <a:xfrm>
            <a:off x="-102771" y="1984025"/>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7" name="Google Shape;487;p10"/>
          <p:cNvSpPr/>
          <p:nvPr/>
        </p:nvSpPr>
        <p:spPr>
          <a:xfrm>
            <a:off x="10736763" y="64336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8" name="Google Shape;488;p10"/>
          <p:cNvSpPr/>
          <p:nvPr/>
        </p:nvSpPr>
        <p:spPr>
          <a:xfrm>
            <a:off x="10736770" y="5509769"/>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9" name="Google Shape;489;p10"/>
          <p:cNvSpPr/>
          <p:nvPr/>
        </p:nvSpPr>
        <p:spPr>
          <a:xfrm>
            <a:off x="9907865" y="649756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0" name="Google Shape;490;p10"/>
          <p:cNvSpPr/>
          <p:nvPr/>
        </p:nvSpPr>
        <p:spPr>
          <a:xfrm>
            <a:off x="11666300" y="6600167"/>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1" name="Google Shape;491;p10"/>
          <p:cNvSpPr/>
          <p:nvPr/>
        </p:nvSpPr>
        <p:spPr>
          <a:xfrm>
            <a:off x="11363258" y="5333706"/>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2" name="Google Shape;492;p10"/>
          <p:cNvSpPr/>
          <p:nvPr/>
        </p:nvSpPr>
        <p:spPr>
          <a:xfrm>
            <a:off x="11772538" y="6111824"/>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3" name="Google Shape;493;p10"/>
          <p:cNvSpPr/>
          <p:nvPr/>
        </p:nvSpPr>
        <p:spPr>
          <a:xfrm>
            <a:off x="11951972" y="1784958"/>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4" name="Google Shape;494;p10"/>
          <p:cNvSpPr/>
          <p:nvPr/>
        </p:nvSpPr>
        <p:spPr>
          <a:xfrm rot="-2426071">
            <a:off x="9480177" y="6502683"/>
            <a:ext cx="373219" cy="477303"/>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5" name="Google Shape;495;p10"/>
          <p:cNvSpPr/>
          <p:nvPr/>
        </p:nvSpPr>
        <p:spPr>
          <a:xfrm>
            <a:off x="10212864" y="5826928"/>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6" name="Google Shape;496;p10"/>
          <p:cNvSpPr/>
          <p:nvPr/>
        </p:nvSpPr>
        <p:spPr>
          <a:xfrm>
            <a:off x="11730117" y="4104976"/>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7" name="Google Shape;497;p10"/>
          <p:cNvSpPr/>
          <p:nvPr/>
        </p:nvSpPr>
        <p:spPr>
          <a:xfrm>
            <a:off x="10376560" y="65135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8" name="Google Shape;498;p10"/>
          <p:cNvSpPr/>
          <p:nvPr/>
        </p:nvSpPr>
        <p:spPr>
          <a:xfrm>
            <a:off x="462503" y="811486"/>
            <a:ext cx="280284" cy="611852"/>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9" name="Google Shape;499;p10"/>
          <p:cNvSpPr/>
          <p:nvPr/>
        </p:nvSpPr>
        <p:spPr>
          <a:xfrm>
            <a:off x="860014" y="474615"/>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0" name="Google Shape;500;p10"/>
          <p:cNvSpPr/>
          <p:nvPr/>
        </p:nvSpPr>
        <p:spPr>
          <a:xfrm>
            <a:off x="11091747" y="-39763"/>
            <a:ext cx="609091" cy="567451"/>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1" name="Google Shape;501;p10"/>
          <p:cNvSpPr/>
          <p:nvPr/>
        </p:nvSpPr>
        <p:spPr>
          <a:xfrm>
            <a:off x="-10" y="1351155"/>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2" name="Google Shape;502;p10"/>
          <p:cNvSpPr/>
          <p:nvPr/>
        </p:nvSpPr>
        <p:spPr>
          <a:xfrm>
            <a:off x="11599142" y="238816"/>
            <a:ext cx="695056" cy="718656"/>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3" name="Google Shape;503;p10"/>
          <p:cNvSpPr/>
          <p:nvPr/>
        </p:nvSpPr>
        <p:spPr>
          <a:xfrm>
            <a:off x="933939" y="6076799"/>
            <a:ext cx="672893" cy="53417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4" name="Google Shape;504;p10"/>
          <p:cNvSpPr/>
          <p:nvPr/>
        </p:nvSpPr>
        <p:spPr>
          <a:xfrm>
            <a:off x="345289" y="-115002"/>
            <a:ext cx="627093" cy="58961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5" name="Google Shape;505;p10"/>
          <p:cNvSpPr/>
          <p:nvPr/>
        </p:nvSpPr>
        <p:spPr>
          <a:xfrm>
            <a:off x="-46688" y="5434124"/>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6" name="Google Shape;506;p10"/>
          <p:cNvSpPr/>
          <p:nvPr/>
        </p:nvSpPr>
        <p:spPr>
          <a:xfrm>
            <a:off x="961677" y="6664025"/>
            <a:ext cx="617412" cy="237283"/>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7" name="Google Shape;507;p10"/>
          <p:cNvSpPr/>
          <p:nvPr/>
        </p:nvSpPr>
        <p:spPr>
          <a:xfrm>
            <a:off x="-324170" y="722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8" name="Google Shape;508;p10"/>
          <p:cNvSpPr/>
          <p:nvPr/>
        </p:nvSpPr>
        <p:spPr>
          <a:xfrm>
            <a:off x="10456070" y="-134497"/>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9" name="Google Shape;509;p10"/>
          <p:cNvSpPr/>
          <p:nvPr/>
        </p:nvSpPr>
        <p:spPr>
          <a:xfrm>
            <a:off x="-51502" y="77206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0" name="Google Shape;510;p10"/>
          <p:cNvSpPr/>
          <p:nvPr/>
        </p:nvSpPr>
        <p:spPr>
          <a:xfrm>
            <a:off x="1871700" y="15334"/>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1" name="Google Shape;511;p10"/>
          <p:cNvSpPr/>
          <p:nvPr/>
        </p:nvSpPr>
        <p:spPr>
          <a:xfrm>
            <a:off x="1274653" y="-76222"/>
            <a:ext cx="431488" cy="428728"/>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2" name="Google Shape;512;p10"/>
          <p:cNvSpPr/>
          <p:nvPr/>
        </p:nvSpPr>
        <p:spPr>
          <a:xfrm>
            <a:off x="1777725" y="6237939"/>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3" name="Google Shape;513;p10"/>
          <p:cNvSpPr/>
          <p:nvPr/>
        </p:nvSpPr>
        <p:spPr>
          <a:xfrm>
            <a:off x="122166" y="6070570"/>
            <a:ext cx="554971" cy="5466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4" name="Google Shape;514;p10"/>
          <p:cNvSpPr/>
          <p:nvPr/>
        </p:nvSpPr>
        <p:spPr>
          <a:xfrm>
            <a:off x="2034238" y="6548458"/>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5" name="Google Shape;515;p10"/>
          <p:cNvSpPr/>
          <p:nvPr/>
        </p:nvSpPr>
        <p:spPr>
          <a:xfrm>
            <a:off x="3605" y="6533641"/>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6" name="Google Shape;516;p10"/>
          <p:cNvSpPr/>
          <p:nvPr/>
        </p:nvSpPr>
        <p:spPr>
          <a:xfrm rot="1920612">
            <a:off x="10967391" y="833704"/>
            <a:ext cx="668704" cy="567426"/>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7" name="Google Shape;517;p10"/>
          <p:cNvSpPr/>
          <p:nvPr/>
        </p:nvSpPr>
        <p:spPr>
          <a:xfrm>
            <a:off x="462489" y="5418856"/>
            <a:ext cx="639574" cy="452289"/>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8" name="Google Shape;518;p10"/>
          <p:cNvSpPr/>
          <p:nvPr/>
        </p:nvSpPr>
        <p:spPr>
          <a:xfrm rot="-5400000">
            <a:off x="10661707" y="422573"/>
            <a:ext cx="373208" cy="47728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9" name="Google Shape;519;p10"/>
          <p:cNvSpPr/>
          <p:nvPr/>
        </p:nvSpPr>
        <p:spPr>
          <a:xfrm>
            <a:off x="11735680" y="1053695"/>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20" name="Google Shape;520;p10"/>
          <p:cNvSpPr/>
          <p:nvPr/>
        </p:nvSpPr>
        <p:spPr>
          <a:xfrm>
            <a:off x="345283" y="6610609"/>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21" name="Google Shape;521;p10"/>
          <p:cNvSpPr/>
          <p:nvPr/>
        </p:nvSpPr>
        <p:spPr>
          <a:xfrm>
            <a:off x="11599127" y="15352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22" name="Google Shape;522;p10"/>
          <p:cNvSpPr txBox="1"/>
          <p:nvPr>
            <p:ph idx="12" type="sldNum"/>
          </p:nvPr>
        </p:nvSpPr>
        <p:spPr>
          <a:xfrm>
            <a:off x="5730200" y="6471066"/>
            <a:ext cx="731700" cy="386700"/>
          </a:xfrm>
          <a:prstGeom prst="rect">
            <a:avLst/>
          </a:prstGeom>
        </p:spPr>
        <p:txBody>
          <a:bodyPr anchorCtr="0" anchor="ctr" bIns="121900" lIns="121900" spcFirstLastPara="1" rIns="121900" wrap="square" tIns="121900">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9" name="Shape 9"/>
        <p:cNvGrpSpPr/>
        <p:nvPr/>
      </p:nvGrpSpPr>
      <p:grpSpPr>
        <a:xfrm>
          <a:off x="0" y="0"/>
          <a:ext cx="0" cy="0"/>
          <a:chOff x="0" y="0"/>
          <a:chExt cx="0" cy="0"/>
        </a:xfrm>
      </p:grpSpPr>
      <p:grpSp>
        <p:nvGrpSpPr>
          <p:cNvPr id="10" name="Google Shape;10;p1"/>
          <p:cNvGrpSpPr/>
          <p:nvPr/>
        </p:nvGrpSpPr>
        <p:grpSpPr>
          <a:xfrm>
            <a:off x="-1" y="-2"/>
            <a:ext cx="12191964" cy="6857969"/>
            <a:chOff x="239950" y="872550"/>
            <a:chExt cx="7042900" cy="3961625"/>
          </a:xfrm>
        </p:grpSpPr>
        <p:sp>
          <p:nvSpPr>
            <p:cNvPr id="11" name="Google Shape;11;p1"/>
            <p:cNvSpPr/>
            <p:nvPr/>
          </p:nvSpPr>
          <p:spPr>
            <a:xfrm>
              <a:off x="239950" y="872550"/>
              <a:ext cx="7042900" cy="3961625"/>
            </a:xfrm>
            <a:custGeom>
              <a:rect b="b" l="l" r="r" t="t"/>
              <a:pathLst>
                <a:path extrusionOk="0" fill="none" h="158465" w="281716">
                  <a:moveTo>
                    <a:pt x="0" y="0"/>
                  </a:moveTo>
                  <a:lnTo>
                    <a:pt x="281715" y="0"/>
                  </a:lnTo>
                  <a:lnTo>
                    <a:pt x="281715" y="158464"/>
                  </a:lnTo>
                  <a:lnTo>
                    <a:pt x="0" y="158464"/>
                  </a:lnTo>
                  <a:lnTo>
                    <a:pt x="0" y="0"/>
                  </a:lnTo>
                  <a:close/>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 name="Google Shape;12;p1"/>
            <p:cNvSpPr/>
            <p:nvPr/>
          </p:nvSpPr>
          <p:spPr>
            <a:xfrm>
              <a:off x="239950" y="47617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 name="Google Shape;13;p1"/>
            <p:cNvSpPr/>
            <p:nvPr/>
          </p:nvSpPr>
          <p:spPr>
            <a:xfrm>
              <a:off x="239950" y="46901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 name="Google Shape;14;p1"/>
            <p:cNvSpPr/>
            <p:nvPr/>
          </p:nvSpPr>
          <p:spPr>
            <a:xfrm>
              <a:off x="239950" y="46177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 name="Google Shape;15;p1"/>
            <p:cNvSpPr/>
            <p:nvPr/>
          </p:nvSpPr>
          <p:spPr>
            <a:xfrm>
              <a:off x="239950" y="45462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 name="Google Shape;16;p1"/>
            <p:cNvSpPr/>
            <p:nvPr/>
          </p:nvSpPr>
          <p:spPr>
            <a:xfrm>
              <a:off x="239950" y="44737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 name="Google Shape;17;p1"/>
            <p:cNvSpPr/>
            <p:nvPr/>
          </p:nvSpPr>
          <p:spPr>
            <a:xfrm>
              <a:off x="239950" y="44022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 name="Google Shape;18;p1"/>
            <p:cNvSpPr/>
            <p:nvPr/>
          </p:nvSpPr>
          <p:spPr>
            <a:xfrm>
              <a:off x="239950" y="43297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 name="Google Shape;19;p1"/>
            <p:cNvSpPr/>
            <p:nvPr/>
          </p:nvSpPr>
          <p:spPr>
            <a:xfrm>
              <a:off x="239950" y="42582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 name="Google Shape;20;p1"/>
            <p:cNvSpPr/>
            <p:nvPr/>
          </p:nvSpPr>
          <p:spPr>
            <a:xfrm>
              <a:off x="239950" y="41858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 name="Google Shape;21;p1"/>
            <p:cNvSpPr/>
            <p:nvPr/>
          </p:nvSpPr>
          <p:spPr>
            <a:xfrm>
              <a:off x="239950" y="41142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 name="Google Shape;22;p1"/>
            <p:cNvSpPr/>
            <p:nvPr/>
          </p:nvSpPr>
          <p:spPr>
            <a:xfrm>
              <a:off x="239950" y="40418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 name="Google Shape;23;p1"/>
            <p:cNvSpPr/>
            <p:nvPr/>
          </p:nvSpPr>
          <p:spPr>
            <a:xfrm>
              <a:off x="239950" y="39693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 name="Google Shape;24;p1"/>
            <p:cNvSpPr/>
            <p:nvPr/>
          </p:nvSpPr>
          <p:spPr>
            <a:xfrm>
              <a:off x="239950" y="38978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 name="Google Shape;25;p1"/>
            <p:cNvSpPr/>
            <p:nvPr/>
          </p:nvSpPr>
          <p:spPr>
            <a:xfrm>
              <a:off x="239950" y="38254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 name="Google Shape;26;p1"/>
            <p:cNvSpPr/>
            <p:nvPr/>
          </p:nvSpPr>
          <p:spPr>
            <a:xfrm>
              <a:off x="239950" y="37538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 name="Google Shape;27;p1"/>
            <p:cNvSpPr/>
            <p:nvPr/>
          </p:nvSpPr>
          <p:spPr>
            <a:xfrm>
              <a:off x="239950" y="36814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 name="Google Shape;28;p1"/>
            <p:cNvSpPr/>
            <p:nvPr/>
          </p:nvSpPr>
          <p:spPr>
            <a:xfrm>
              <a:off x="239950" y="36099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 name="Google Shape;29;p1"/>
            <p:cNvSpPr/>
            <p:nvPr/>
          </p:nvSpPr>
          <p:spPr>
            <a:xfrm>
              <a:off x="239950" y="35374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 name="Google Shape;30;p1"/>
            <p:cNvSpPr/>
            <p:nvPr/>
          </p:nvSpPr>
          <p:spPr>
            <a:xfrm>
              <a:off x="239950" y="34659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 name="Google Shape;31;p1"/>
            <p:cNvSpPr/>
            <p:nvPr/>
          </p:nvSpPr>
          <p:spPr>
            <a:xfrm>
              <a:off x="239950" y="33934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 name="Google Shape;32;p1"/>
            <p:cNvSpPr/>
            <p:nvPr/>
          </p:nvSpPr>
          <p:spPr>
            <a:xfrm>
              <a:off x="239950" y="33219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 name="Google Shape;33;p1"/>
            <p:cNvSpPr/>
            <p:nvPr/>
          </p:nvSpPr>
          <p:spPr>
            <a:xfrm>
              <a:off x="239950" y="32495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 name="Google Shape;34;p1"/>
            <p:cNvSpPr/>
            <p:nvPr/>
          </p:nvSpPr>
          <p:spPr>
            <a:xfrm>
              <a:off x="239950" y="31770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 name="Google Shape;35;p1"/>
            <p:cNvSpPr/>
            <p:nvPr/>
          </p:nvSpPr>
          <p:spPr>
            <a:xfrm>
              <a:off x="239950" y="31055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 name="Google Shape;36;p1"/>
            <p:cNvSpPr/>
            <p:nvPr/>
          </p:nvSpPr>
          <p:spPr>
            <a:xfrm>
              <a:off x="239950" y="3033100"/>
              <a:ext cx="7042900" cy="0"/>
            </a:xfrm>
            <a:custGeom>
              <a:rect b="b" l="l" r="r" t="t"/>
              <a:pathLst>
                <a:path extrusionOk="0" fill="none" h="0"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 name="Google Shape;37;p1"/>
            <p:cNvSpPr/>
            <p:nvPr/>
          </p:nvSpPr>
          <p:spPr>
            <a:xfrm>
              <a:off x="239950" y="29615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 name="Google Shape;38;p1"/>
            <p:cNvSpPr/>
            <p:nvPr/>
          </p:nvSpPr>
          <p:spPr>
            <a:xfrm>
              <a:off x="239950" y="28891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 name="Google Shape;39;p1"/>
            <p:cNvSpPr/>
            <p:nvPr/>
          </p:nvSpPr>
          <p:spPr>
            <a:xfrm>
              <a:off x="239950" y="28175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 name="Google Shape;40;p1"/>
            <p:cNvSpPr/>
            <p:nvPr/>
          </p:nvSpPr>
          <p:spPr>
            <a:xfrm>
              <a:off x="239950" y="27451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 name="Google Shape;41;p1"/>
            <p:cNvSpPr/>
            <p:nvPr/>
          </p:nvSpPr>
          <p:spPr>
            <a:xfrm>
              <a:off x="239950" y="26736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 name="Google Shape;42;p1"/>
            <p:cNvSpPr/>
            <p:nvPr/>
          </p:nvSpPr>
          <p:spPr>
            <a:xfrm>
              <a:off x="239950" y="26011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 name="Google Shape;43;p1"/>
            <p:cNvSpPr/>
            <p:nvPr/>
          </p:nvSpPr>
          <p:spPr>
            <a:xfrm>
              <a:off x="239950" y="25296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 name="Google Shape;44;p1"/>
            <p:cNvSpPr/>
            <p:nvPr/>
          </p:nvSpPr>
          <p:spPr>
            <a:xfrm>
              <a:off x="239950" y="24572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 name="Google Shape;45;p1"/>
            <p:cNvSpPr/>
            <p:nvPr/>
          </p:nvSpPr>
          <p:spPr>
            <a:xfrm>
              <a:off x="239950" y="23847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 name="Google Shape;46;p1"/>
            <p:cNvSpPr/>
            <p:nvPr/>
          </p:nvSpPr>
          <p:spPr>
            <a:xfrm>
              <a:off x="239950" y="23132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 name="Google Shape;47;p1"/>
            <p:cNvSpPr/>
            <p:nvPr/>
          </p:nvSpPr>
          <p:spPr>
            <a:xfrm>
              <a:off x="239950" y="22407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 name="Google Shape;48;p1"/>
            <p:cNvSpPr/>
            <p:nvPr/>
          </p:nvSpPr>
          <p:spPr>
            <a:xfrm>
              <a:off x="239950" y="21692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 name="Google Shape;49;p1"/>
            <p:cNvSpPr/>
            <p:nvPr/>
          </p:nvSpPr>
          <p:spPr>
            <a:xfrm>
              <a:off x="239950" y="20968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 name="Google Shape;50;p1"/>
            <p:cNvSpPr/>
            <p:nvPr/>
          </p:nvSpPr>
          <p:spPr>
            <a:xfrm>
              <a:off x="239950" y="20252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 name="Google Shape;51;p1"/>
            <p:cNvSpPr/>
            <p:nvPr/>
          </p:nvSpPr>
          <p:spPr>
            <a:xfrm>
              <a:off x="239950" y="19528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 name="Google Shape;52;p1"/>
            <p:cNvSpPr/>
            <p:nvPr/>
          </p:nvSpPr>
          <p:spPr>
            <a:xfrm>
              <a:off x="239950" y="18813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 name="Google Shape;53;p1"/>
            <p:cNvSpPr/>
            <p:nvPr/>
          </p:nvSpPr>
          <p:spPr>
            <a:xfrm>
              <a:off x="239950" y="18088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 name="Google Shape;54;p1"/>
            <p:cNvSpPr/>
            <p:nvPr/>
          </p:nvSpPr>
          <p:spPr>
            <a:xfrm>
              <a:off x="239950" y="17373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 name="Google Shape;55;p1"/>
            <p:cNvSpPr/>
            <p:nvPr/>
          </p:nvSpPr>
          <p:spPr>
            <a:xfrm>
              <a:off x="239950" y="16648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 name="Google Shape;56;p1"/>
            <p:cNvSpPr/>
            <p:nvPr/>
          </p:nvSpPr>
          <p:spPr>
            <a:xfrm>
              <a:off x="239950" y="15924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 name="Google Shape;57;p1"/>
            <p:cNvSpPr/>
            <p:nvPr/>
          </p:nvSpPr>
          <p:spPr>
            <a:xfrm>
              <a:off x="239950" y="15209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 name="Google Shape;58;p1"/>
            <p:cNvSpPr/>
            <p:nvPr/>
          </p:nvSpPr>
          <p:spPr>
            <a:xfrm>
              <a:off x="239950" y="14484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 name="Google Shape;59;p1"/>
            <p:cNvSpPr/>
            <p:nvPr/>
          </p:nvSpPr>
          <p:spPr>
            <a:xfrm>
              <a:off x="239950" y="13769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 name="Google Shape;60;p1"/>
            <p:cNvSpPr/>
            <p:nvPr/>
          </p:nvSpPr>
          <p:spPr>
            <a:xfrm>
              <a:off x="239950" y="13044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 name="Google Shape;61;p1"/>
            <p:cNvSpPr/>
            <p:nvPr/>
          </p:nvSpPr>
          <p:spPr>
            <a:xfrm>
              <a:off x="239950" y="12329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 name="Google Shape;62;p1"/>
            <p:cNvSpPr/>
            <p:nvPr/>
          </p:nvSpPr>
          <p:spPr>
            <a:xfrm>
              <a:off x="239950" y="11605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 name="Google Shape;63;p1"/>
            <p:cNvSpPr/>
            <p:nvPr/>
          </p:nvSpPr>
          <p:spPr>
            <a:xfrm>
              <a:off x="239950" y="10889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 name="Google Shape;64;p1"/>
            <p:cNvSpPr/>
            <p:nvPr/>
          </p:nvSpPr>
          <p:spPr>
            <a:xfrm>
              <a:off x="239950" y="10165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 name="Google Shape;65;p1"/>
            <p:cNvSpPr/>
            <p:nvPr/>
          </p:nvSpPr>
          <p:spPr>
            <a:xfrm>
              <a:off x="239950" y="9450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 name="Google Shape;66;p1"/>
            <p:cNvSpPr/>
            <p:nvPr/>
          </p:nvSpPr>
          <p:spPr>
            <a:xfrm>
              <a:off x="72103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 name="Google Shape;67;p1"/>
            <p:cNvSpPr/>
            <p:nvPr/>
          </p:nvSpPr>
          <p:spPr>
            <a:xfrm>
              <a:off x="71379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 name="Google Shape;68;p1"/>
            <p:cNvSpPr/>
            <p:nvPr/>
          </p:nvSpPr>
          <p:spPr>
            <a:xfrm>
              <a:off x="70645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 name="Google Shape;69;p1"/>
            <p:cNvSpPr/>
            <p:nvPr/>
          </p:nvSpPr>
          <p:spPr>
            <a:xfrm>
              <a:off x="69921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 name="Google Shape;70;p1"/>
            <p:cNvSpPr/>
            <p:nvPr/>
          </p:nvSpPr>
          <p:spPr>
            <a:xfrm>
              <a:off x="69196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 name="Google Shape;71;p1"/>
            <p:cNvSpPr/>
            <p:nvPr/>
          </p:nvSpPr>
          <p:spPr>
            <a:xfrm>
              <a:off x="68472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 name="Google Shape;72;p1"/>
            <p:cNvSpPr/>
            <p:nvPr/>
          </p:nvSpPr>
          <p:spPr>
            <a:xfrm>
              <a:off x="67747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 name="Google Shape;73;p1"/>
            <p:cNvSpPr/>
            <p:nvPr/>
          </p:nvSpPr>
          <p:spPr>
            <a:xfrm>
              <a:off x="67023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 name="Google Shape;74;p1"/>
            <p:cNvSpPr/>
            <p:nvPr/>
          </p:nvSpPr>
          <p:spPr>
            <a:xfrm>
              <a:off x="66289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 name="Google Shape;75;p1"/>
            <p:cNvSpPr/>
            <p:nvPr/>
          </p:nvSpPr>
          <p:spPr>
            <a:xfrm>
              <a:off x="65565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 name="Google Shape;76;p1"/>
            <p:cNvSpPr/>
            <p:nvPr/>
          </p:nvSpPr>
          <p:spPr>
            <a:xfrm>
              <a:off x="64840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 name="Google Shape;77;p1"/>
            <p:cNvSpPr/>
            <p:nvPr/>
          </p:nvSpPr>
          <p:spPr>
            <a:xfrm>
              <a:off x="64116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 name="Google Shape;78;p1"/>
            <p:cNvSpPr/>
            <p:nvPr/>
          </p:nvSpPr>
          <p:spPr>
            <a:xfrm>
              <a:off x="6339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 name="Google Shape;79;p1"/>
            <p:cNvSpPr/>
            <p:nvPr/>
          </p:nvSpPr>
          <p:spPr>
            <a:xfrm>
              <a:off x="62667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 name="Google Shape;80;p1"/>
            <p:cNvSpPr/>
            <p:nvPr/>
          </p:nvSpPr>
          <p:spPr>
            <a:xfrm>
              <a:off x="61933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 name="Google Shape;81;p1"/>
            <p:cNvSpPr/>
            <p:nvPr/>
          </p:nvSpPr>
          <p:spPr>
            <a:xfrm>
              <a:off x="61209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 name="Google Shape;82;p1"/>
            <p:cNvSpPr/>
            <p:nvPr/>
          </p:nvSpPr>
          <p:spPr>
            <a:xfrm>
              <a:off x="60484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 name="Google Shape;83;p1"/>
            <p:cNvSpPr/>
            <p:nvPr/>
          </p:nvSpPr>
          <p:spPr>
            <a:xfrm>
              <a:off x="59760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 name="Google Shape;84;p1"/>
            <p:cNvSpPr/>
            <p:nvPr/>
          </p:nvSpPr>
          <p:spPr>
            <a:xfrm>
              <a:off x="59036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 name="Google Shape;85;p1"/>
            <p:cNvSpPr/>
            <p:nvPr/>
          </p:nvSpPr>
          <p:spPr>
            <a:xfrm>
              <a:off x="58302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 name="Google Shape;86;p1"/>
            <p:cNvSpPr/>
            <p:nvPr/>
          </p:nvSpPr>
          <p:spPr>
            <a:xfrm>
              <a:off x="57577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 name="Google Shape;87;p1"/>
            <p:cNvSpPr/>
            <p:nvPr/>
          </p:nvSpPr>
          <p:spPr>
            <a:xfrm>
              <a:off x="56853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 name="Google Shape;88;p1"/>
            <p:cNvSpPr/>
            <p:nvPr/>
          </p:nvSpPr>
          <p:spPr>
            <a:xfrm>
              <a:off x="56129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 name="Google Shape;89;p1"/>
            <p:cNvSpPr/>
            <p:nvPr/>
          </p:nvSpPr>
          <p:spPr>
            <a:xfrm>
              <a:off x="55404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 name="Google Shape;90;p1"/>
            <p:cNvSpPr/>
            <p:nvPr/>
          </p:nvSpPr>
          <p:spPr>
            <a:xfrm>
              <a:off x="54680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 name="Google Shape;91;p1"/>
            <p:cNvSpPr/>
            <p:nvPr/>
          </p:nvSpPr>
          <p:spPr>
            <a:xfrm>
              <a:off x="53946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 name="Google Shape;92;p1"/>
            <p:cNvSpPr/>
            <p:nvPr/>
          </p:nvSpPr>
          <p:spPr>
            <a:xfrm>
              <a:off x="53222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 name="Google Shape;93;p1"/>
            <p:cNvSpPr/>
            <p:nvPr/>
          </p:nvSpPr>
          <p:spPr>
            <a:xfrm>
              <a:off x="52497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 name="Google Shape;94;p1"/>
            <p:cNvSpPr/>
            <p:nvPr/>
          </p:nvSpPr>
          <p:spPr>
            <a:xfrm>
              <a:off x="51773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 name="Google Shape;95;p1"/>
            <p:cNvSpPr/>
            <p:nvPr/>
          </p:nvSpPr>
          <p:spPr>
            <a:xfrm>
              <a:off x="5104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 name="Google Shape;96;p1"/>
            <p:cNvSpPr/>
            <p:nvPr/>
          </p:nvSpPr>
          <p:spPr>
            <a:xfrm>
              <a:off x="50324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 name="Google Shape;97;p1"/>
            <p:cNvSpPr/>
            <p:nvPr/>
          </p:nvSpPr>
          <p:spPr>
            <a:xfrm>
              <a:off x="49590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 name="Google Shape;98;p1"/>
            <p:cNvSpPr/>
            <p:nvPr/>
          </p:nvSpPr>
          <p:spPr>
            <a:xfrm>
              <a:off x="48866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 name="Google Shape;99;p1"/>
            <p:cNvSpPr/>
            <p:nvPr/>
          </p:nvSpPr>
          <p:spPr>
            <a:xfrm>
              <a:off x="48141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 name="Google Shape;100;p1"/>
            <p:cNvSpPr/>
            <p:nvPr/>
          </p:nvSpPr>
          <p:spPr>
            <a:xfrm>
              <a:off x="47417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 name="Google Shape;101;p1"/>
            <p:cNvSpPr/>
            <p:nvPr/>
          </p:nvSpPr>
          <p:spPr>
            <a:xfrm>
              <a:off x="46692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 name="Google Shape;102;p1"/>
            <p:cNvSpPr/>
            <p:nvPr/>
          </p:nvSpPr>
          <p:spPr>
            <a:xfrm>
              <a:off x="45968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 name="Google Shape;103;p1"/>
            <p:cNvSpPr/>
            <p:nvPr/>
          </p:nvSpPr>
          <p:spPr>
            <a:xfrm>
              <a:off x="45234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 name="Google Shape;104;p1"/>
            <p:cNvSpPr/>
            <p:nvPr/>
          </p:nvSpPr>
          <p:spPr>
            <a:xfrm>
              <a:off x="44510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 name="Google Shape;105;p1"/>
            <p:cNvSpPr/>
            <p:nvPr/>
          </p:nvSpPr>
          <p:spPr>
            <a:xfrm>
              <a:off x="43785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 name="Google Shape;106;p1"/>
            <p:cNvSpPr/>
            <p:nvPr/>
          </p:nvSpPr>
          <p:spPr>
            <a:xfrm>
              <a:off x="43061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 name="Google Shape;107;p1"/>
            <p:cNvSpPr/>
            <p:nvPr/>
          </p:nvSpPr>
          <p:spPr>
            <a:xfrm>
              <a:off x="42336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 name="Google Shape;108;p1"/>
            <p:cNvSpPr/>
            <p:nvPr/>
          </p:nvSpPr>
          <p:spPr>
            <a:xfrm>
              <a:off x="41603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 name="Google Shape;109;p1"/>
            <p:cNvSpPr/>
            <p:nvPr/>
          </p:nvSpPr>
          <p:spPr>
            <a:xfrm>
              <a:off x="40878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 name="Google Shape;110;p1"/>
            <p:cNvSpPr/>
            <p:nvPr/>
          </p:nvSpPr>
          <p:spPr>
            <a:xfrm>
              <a:off x="40154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 name="Google Shape;111;p1"/>
            <p:cNvSpPr/>
            <p:nvPr/>
          </p:nvSpPr>
          <p:spPr>
            <a:xfrm>
              <a:off x="39429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 name="Google Shape;112;p1"/>
            <p:cNvSpPr/>
            <p:nvPr/>
          </p:nvSpPr>
          <p:spPr>
            <a:xfrm>
              <a:off x="38705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 name="Google Shape;113;p1"/>
            <p:cNvSpPr/>
            <p:nvPr/>
          </p:nvSpPr>
          <p:spPr>
            <a:xfrm>
              <a:off x="37980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 name="Google Shape;114;p1"/>
            <p:cNvSpPr/>
            <p:nvPr/>
          </p:nvSpPr>
          <p:spPr>
            <a:xfrm>
              <a:off x="37247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 name="Google Shape;115;p1"/>
            <p:cNvSpPr/>
            <p:nvPr/>
          </p:nvSpPr>
          <p:spPr>
            <a:xfrm>
              <a:off x="36522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 name="Google Shape;116;p1"/>
            <p:cNvSpPr/>
            <p:nvPr/>
          </p:nvSpPr>
          <p:spPr>
            <a:xfrm>
              <a:off x="35798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 name="Google Shape;117;p1"/>
            <p:cNvSpPr/>
            <p:nvPr/>
          </p:nvSpPr>
          <p:spPr>
            <a:xfrm>
              <a:off x="35073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 name="Google Shape;118;p1"/>
            <p:cNvSpPr/>
            <p:nvPr/>
          </p:nvSpPr>
          <p:spPr>
            <a:xfrm>
              <a:off x="34349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 name="Google Shape;119;p1"/>
            <p:cNvSpPr/>
            <p:nvPr/>
          </p:nvSpPr>
          <p:spPr>
            <a:xfrm>
              <a:off x="33624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 name="Google Shape;120;p1"/>
            <p:cNvSpPr/>
            <p:nvPr/>
          </p:nvSpPr>
          <p:spPr>
            <a:xfrm>
              <a:off x="32891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 name="Google Shape;121;p1"/>
            <p:cNvSpPr/>
            <p:nvPr/>
          </p:nvSpPr>
          <p:spPr>
            <a:xfrm>
              <a:off x="32166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 name="Google Shape;122;p1"/>
            <p:cNvSpPr/>
            <p:nvPr/>
          </p:nvSpPr>
          <p:spPr>
            <a:xfrm>
              <a:off x="31442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 name="Google Shape;123;p1"/>
            <p:cNvSpPr/>
            <p:nvPr/>
          </p:nvSpPr>
          <p:spPr>
            <a:xfrm>
              <a:off x="30717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 name="Google Shape;124;p1"/>
            <p:cNvSpPr/>
            <p:nvPr/>
          </p:nvSpPr>
          <p:spPr>
            <a:xfrm>
              <a:off x="29993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 name="Google Shape;125;p1"/>
            <p:cNvSpPr/>
            <p:nvPr/>
          </p:nvSpPr>
          <p:spPr>
            <a:xfrm>
              <a:off x="29259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 name="Google Shape;126;p1"/>
            <p:cNvSpPr/>
            <p:nvPr/>
          </p:nvSpPr>
          <p:spPr>
            <a:xfrm>
              <a:off x="28535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 name="Google Shape;127;p1"/>
            <p:cNvSpPr/>
            <p:nvPr/>
          </p:nvSpPr>
          <p:spPr>
            <a:xfrm>
              <a:off x="27810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 name="Google Shape;128;p1"/>
            <p:cNvSpPr/>
            <p:nvPr/>
          </p:nvSpPr>
          <p:spPr>
            <a:xfrm>
              <a:off x="27086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 name="Google Shape;129;p1"/>
            <p:cNvSpPr/>
            <p:nvPr/>
          </p:nvSpPr>
          <p:spPr>
            <a:xfrm>
              <a:off x="2636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 name="Google Shape;130;p1"/>
            <p:cNvSpPr/>
            <p:nvPr/>
          </p:nvSpPr>
          <p:spPr>
            <a:xfrm>
              <a:off x="25637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 name="Google Shape;131;p1"/>
            <p:cNvSpPr/>
            <p:nvPr/>
          </p:nvSpPr>
          <p:spPr>
            <a:xfrm>
              <a:off x="24903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 name="Google Shape;132;p1"/>
            <p:cNvSpPr/>
            <p:nvPr/>
          </p:nvSpPr>
          <p:spPr>
            <a:xfrm>
              <a:off x="24179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 name="Google Shape;133;p1"/>
            <p:cNvSpPr/>
            <p:nvPr/>
          </p:nvSpPr>
          <p:spPr>
            <a:xfrm>
              <a:off x="23454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 name="Google Shape;134;p1"/>
            <p:cNvSpPr/>
            <p:nvPr/>
          </p:nvSpPr>
          <p:spPr>
            <a:xfrm>
              <a:off x="22730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 name="Google Shape;135;p1"/>
            <p:cNvSpPr/>
            <p:nvPr/>
          </p:nvSpPr>
          <p:spPr>
            <a:xfrm>
              <a:off x="22005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 name="Google Shape;136;p1"/>
            <p:cNvSpPr/>
            <p:nvPr/>
          </p:nvSpPr>
          <p:spPr>
            <a:xfrm>
              <a:off x="21281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 name="Google Shape;137;p1"/>
            <p:cNvSpPr/>
            <p:nvPr/>
          </p:nvSpPr>
          <p:spPr>
            <a:xfrm>
              <a:off x="20547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 name="Google Shape;138;p1"/>
            <p:cNvSpPr/>
            <p:nvPr/>
          </p:nvSpPr>
          <p:spPr>
            <a:xfrm>
              <a:off x="19823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 name="Google Shape;139;p1"/>
            <p:cNvSpPr/>
            <p:nvPr/>
          </p:nvSpPr>
          <p:spPr>
            <a:xfrm>
              <a:off x="19098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0" name="Google Shape;140;p1"/>
            <p:cNvSpPr/>
            <p:nvPr/>
          </p:nvSpPr>
          <p:spPr>
            <a:xfrm>
              <a:off x="18374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1" name="Google Shape;141;p1"/>
            <p:cNvSpPr/>
            <p:nvPr/>
          </p:nvSpPr>
          <p:spPr>
            <a:xfrm>
              <a:off x="17649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 name="Google Shape;142;p1"/>
            <p:cNvSpPr/>
            <p:nvPr/>
          </p:nvSpPr>
          <p:spPr>
            <a:xfrm>
              <a:off x="16925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3" name="Google Shape;143;p1"/>
            <p:cNvSpPr/>
            <p:nvPr/>
          </p:nvSpPr>
          <p:spPr>
            <a:xfrm>
              <a:off x="1619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 name="Google Shape;144;p1"/>
            <p:cNvSpPr/>
            <p:nvPr/>
          </p:nvSpPr>
          <p:spPr>
            <a:xfrm>
              <a:off x="15467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5" name="Google Shape;145;p1"/>
            <p:cNvSpPr/>
            <p:nvPr/>
          </p:nvSpPr>
          <p:spPr>
            <a:xfrm>
              <a:off x="14742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 name="Google Shape;146;p1"/>
            <p:cNvSpPr/>
            <p:nvPr/>
          </p:nvSpPr>
          <p:spPr>
            <a:xfrm>
              <a:off x="1401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7" name="Google Shape;147;p1"/>
            <p:cNvSpPr/>
            <p:nvPr/>
          </p:nvSpPr>
          <p:spPr>
            <a:xfrm>
              <a:off x="13294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 name="Google Shape;148;p1"/>
            <p:cNvSpPr/>
            <p:nvPr/>
          </p:nvSpPr>
          <p:spPr>
            <a:xfrm>
              <a:off x="12560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 name="Google Shape;149;p1"/>
            <p:cNvSpPr/>
            <p:nvPr/>
          </p:nvSpPr>
          <p:spPr>
            <a:xfrm>
              <a:off x="11835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 name="Google Shape;150;p1"/>
            <p:cNvSpPr/>
            <p:nvPr/>
          </p:nvSpPr>
          <p:spPr>
            <a:xfrm>
              <a:off x="11111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 name="Google Shape;151;p1"/>
            <p:cNvSpPr/>
            <p:nvPr/>
          </p:nvSpPr>
          <p:spPr>
            <a:xfrm>
              <a:off x="10387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2" name="Google Shape;152;p1"/>
            <p:cNvSpPr/>
            <p:nvPr/>
          </p:nvSpPr>
          <p:spPr>
            <a:xfrm>
              <a:off x="9662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 name="Google Shape;153;p1"/>
            <p:cNvSpPr/>
            <p:nvPr/>
          </p:nvSpPr>
          <p:spPr>
            <a:xfrm>
              <a:off x="8938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 name="Google Shape;154;p1"/>
            <p:cNvSpPr/>
            <p:nvPr/>
          </p:nvSpPr>
          <p:spPr>
            <a:xfrm>
              <a:off x="8204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 name="Google Shape;155;p1"/>
            <p:cNvSpPr/>
            <p:nvPr/>
          </p:nvSpPr>
          <p:spPr>
            <a:xfrm>
              <a:off x="7479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 name="Google Shape;156;p1"/>
            <p:cNvSpPr/>
            <p:nvPr/>
          </p:nvSpPr>
          <p:spPr>
            <a:xfrm>
              <a:off x="6755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 name="Google Shape;157;p1"/>
            <p:cNvSpPr/>
            <p:nvPr/>
          </p:nvSpPr>
          <p:spPr>
            <a:xfrm>
              <a:off x="6031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 name="Google Shape;158;p1"/>
            <p:cNvSpPr/>
            <p:nvPr/>
          </p:nvSpPr>
          <p:spPr>
            <a:xfrm>
              <a:off x="5306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 name="Google Shape;159;p1"/>
            <p:cNvSpPr/>
            <p:nvPr/>
          </p:nvSpPr>
          <p:spPr>
            <a:xfrm>
              <a:off x="4582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 name="Google Shape;160;p1"/>
            <p:cNvSpPr/>
            <p:nvPr/>
          </p:nvSpPr>
          <p:spPr>
            <a:xfrm>
              <a:off x="384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 name="Google Shape;161;p1"/>
            <p:cNvSpPr/>
            <p:nvPr/>
          </p:nvSpPr>
          <p:spPr>
            <a:xfrm>
              <a:off x="3124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2" name="Google Shape;162;p1"/>
          <p:cNvSpPr txBox="1"/>
          <p:nvPr>
            <p:ph type="title"/>
          </p:nvPr>
        </p:nvSpPr>
        <p:spPr>
          <a:xfrm>
            <a:off x="997233" y="300033"/>
            <a:ext cx="9055500" cy="1143300"/>
          </a:xfrm>
          <a:prstGeom prst="rect">
            <a:avLst/>
          </a:prstGeom>
          <a:noFill/>
          <a:ln>
            <a:noFill/>
          </a:ln>
        </p:spPr>
        <p:txBody>
          <a:bodyPr anchorCtr="0" anchor="b" bIns="121900" lIns="121900" spcFirstLastPara="1" rIns="121900" wrap="square" tIns="121900">
            <a:noAutofit/>
          </a:bodyPr>
          <a:lstStyle>
            <a:lvl1pPr lvl="0"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1pPr>
            <a:lvl2pPr lvl="1"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2pPr>
            <a:lvl3pPr lvl="2"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3pPr>
            <a:lvl4pPr lvl="3"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4pPr>
            <a:lvl5pPr lvl="4"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5pPr>
            <a:lvl6pPr lvl="5"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6pPr>
            <a:lvl7pPr lvl="6"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7pPr>
            <a:lvl8pPr lvl="7"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8pPr>
            <a:lvl9pPr lvl="8"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9pPr>
          </a:lstStyle>
          <a:p/>
        </p:txBody>
      </p:sp>
      <p:sp>
        <p:nvSpPr>
          <p:cNvPr id="163" name="Google Shape;163;p1"/>
          <p:cNvSpPr txBox="1"/>
          <p:nvPr>
            <p:ph idx="1" type="body"/>
          </p:nvPr>
        </p:nvSpPr>
        <p:spPr>
          <a:xfrm>
            <a:off x="997233" y="1753200"/>
            <a:ext cx="9055500" cy="4814400"/>
          </a:xfrm>
          <a:prstGeom prst="rect">
            <a:avLst/>
          </a:prstGeom>
          <a:noFill/>
          <a:ln>
            <a:noFill/>
          </a:ln>
        </p:spPr>
        <p:txBody>
          <a:bodyPr anchorCtr="0" anchor="t" bIns="121900" lIns="121900" spcFirstLastPara="1" rIns="121900" wrap="square" tIns="121900">
            <a:noAutofit/>
          </a:bodyPr>
          <a:lstStyle>
            <a:lvl1pPr indent="-450850" lvl="0" marL="457200" rtl="0">
              <a:spcBef>
                <a:spcPts val="800"/>
              </a:spcBef>
              <a:spcAft>
                <a:spcPts val="0"/>
              </a:spcAft>
              <a:buClr>
                <a:schemeClr val="dk1"/>
              </a:buClr>
              <a:buSzPts val="3500"/>
              <a:buFont typeface="Dosis"/>
              <a:buChar char="✘"/>
              <a:defRPr sz="3500">
                <a:solidFill>
                  <a:schemeClr val="dk1"/>
                </a:solidFill>
                <a:latin typeface="Dosis"/>
                <a:ea typeface="Dosis"/>
                <a:cs typeface="Dosis"/>
                <a:sym typeface="Dosis"/>
              </a:defRPr>
            </a:lvl1pPr>
            <a:lvl2pPr indent="-400050" lvl="1" marL="914400" rtl="0">
              <a:spcBef>
                <a:spcPts val="0"/>
              </a:spcBef>
              <a:spcAft>
                <a:spcPts val="0"/>
              </a:spcAft>
              <a:buClr>
                <a:schemeClr val="dk1"/>
              </a:buClr>
              <a:buSzPts val="2700"/>
              <a:buFont typeface="Dosis"/>
              <a:buChar char="✗"/>
              <a:defRPr sz="2700">
                <a:solidFill>
                  <a:schemeClr val="dk1"/>
                </a:solidFill>
                <a:latin typeface="Dosis"/>
                <a:ea typeface="Dosis"/>
                <a:cs typeface="Dosis"/>
                <a:sym typeface="Dosis"/>
              </a:defRPr>
            </a:lvl2pPr>
            <a:lvl3pPr indent="-400050" lvl="2" marL="1371600" rtl="0">
              <a:spcBef>
                <a:spcPts val="0"/>
              </a:spcBef>
              <a:spcAft>
                <a:spcPts val="0"/>
              </a:spcAft>
              <a:buClr>
                <a:schemeClr val="dk1"/>
              </a:buClr>
              <a:buSzPts val="2700"/>
              <a:buFont typeface="Dosis"/>
              <a:buChar char="■"/>
              <a:defRPr sz="2700">
                <a:solidFill>
                  <a:schemeClr val="dk1"/>
                </a:solidFill>
                <a:latin typeface="Dosis"/>
                <a:ea typeface="Dosis"/>
                <a:cs typeface="Dosis"/>
                <a:sym typeface="Dosis"/>
              </a:defRPr>
            </a:lvl3pPr>
            <a:lvl4pPr indent="-381000" lvl="3" marL="18288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4pPr>
            <a:lvl5pPr indent="-381000" lvl="4" marL="22860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5pPr>
            <a:lvl6pPr indent="-381000" lvl="5" marL="27432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6pPr>
            <a:lvl7pPr indent="-381000" lvl="6" marL="32004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7pPr>
            <a:lvl8pPr indent="-381000" lvl="7" marL="36576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8pPr>
            <a:lvl9pPr indent="-381000" lvl="8" marL="41148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9pPr>
          </a:lstStyle>
          <a:p/>
        </p:txBody>
      </p:sp>
      <p:sp>
        <p:nvSpPr>
          <p:cNvPr id="164" name="Google Shape;164;p1"/>
          <p:cNvSpPr txBox="1"/>
          <p:nvPr>
            <p:ph idx="12" type="sldNum"/>
          </p:nvPr>
        </p:nvSpPr>
        <p:spPr>
          <a:xfrm>
            <a:off x="120825" y="6296983"/>
            <a:ext cx="731700" cy="524700"/>
          </a:xfrm>
          <a:prstGeom prst="rect">
            <a:avLst/>
          </a:prstGeom>
          <a:noFill/>
          <a:ln>
            <a:noFill/>
          </a:ln>
        </p:spPr>
        <p:txBody>
          <a:bodyPr anchorCtr="0" anchor="t" bIns="121900" lIns="121900" spcFirstLastPara="1" rIns="121900" wrap="square" tIns="121900">
            <a:noAutofit/>
          </a:bodyPr>
          <a:lstStyle>
            <a:lvl1pPr lvl="0" rtl="0">
              <a:buNone/>
              <a:defRPr sz="1600">
                <a:solidFill>
                  <a:schemeClr val="accent1"/>
                </a:solidFill>
                <a:latin typeface="Sniglet"/>
                <a:ea typeface="Sniglet"/>
                <a:cs typeface="Sniglet"/>
                <a:sym typeface="Sniglet"/>
              </a:defRPr>
            </a:lvl1pPr>
            <a:lvl2pPr lvl="1" rtl="0">
              <a:buNone/>
              <a:defRPr sz="1600">
                <a:solidFill>
                  <a:schemeClr val="accent1"/>
                </a:solidFill>
                <a:latin typeface="Sniglet"/>
                <a:ea typeface="Sniglet"/>
                <a:cs typeface="Sniglet"/>
                <a:sym typeface="Sniglet"/>
              </a:defRPr>
            </a:lvl2pPr>
            <a:lvl3pPr lvl="2" rtl="0">
              <a:buNone/>
              <a:defRPr sz="1600">
                <a:solidFill>
                  <a:schemeClr val="accent1"/>
                </a:solidFill>
                <a:latin typeface="Sniglet"/>
                <a:ea typeface="Sniglet"/>
                <a:cs typeface="Sniglet"/>
                <a:sym typeface="Sniglet"/>
              </a:defRPr>
            </a:lvl3pPr>
            <a:lvl4pPr lvl="3" rtl="0">
              <a:buNone/>
              <a:defRPr sz="1600">
                <a:solidFill>
                  <a:schemeClr val="accent1"/>
                </a:solidFill>
                <a:latin typeface="Sniglet"/>
                <a:ea typeface="Sniglet"/>
                <a:cs typeface="Sniglet"/>
                <a:sym typeface="Sniglet"/>
              </a:defRPr>
            </a:lvl4pPr>
            <a:lvl5pPr lvl="4" rtl="0">
              <a:buNone/>
              <a:defRPr sz="1600">
                <a:solidFill>
                  <a:schemeClr val="accent1"/>
                </a:solidFill>
                <a:latin typeface="Sniglet"/>
                <a:ea typeface="Sniglet"/>
                <a:cs typeface="Sniglet"/>
                <a:sym typeface="Sniglet"/>
              </a:defRPr>
            </a:lvl5pPr>
            <a:lvl6pPr lvl="5" rtl="0">
              <a:buNone/>
              <a:defRPr sz="1600">
                <a:solidFill>
                  <a:schemeClr val="accent1"/>
                </a:solidFill>
                <a:latin typeface="Sniglet"/>
                <a:ea typeface="Sniglet"/>
                <a:cs typeface="Sniglet"/>
                <a:sym typeface="Sniglet"/>
              </a:defRPr>
            </a:lvl6pPr>
            <a:lvl7pPr lvl="6" rtl="0">
              <a:buNone/>
              <a:defRPr sz="1600">
                <a:solidFill>
                  <a:schemeClr val="accent1"/>
                </a:solidFill>
                <a:latin typeface="Sniglet"/>
                <a:ea typeface="Sniglet"/>
                <a:cs typeface="Sniglet"/>
                <a:sym typeface="Sniglet"/>
              </a:defRPr>
            </a:lvl7pPr>
            <a:lvl8pPr lvl="7" rtl="0">
              <a:buNone/>
              <a:defRPr sz="1600">
                <a:solidFill>
                  <a:schemeClr val="accent1"/>
                </a:solidFill>
                <a:latin typeface="Sniglet"/>
                <a:ea typeface="Sniglet"/>
                <a:cs typeface="Sniglet"/>
                <a:sym typeface="Sniglet"/>
              </a:defRPr>
            </a:lvl8pPr>
            <a:lvl9pPr lvl="8" rtl="0">
              <a:buNone/>
              <a:defRPr sz="1600">
                <a:solidFill>
                  <a:schemeClr val="accent1"/>
                </a:solidFill>
                <a:latin typeface="Sniglet"/>
                <a:ea typeface="Sniglet"/>
                <a:cs typeface="Sniglet"/>
                <a:sym typeface="Sniglet"/>
              </a:defRPr>
            </a:lvl9pPr>
          </a:lstStyle>
          <a:p>
            <a:pPr indent="0" lvl="0" marL="0" rtl="0" algn="l">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4.png"/><Relationship Id="rId5" Type="http://schemas.openxmlformats.org/officeDocument/2006/relationships/hyperlink" Target="https://campus.recit.qc.ca/" TargetMode="External"/><Relationship Id="rId6" Type="http://schemas.openxmlformats.org/officeDocument/2006/relationships/hyperlink" Target="http://monurl.ca/gm14042021" TargetMode="External"/><Relationship Id="rId7"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8.png"/></Relationships>
</file>

<file path=ppt/slides/_rels/slide13.xml.rels><?xml version="1.0" encoding="UTF-8" standalone="yes"?><Relationships xmlns="http://schemas.openxmlformats.org/package/2006/relationships"><Relationship Id="rId11" Type="http://schemas.openxmlformats.org/officeDocument/2006/relationships/hyperlink" Target="https://graspablemath.com/learn" TargetMode="External"/><Relationship Id="rId10" Type="http://schemas.openxmlformats.org/officeDocument/2006/relationships/hyperlink" Target="https://www.youtube.com/playlist?list=PLbE85KlaADWk8H_Fr0XZsInXAJMFKpJfh" TargetMode="External"/><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hyperlink" Target="https://www.youtube.com/playlist?list=PLbE85KlaADWk8H_Fr0XZsInXAJMFKpJfh" TargetMode="External"/><Relationship Id="rId5" Type="http://schemas.openxmlformats.org/officeDocument/2006/relationships/image" Target="../media/image16.png"/><Relationship Id="rId6" Type="http://schemas.openxmlformats.org/officeDocument/2006/relationships/hyperlink" Target="https://graspablemath.com/" TargetMode="External"/><Relationship Id="rId7" Type="http://schemas.openxmlformats.org/officeDocument/2006/relationships/image" Target="../media/image6.png"/><Relationship Id="rId8" Type="http://schemas.openxmlformats.org/officeDocument/2006/relationships/hyperlink" Target="https://www.youtube.com/playlist?list=PLbE85KlaADWk8H_Fr0XZsInXAJMFKpJfh"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hyperlink" Target="https://drive.google.com/file/d/1rFST9laRJu0NAs4jT34WrpyDBlq0aKhq/view?usp=sharing" TargetMode="External"/><Relationship Id="rId6" Type="http://schemas.openxmlformats.org/officeDocument/2006/relationships/hyperlink" Target="https://drive.google.com/file/d/1rFST9laRJu0NAs4jT34WrpyDBlq0aKhq/view"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0.png"/><Relationship Id="rId4" Type="http://schemas.openxmlformats.org/officeDocument/2006/relationships/image" Target="../media/image23.png"/><Relationship Id="rId5" Type="http://schemas.openxmlformats.org/officeDocument/2006/relationships/image" Target="../media/image22.png"/><Relationship Id="rId6"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s://graspablemath.com/canvas/?load=_7fd2e7ddf9a3066c" TargetMode="External"/><Relationship Id="rId4" Type="http://schemas.openxmlformats.org/officeDocument/2006/relationships/hyperlink" Target="https://graspablemath.com/canvas/?load=_a0584a5498b1dbec"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hyperlink" Target="https://graspablemath.com/canvas/?load=_bf6b42693886d067" TargetMode="Externa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hyperlink" Target="https://activities.graspablemath.com/" TargetMode="External"/><Relationship Id="rId4" Type="http://schemas.openxmlformats.org/officeDocument/2006/relationships/hyperlink" Target="https://activities.graspablemath.com/" TargetMode="External"/><Relationship Id="rId5"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hyperlink" Target="https://activities.graspablemath.com/student?code=3JCT8" TargetMode="External"/><Relationship Id="rId4" Type="http://schemas.openxmlformats.org/officeDocument/2006/relationships/hyperlink" Target="https://activities.graspablemath.com/s/GDPRH" TargetMode="External"/><Relationship Id="rId9" Type="http://schemas.openxmlformats.org/officeDocument/2006/relationships/hyperlink" Target="https://activities.graspablemath.com/teacher/activity-bank/public" TargetMode="External"/><Relationship Id="rId5" Type="http://schemas.openxmlformats.org/officeDocument/2006/relationships/hyperlink" Target="https://activities.graspablemath.com/s/KTZN8" TargetMode="External"/><Relationship Id="rId6" Type="http://schemas.openxmlformats.org/officeDocument/2006/relationships/hyperlink" Target="https://activities.graspablemath.com/s/V65S8" TargetMode="External"/><Relationship Id="rId7" Type="http://schemas.openxmlformats.org/officeDocument/2006/relationships/hyperlink" Target="https://activities.graspablemath.com/s/R8B9V" TargetMode="External"/><Relationship Id="rId8" Type="http://schemas.openxmlformats.org/officeDocument/2006/relationships/hyperlink" Target="https://activities.graspablemath.com/s/2TWS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26.png"/><Relationship Id="rId4" Type="http://schemas.openxmlformats.org/officeDocument/2006/relationships/hyperlink" Target="mailto:stephanie.rioux@recitmst.qc.ca" TargetMode="External"/><Relationship Id="rId9" Type="http://schemas.openxmlformats.org/officeDocument/2006/relationships/hyperlink" Target="https://recitmst.qc.ca/Louise-Roy" TargetMode="External"/><Relationship Id="rId5" Type="http://schemas.openxmlformats.org/officeDocument/2006/relationships/image" Target="../media/image7.png"/><Relationship Id="rId6" Type="http://schemas.openxmlformats.org/officeDocument/2006/relationships/image" Target="../media/image1.png"/><Relationship Id="rId7" Type="http://schemas.openxmlformats.org/officeDocument/2006/relationships/image" Target="../media/image3.png"/><Relationship Id="rId8" Type="http://schemas.openxmlformats.org/officeDocument/2006/relationships/hyperlink" Target="http://monurl.ca/gm1404202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0" Type="http://schemas.openxmlformats.org/officeDocument/2006/relationships/image" Target="../media/image21.png"/><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7.png"/><Relationship Id="rId4" Type="http://schemas.openxmlformats.org/officeDocument/2006/relationships/hyperlink" Target="mailto:stephanie.rioux@recitmst.qc.ca" TargetMode="External"/><Relationship Id="rId9" Type="http://schemas.openxmlformats.org/officeDocument/2006/relationships/hyperlink" Target="http://creativecommons.org/licenses/by-nc-sa/4.0/" TargetMode="External"/><Relationship Id="rId5" Type="http://schemas.openxmlformats.org/officeDocument/2006/relationships/hyperlink" Target="mailto:equipe@recitmst.qc.ca" TargetMode="External"/><Relationship Id="rId6" Type="http://schemas.openxmlformats.org/officeDocument/2006/relationships/hyperlink" Target="https://www.facebook.com/RECITMST2020/" TargetMode="External"/><Relationship Id="rId7" Type="http://schemas.openxmlformats.org/officeDocument/2006/relationships/hyperlink" Target="https://twitter.com/recitmst" TargetMode="External"/><Relationship Id="rId8" Type="http://schemas.openxmlformats.org/officeDocument/2006/relationships/hyperlink" Target="https://www.youtube.com/channel/UC7IcadI_rZFwso9N81PYqF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hyperlink" Target="https://graspablemath.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hyperlink" Target="http://www.education.gouv.qc.ca/fileadmin/site_web/documents/dpse/adaptation_serv_compl/Referentiel-mathematique.PDF" TargetMode="Externa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hyperlink" Target="http://www.frqsc.gouv.qc.ca/documents/11326/518700/These_FVincent_2011-2E-144330.pdf/37347bf4-b710-4faa-8719-a13774ca6dc9"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hyperlink" Target="https://www.erudit.org/fr/revues/ncre/2017-v20-n3-ncre04255/1055732ar/" TargetMode="External"/><Relationship Id="rId4" Type="http://schemas.openxmlformats.org/officeDocument/2006/relationships/hyperlink" Target="http://www.edu.gov.on.ca/fre/literacynumeracy/inspire/research/CBS_AskingEffectiveQuestionsFr.pd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pic>
        <p:nvPicPr>
          <p:cNvPr id="621" name="Google Shape;621;p22"/>
          <p:cNvPicPr preferRelativeResize="0"/>
          <p:nvPr/>
        </p:nvPicPr>
        <p:blipFill rotWithShape="1">
          <a:blip r:embed="rId3">
            <a:alphaModFix/>
          </a:blip>
          <a:srcRect b="0" l="0" r="0" t="18166"/>
          <a:stretch/>
        </p:blipFill>
        <p:spPr>
          <a:xfrm>
            <a:off x="0" y="0"/>
            <a:ext cx="11811000" cy="6381299"/>
          </a:xfrm>
          <a:prstGeom prst="rect">
            <a:avLst/>
          </a:prstGeom>
          <a:noFill/>
          <a:ln>
            <a:noFill/>
          </a:ln>
        </p:spPr>
      </p:pic>
      <p:pic>
        <p:nvPicPr>
          <p:cNvPr id="622" name="Google Shape;622;p22"/>
          <p:cNvPicPr preferRelativeResize="0"/>
          <p:nvPr/>
        </p:nvPicPr>
        <p:blipFill>
          <a:blip r:embed="rId4">
            <a:alphaModFix/>
          </a:blip>
          <a:stretch>
            <a:fillRect/>
          </a:stretch>
        </p:blipFill>
        <p:spPr>
          <a:xfrm>
            <a:off x="-16700" y="-24667"/>
            <a:ext cx="12225365" cy="6907331"/>
          </a:xfrm>
          <a:prstGeom prst="rect">
            <a:avLst/>
          </a:prstGeom>
          <a:noFill/>
          <a:ln>
            <a:noFill/>
          </a:ln>
        </p:spPr>
      </p:pic>
      <p:sp>
        <p:nvSpPr>
          <p:cNvPr id="623" name="Google Shape;623;p22">
            <a:hlinkClick r:id="rId5"/>
          </p:cNvPr>
          <p:cNvSpPr txBox="1"/>
          <p:nvPr/>
        </p:nvSpPr>
        <p:spPr>
          <a:xfrm>
            <a:off x="6001900" y="6292400"/>
            <a:ext cx="5520300" cy="5655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fr-CA" sz="2100">
                <a:latin typeface="Ubuntu"/>
                <a:ea typeface="Ubuntu"/>
                <a:cs typeface="Ubuntu"/>
                <a:sym typeface="Ubuntu"/>
              </a:rPr>
              <a:t>Pour plus de détails : recitmst.qc.ca</a:t>
            </a:r>
            <a:endParaRPr b="1" sz="2100">
              <a:latin typeface="Ubuntu"/>
              <a:ea typeface="Ubuntu"/>
              <a:cs typeface="Ubuntu"/>
              <a:sym typeface="Ubuntu"/>
            </a:endParaRPr>
          </a:p>
        </p:txBody>
      </p:sp>
      <p:sp>
        <p:nvSpPr>
          <p:cNvPr id="624" name="Google Shape;624;p22"/>
          <p:cNvSpPr txBox="1"/>
          <p:nvPr>
            <p:ph type="ctrTitle"/>
          </p:nvPr>
        </p:nvSpPr>
        <p:spPr>
          <a:xfrm>
            <a:off x="26967" y="3123567"/>
            <a:ext cx="10776300" cy="1524000"/>
          </a:xfrm>
          <a:prstGeom prst="rect">
            <a:avLst/>
          </a:prstGeom>
          <a:solidFill>
            <a:srgbClr val="202D36">
              <a:alpha val="48650"/>
            </a:srgbClr>
          </a:solidFill>
          <a:ln>
            <a:noFill/>
          </a:ln>
        </p:spPr>
        <p:txBody>
          <a:bodyPr anchorCtr="0" anchor="ctr" bIns="60925" lIns="121900" spcFirstLastPara="1" rIns="121900" wrap="square" tIns="60925">
            <a:noAutofit/>
          </a:bodyPr>
          <a:lstStyle/>
          <a:p>
            <a:pPr indent="0" lvl="0" marL="101600" rtl="0" algn="l">
              <a:lnSpc>
                <a:spcPct val="100000"/>
              </a:lnSpc>
              <a:spcBef>
                <a:spcPts val="0"/>
              </a:spcBef>
              <a:spcAft>
                <a:spcPts val="0"/>
              </a:spcAft>
              <a:buNone/>
            </a:pPr>
            <a:r>
              <a:rPr lang="fr-CA" sz="5700">
                <a:solidFill>
                  <a:srgbClr val="FFFFFF"/>
                </a:solidFill>
                <a:latin typeface="Viga"/>
                <a:ea typeface="Viga"/>
                <a:cs typeface="Viga"/>
                <a:sym typeface="Viga"/>
              </a:rPr>
              <a:t>Graspable Math pour l’apprentissage autrement</a:t>
            </a:r>
            <a:endParaRPr sz="5700">
              <a:solidFill>
                <a:srgbClr val="FFFFFF"/>
              </a:solidFill>
              <a:latin typeface="Viga"/>
              <a:ea typeface="Viga"/>
              <a:cs typeface="Viga"/>
              <a:sym typeface="Viga"/>
            </a:endParaRPr>
          </a:p>
        </p:txBody>
      </p:sp>
      <p:sp>
        <p:nvSpPr>
          <p:cNvPr id="625" name="Google Shape;625;p22"/>
          <p:cNvSpPr txBox="1"/>
          <p:nvPr/>
        </p:nvSpPr>
        <p:spPr>
          <a:xfrm>
            <a:off x="26967" y="4835200"/>
            <a:ext cx="5973300" cy="1775700"/>
          </a:xfrm>
          <a:prstGeom prst="rect">
            <a:avLst/>
          </a:prstGeom>
          <a:noFill/>
          <a:ln>
            <a:noFill/>
          </a:ln>
        </p:spPr>
        <p:txBody>
          <a:bodyPr anchorCtr="0" anchor="t" bIns="121900" lIns="121900" spcFirstLastPara="1" rIns="121900" wrap="square" tIns="121900">
            <a:noAutofit/>
          </a:bodyPr>
          <a:lstStyle/>
          <a:p>
            <a:pPr indent="0" lvl="0" marL="139700" rtl="0" algn="l">
              <a:spcBef>
                <a:spcPts val="0"/>
              </a:spcBef>
              <a:spcAft>
                <a:spcPts val="0"/>
              </a:spcAft>
              <a:buNone/>
            </a:pPr>
            <a:r>
              <a:t/>
            </a:r>
            <a:endParaRPr sz="2700">
              <a:solidFill>
                <a:srgbClr val="FFFFFF"/>
              </a:solidFill>
              <a:latin typeface="Ubuntu"/>
              <a:ea typeface="Ubuntu"/>
              <a:cs typeface="Ubuntu"/>
              <a:sym typeface="Ubuntu"/>
            </a:endParaRPr>
          </a:p>
          <a:p>
            <a:pPr indent="0" lvl="0" marL="139700" rtl="0" algn="l">
              <a:spcBef>
                <a:spcPts val="0"/>
              </a:spcBef>
              <a:spcAft>
                <a:spcPts val="0"/>
              </a:spcAft>
              <a:buNone/>
            </a:pPr>
            <a:r>
              <a:rPr lang="fr-CA" sz="2700">
                <a:solidFill>
                  <a:srgbClr val="FFFFFF"/>
                </a:solidFill>
                <a:latin typeface="Ubuntu"/>
                <a:ea typeface="Ubuntu"/>
                <a:cs typeface="Ubuntu"/>
                <a:sym typeface="Ubuntu"/>
              </a:rPr>
              <a:t>14 avril 2021 </a:t>
            </a:r>
            <a:endParaRPr sz="2700">
              <a:solidFill>
                <a:srgbClr val="FFFFFF"/>
              </a:solidFill>
              <a:latin typeface="Ubuntu"/>
              <a:ea typeface="Ubuntu"/>
              <a:cs typeface="Ubuntu"/>
              <a:sym typeface="Ubuntu"/>
            </a:endParaRPr>
          </a:p>
          <a:p>
            <a:pPr indent="0" lvl="0" marL="139700" rtl="0" algn="l">
              <a:spcBef>
                <a:spcPts val="0"/>
              </a:spcBef>
              <a:spcAft>
                <a:spcPts val="0"/>
              </a:spcAft>
              <a:buNone/>
            </a:pPr>
            <a:r>
              <a:rPr lang="fr-CA" sz="2700">
                <a:solidFill>
                  <a:srgbClr val="FFFFFF"/>
                </a:solidFill>
                <a:latin typeface="Ubuntu"/>
                <a:ea typeface="Ubuntu"/>
                <a:cs typeface="Ubuntu"/>
                <a:sym typeface="Ubuntu"/>
              </a:rPr>
              <a:t>Région de la Côte-Nord</a:t>
            </a:r>
            <a:endParaRPr sz="2700">
              <a:solidFill>
                <a:schemeClr val="lt1"/>
              </a:solidFill>
              <a:latin typeface="Ubuntu"/>
              <a:ea typeface="Ubuntu"/>
              <a:cs typeface="Ubuntu"/>
              <a:sym typeface="Ubuntu"/>
            </a:endParaRPr>
          </a:p>
          <a:p>
            <a:pPr indent="0" lvl="0" marL="0" rtl="0" algn="l">
              <a:spcBef>
                <a:spcPts val="0"/>
              </a:spcBef>
              <a:spcAft>
                <a:spcPts val="0"/>
              </a:spcAft>
              <a:buNone/>
            </a:pPr>
            <a:r>
              <a:rPr lang="fr-CA" sz="2700">
                <a:solidFill>
                  <a:schemeClr val="lt1"/>
                </a:solidFill>
                <a:latin typeface="Ubuntu"/>
                <a:ea typeface="Ubuntu"/>
                <a:cs typeface="Ubuntu"/>
                <a:sym typeface="Ubuntu"/>
              </a:rPr>
              <a:t> </a:t>
            </a:r>
            <a:r>
              <a:rPr b="1" lang="fr-CA" sz="2500">
                <a:solidFill>
                  <a:schemeClr val="lt1"/>
                </a:solidFill>
                <a:latin typeface="Ubuntu"/>
                <a:ea typeface="Ubuntu"/>
                <a:cs typeface="Ubuntu"/>
                <a:sym typeface="Ubuntu"/>
              </a:rPr>
              <a:t> </a:t>
            </a:r>
            <a:r>
              <a:rPr b="1" lang="fr-CA" sz="2900" u="sng">
                <a:solidFill>
                  <a:srgbClr val="FAA22A"/>
                </a:solidFill>
                <a:latin typeface="Ubuntu"/>
                <a:ea typeface="Ubuntu"/>
                <a:cs typeface="Ubuntu"/>
                <a:sym typeface="Ubuntu"/>
                <a:hlinkClick r:id="rId6">
                  <a:extLst>
                    <a:ext uri="{A12FA001-AC4F-418D-AE19-62706E023703}">
                      <ahyp:hlinkClr val="tx"/>
                    </a:ext>
                  </a:extLst>
                </a:hlinkClick>
              </a:rPr>
              <a:t>monurl.ca/gm14042021</a:t>
            </a:r>
            <a:endParaRPr b="1" sz="3800">
              <a:solidFill>
                <a:schemeClr val="lt1"/>
              </a:solidFill>
              <a:latin typeface="Ubuntu"/>
              <a:ea typeface="Ubuntu"/>
              <a:cs typeface="Ubuntu"/>
              <a:sym typeface="Ubuntu"/>
            </a:endParaRPr>
          </a:p>
          <a:p>
            <a:pPr indent="0" lvl="0" marL="0" rtl="0" algn="l">
              <a:spcBef>
                <a:spcPts val="0"/>
              </a:spcBef>
              <a:spcAft>
                <a:spcPts val="0"/>
              </a:spcAft>
              <a:buNone/>
            </a:pPr>
            <a:r>
              <a:t/>
            </a:r>
            <a:endParaRPr sz="2700">
              <a:solidFill>
                <a:srgbClr val="FAA22A"/>
              </a:solidFill>
              <a:latin typeface="Ubuntu"/>
              <a:ea typeface="Ubuntu"/>
              <a:cs typeface="Ubuntu"/>
              <a:sym typeface="Ubuntu"/>
            </a:endParaRPr>
          </a:p>
        </p:txBody>
      </p:sp>
      <p:sp>
        <p:nvSpPr>
          <p:cNvPr id="626" name="Google Shape;626;p22"/>
          <p:cNvSpPr txBox="1"/>
          <p:nvPr/>
        </p:nvSpPr>
        <p:spPr>
          <a:xfrm>
            <a:off x="1523475" y="514977"/>
            <a:ext cx="4476900" cy="9048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fr-CA" sz="1700">
                <a:solidFill>
                  <a:srgbClr val="FFFFFF"/>
                </a:solidFill>
                <a:latin typeface="Viga"/>
                <a:ea typeface="Viga"/>
                <a:cs typeface="Viga"/>
                <a:sym typeface="Viga"/>
              </a:rPr>
              <a:t>Service national</a:t>
            </a:r>
            <a:endParaRPr sz="1700">
              <a:solidFill>
                <a:srgbClr val="FFFFFF"/>
              </a:solidFill>
              <a:latin typeface="Viga"/>
              <a:ea typeface="Viga"/>
              <a:cs typeface="Viga"/>
              <a:sym typeface="Viga"/>
            </a:endParaRPr>
          </a:p>
          <a:p>
            <a:pPr indent="0" lvl="0" marL="0" rtl="0" algn="l">
              <a:spcBef>
                <a:spcPts val="0"/>
              </a:spcBef>
              <a:spcAft>
                <a:spcPts val="0"/>
              </a:spcAft>
              <a:buNone/>
            </a:pPr>
            <a:r>
              <a:rPr b="1" lang="fr-CA" sz="1700">
                <a:solidFill>
                  <a:srgbClr val="FFFFFF"/>
                </a:solidFill>
                <a:latin typeface="Ubuntu"/>
                <a:ea typeface="Ubuntu"/>
                <a:cs typeface="Ubuntu"/>
                <a:sym typeface="Ubuntu"/>
              </a:rPr>
              <a:t>DOMAINE DE LA MATHÉMATIQUE,</a:t>
            </a:r>
            <a:endParaRPr b="1" sz="1700">
              <a:solidFill>
                <a:srgbClr val="FFFFFF"/>
              </a:solidFill>
              <a:latin typeface="Ubuntu"/>
              <a:ea typeface="Ubuntu"/>
              <a:cs typeface="Ubuntu"/>
              <a:sym typeface="Ubuntu"/>
            </a:endParaRPr>
          </a:p>
          <a:p>
            <a:pPr indent="0" lvl="0" marL="0" rtl="0" algn="l">
              <a:spcBef>
                <a:spcPts val="0"/>
              </a:spcBef>
              <a:spcAft>
                <a:spcPts val="0"/>
              </a:spcAft>
              <a:buNone/>
            </a:pPr>
            <a:r>
              <a:rPr b="1" lang="fr-CA" sz="1700">
                <a:solidFill>
                  <a:srgbClr val="FFFFFF"/>
                </a:solidFill>
                <a:latin typeface="Ubuntu"/>
                <a:ea typeface="Ubuntu"/>
                <a:cs typeface="Ubuntu"/>
                <a:sym typeface="Ubuntu"/>
              </a:rPr>
              <a:t>DE LA SCIENCE ET TECHNOLOGIE</a:t>
            </a:r>
            <a:endParaRPr b="1" sz="1700">
              <a:solidFill>
                <a:srgbClr val="FFFFFF"/>
              </a:solidFill>
              <a:latin typeface="Ubuntu"/>
              <a:ea typeface="Ubuntu"/>
              <a:cs typeface="Ubuntu"/>
              <a:sym typeface="Ubuntu"/>
            </a:endParaRPr>
          </a:p>
        </p:txBody>
      </p:sp>
      <p:pic>
        <p:nvPicPr>
          <p:cNvPr id="627" name="Google Shape;627;p22"/>
          <p:cNvPicPr preferRelativeResize="0"/>
          <p:nvPr/>
        </p:nvPicPr>
        <p:blipFill>
          <a:blip r:embed="rId7">
            <a:alphaModFix/>
          </a:blip>
          <a:stretch>
            <a:fillRect/>
          </a:stretch>
        </p:blipFill>
        <p:spPr>
          <a:xfrm>
            <a:off x="303133" y="121252"/>
            <a:ext cx="1166353" cy="188236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31"/>
          <p:cNvSpPr txBox="1"/>
          <p:nvPr>
            <p:ph type="title"/>
          </p:nvPr>
        </p:nvSpPr>
        <p:spPr>
          <a:xfrm>
            <a:off x="3402450" y="2001150"/>
            <a:ext cx="5387100" cy="1201500"/>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Clr>
                <a:schemeClr val="accent1"/>
              </a:buClr>
              <a:buSzPts val="4400"/>
              <a:buFont typeface="Corbel"/>
              <a:buNone/>
            </a:pPr>
            <a:r>
              <a:rPr lang="fr-CA" sz="4400">
                <a:latin typeface="Viga"/>
                <a:ea typeface="Viga"/>
                <a:cs typeface="Viga"/>
                <a:sym typeface="Viga"/>
              </a:rPr>
              <a:t>Le Canvas</a:t>
            </a:r>
            <a:endParaRPr>
              <a:latin typeface="Viga"/>
              <a:ea typeface="Viga"/>
              <a:cs typeface="Viga"/>
              <a:sym typeface="Viga"/>
            </a:endParaRPr>
          </a:p>
        </p:txBody>
      </p:sp>
      <p:pic>
        <p:nvPicPr>
          <p:cNvPr id="720" name="Google Shape;720;p31"/>
          <p:cNvPicPr preferRelativeResize="0"/>
          <p:nvPr>
            <p:ph idx="4294967295" type="body"/>
          </p:nvPr>
        </p:nvPicPr>
        <p:blipFill rotWithShape="1">
          <a:blip r:embed="rId3">
            <a:alphaModFix/>
          </a:blip>
          <a:srcRect b="0" l="0" r="0" t="0"/>
          <a:stretch/>
        </p:blipFill>
        <p:spPr>
          <a:xfrm>
            <a:off x="4078538" y="4031388"/>
            <a:ext cx="4022700" cy="72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pic>
        <p:nvPicPr>
          <p:cNvPr id="726" name="Google Shape;726;p32"/>
          <p:cNvPicPr preferRelativeResize="0"/>
          <p:nvPr/>
        </p:nvPicPr>
        <p:blipFill>
          <a:blip r:embed="rId3">
            <a:alphaModFix/>
          </a:blip>
          <a:stretch>
            <a:fillRect/>
          </a:stretch>
        </p:blipFill>
        <p:spPr>
          <a:xfrm>
            <a:off x="152400" y="1181987"/>
            <a:ext cx="11887201" cy="4494028"/>
          </a:xfrm>
          <a:prstGeom prst="rect">
            <a:avLst/>
          </a:prstGeom>
          <a:noFill/>
          <a:ln>
            <a:noFill/>
          </a:ln>
        </p:spPr>
      </p:pic>
      <p:sp>
        <p:nvSpPr>
          <p:cNvPr id="727" name="Google Shape;727;p32"/>
          <p:cNvSpPr/>
          <p:nvPr/>
        </p:nvSpPr>
        <p:spPr>
          <a:xfrm>
            <a:off x="1417750" y="2229525"/>
            <a:ext cx="2390400" cy="1450800"/>
          </a:xfrm>
          <a:prstGeom prst="ellipse">
            <a:avLst/>
          </a:prstGeom>
          <a:noFill/>
          <a:ln cap="flat" cmpd="sng" w="28575">
            <a:solidFill>
              <a:srgbClr val="FAA2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2"/>
          <p:cNvSpPr/>
          <p:nvPr/>
        </p:nvSpPr>
        <p:spPr>
          <a:xfrm>
            <a:off x="5423750" y="3680325"/>
            <a:ext cx="3746400" cy="1846500"/>
          </a:xfrm>
          <a:prstGeom prst="ellipse">
            <a:avLst/>
          </a:prstGeom>
          <a:noFill/>
          <a:ln cap="flat" cmpd="sng" w="28575">
            <a:solidFill>
              <a:srgbClr val="FAA2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2"/>
          <p:cNvSpPr txBox="1"/>
          <p:nvPr/>
        </p:nvSpPr>
        <p:spPr>
          <a:xfrm>
            <a:off x="296800" y="313225"/>
            <a:ext cx="4121400" cy="60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sz="2400">
                <a:solidFill>
                  <a:srgbClr val="FAA22A"/>
                </a:solidFill>
                <a:latin typeface="Ubuntu"/>
                <a:ea typeface="Ubuntu"/>
                <a:cs typeface="Ubuntu"/>
                <a:sym typeface="Ubuntu"/>
              </a:rPr>
              <a:t>Accès aux activités</a:t>
            </a:r>
            <a:endParaRPr b="1" sz="2400">
              <a:solidFill>
                <a:srgbClr val="FAA22A"/>
              </a:solidFill>
              <a:latin typeface="Ubuntu"/>
              <a:ea typeface="Ubuntu"/>
              <a:cs typeface="Ubuntu"/>
              <a:sym typeface="Ubuntu"/>
            </a:endParaRPr>
          </a:p>
        </p:txBody>
      </p:sp>
      <p:sp>
        <p:nvSpPr>
          <p:cNvPr id="730" name="Google Shape;730;p32"/>
          <p:cNvSpPr txBox="1"/>
          <p:nvPr/>
        </p:nvSpPr>
        <p:spPr>
          <a:xfrm>
            <a:off x="7407300" y="5938850"/>
            <a:ext cx="4632300" cy="74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sz="2400">
                <a:solidFill>
                  <a:srgbClr val="FAA22A"/>
                </a:solidFill>
                <a:latin typeface="Ubuntu"/>
                <a:ea typeface="Ubuntu"/>
                <a:cs typeface="Ubuntu"/>
                <a:sym typeface="Ubuntu"/>
              </a:rPr>
              <a:t>Accès au Canvas</a:t>
            </a:r>
            <a:endParaRPr b="1" sz="2400">
              <a:solidFill>
                <a:srgbClr val="FAA22A"/>
              </a:solidFill>
              <a:latin typeface="Ubuntu"/>
              <a:ea typeface="Ubuntu"/>
              <a:cs typeface="Ubuntu"/>
              <a:sym typeface="Ubuntu"/>
            </a:endParaRPr>
          </a:p>
        </p:txBody>
      </p:sp>
      <p:cxnSp>
        <p:nvCxnSpPr>
          <p:cNvPr id="731" name="Google Shape;731;p32"/>
          <p:cNvCxnSpPr>
            <a:stCxn id="729" idx="2"/>
            <a:endCxn id="727" idx="0"/>
          </p:cNvCxnSpPr>
          <p:nvPr/>
        </p:nvCxnSpPr>
        <p:spPr>
          <a:xfrm>
            <a:off x="2357500" y="919225"/>
            <a:ext cx="255600" cy="1310400"/>
          </a:xfrm>
          <a:prstGeom prst="straightConnector1">
            <a:avLst/>
          </a:prstGeom>
          <a:noFill/>
          <a:ln cap="flat" cmpd="sng" w="38100">
            <a:solidFill>
              <a:srgbClr val="FAA22A"/>
            </a:solidFill>
            <a:prstDash val="solid"/>
            <a:round/>
            <a:headEnd len="med" w="med" type="none"/>
            <a:tailEnd len="med" w="med" type="triangle"/>
          </a:ln>
        </p:spPr>
      </p:cxnSp>
      <p:cxnSp>
        <p:nvCxnSpPr>
          <p:cNvPr id="732" name="Google Shape;732;p32"/>
          <p:cNvCxnSpPr>
            <a:stCxn id="730" idx="0"/>
            <a:endCxn id="728" idx="5"/>
          </p:cNvCxnSpPr>
          <p:nvPr/>
        </p:nvCxnSpPr>
        <p:spPr>
          <a:xfrm rot="10800000">
            <a:off x="8621550" y="5256350"/>
            <a:ext cx="1101900" cy="682500"/>
          </a:xfrm>
          <a:prstGeom prst="straightConnector1">
            <a:avLst/>
          </a:prstGeom>
          <a:noFill/>
          <a:ln cap="flat" cmpd="sng" w="38100">
            <a:solidFill>
              <a:srgbClr val="FAA22A"/>
            </a:solidFill>
            <a:prstDash val="solid"/>
            <a:round/>
            <a:headEnd len="med" w="med" type="none"/>
            <a:tailEnd len="med" w="med" type="triangle"/>
          </a:ln>
        </p:spPr>
      </p:cxnSp>
      <p:sp>
        <p:nvSpPr>
          <p:cNvPr id="733" name="Google Shape;733;p32"/>
          <p:cNvSpPr/>
          <p:nvPr/>
        </p:nvSpPr>
        <p:spPr>
          <a:xfrm>
            <a:off x="4286250" y="1170475"/>
            <a:ext cx="1632000" cy="445200"/>
          </a:xfrm>
          <a:prstGeom prst="rect">
            <a:avLst/>
          </a:prstGeom>
          <a:noFill/>
          <a:ln cap="flat" cmpd="sng" w="28575">
            <a:solidFill>
              <a:srgbClr val="FAA2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2"/>
          <p:cNvSpPr txBox="1"/>
          <p:nvPr/>
        </p:nvSpPr>
        <p:spPr>
          <a:xfrm>
            <a:off x="6878600" y="313175"/>
            <a:ext cx="2390400" cy="60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sz="2400">
                <a:solidFill>
                  <a:srgbClr val="FAA22A"/>
                </a:solidFill>
                <a:latin typeface="Ubuntu"/>
                <a:ea typeface="Ubuntu"/>
                <a:cs typeface="Ubuntu"/>
                <a:sym typeface="Ubuntu"/>
              </a:rPr>
              <a:t>Menu</a:t>
            </a:r>
            <a:endParaRPr b="1" sz="2400">
              <a:solidFill>
                <a:srgbClr val="FAA22A"/>
              </a:solidFill>
              <a:latin typeface="Ubuntu"/>
              <a:ea typeface="Ubuntu"/>
              <a:cs typeface="Ubuntu"/>
              <a:sym typeface="Ubuntu"/>
            </a:endParaRPr>
          </a:p>
        </p:txBody>
      </p:sp>
      <p:cxnSp>
        <p:nvCxnSpPr>
          <p:cNvPr id="735" name="Google Shape;735;p32"/>
          <p:cNvCxnSpPr>
            <a:stCxn id="734" idx="2"/>
            <a:endCxn id="733" idx="3"/>
          </p:cNvCxnSpPr>
          <p:nvPr/>
        </p:nvCxnSpPr>
        <p:spPr>
          <a:xfrm flipH="1">
            <a:off x="5918300" y="919175"/>
            <a:ext cx="2155500" cy="474000"/>
          </a:xfrm>
          <a:prstGeom prst="straightConnector1">
            <a:avLst/>
          </a:prstGeom>
          <a:noFill/>
          <a:ln cap="flat" cmpd="sng" w="38100">
            <a:solidFill>
              <a:srgbClr val="FAA22A"/>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33"/>
          <p:cNvSpPr txBox="1"/>
          <p:nvPr>
            <p:ph idx="4294967295" type="title"/>
          </p:nvPr>
        </p:nvSpPr>
        <p:spPr>
          <a:xfrm>
            <a:off x="2669850" y="281150"/>
            <a:ext cx="6852300" cy="8760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fr-CA" sz="3000">
                <a:latin typeface="Viga"/>
                <a:ea typeface="Viga"/>
                <a:cs typeface="Viga"/>
                <a:sym typeface="Viga"/>
              </a:rPr>
              <a:t>Les options du menu</a:t>
            </a:r>
            <a:endParaRPr sz="3000">
              <a:latin typeface="Viga"/>
              <a:ea typeface="Viga"/>
              <a:cs typeface="Viga"/>
              <a:sym typeface="Viga"/>
            </a:endParaRPr>
          </a:p>
        </p:txBody>
      </p:sp>
      <p:sp>
        <p:nvSpPr>
          <p:cNvPr id="742" name="Google Shape;742;p33"/>
          <p:cNvSpPr txBox="1"/>
          <p:nvPr>
            <p:ph idx="4294967295" type="body"/>
          </p:nvPr>
        </p:nvSpPr>
        <p:spPr>
          <a:xfrm>
            <a:off x="238875" y="2664425"/>
            <a:ext cx="3948300" cy="1088100"/>
          </a:xfrm>
          <a:prstGeom prst="rect">
            <a:avLst/>
          </a:prstGeom>
        </p:spPr>
        <p:txBody>
          <a:bodyPr anchorCtr="0" anchor="t" bIns="121900" lIns="121900" spcFirstLastPara="1" rIns="121900" wrap="square" tIns="121900">
            <a:noAutofit/>
          </a:bodyPr>
          <a:lstStyle/>
          <a:p>
            <a:pPr indent="0" lvl="0" marL="0" rtl="0" algn="l">
              <a:spcBef>
                <a:spcPts val="800"/>
              </a:spcBef>
              <a:spcAft>
                <a:spcPts val="0"/>
              </a:spcAft>
              <a:buNone/>
            </a:pPr>
            <a:r>
              <a:rPr lang="fr-CA" sz="1900">
                <a:latin typeface="Ubuntu"/>
                <a:ea typeface="Ubuntu"/>
                <a:cs typeface="Ubuntu"/>
                <a:sym typeface="Ubuntu"/>
              </a:rPr>
              <a:t>Historique du projet et présentation des membres de l’équipe de développeurs </a:t>
            </a:r>
            <a:endParaRPr sz="1900">
              <a:latin typeface="Ubuntu"/>
              <a:ea typeface="Ubuntu"/>
              <a:cs typeface="Ubuntu"/>
              <a:sym typeface="Ubuntu"/>
            </a:endParaRPr>
          </a:p>
        </p:txBody>
      </p:sp>
      <p:pic>
        <p:nvPicPr>
          <p:cNvPr id="743" name="Google Shape;743;p33"/>
          <p:cNvPicPr preferRelativeResize="0"/>
          <p:nvPr/>
        </p:nvPicPr>
        <p:blipFill>
          <a:blip r:embed="rId3">
            <a:alphaModFix/>
          </a:blip>
          <a:stretch>
            <a:fillRect/>
          </a:stretch>
        </p:blipFill>
        <p:spPr>
          <a:xfrm>
            <a:off x="3204688" y="1233322"/>
            <a:ext cx="5782625" cy="1354925"/>
          </a:xfrm>
          <a:prstGeom prst="rect">
            <a:avLst/>
          </a:prstGeom>
          <a:noFill/>
          <a:ln>
            <a:noFill/>
          </a:ln>
        </p:spPr>
      </p:pic>
      <p:sp>
        <p:nvSpPr>
          <p:cNvPr id="744" name="Google Shape;744;p33"/>
          <p:cNvSpPr txBox="1"/>
          <p:nvPr>
            <p:ph idx="4294967295" type="body"/>
          </p:nvPr>
        </p:nvSpPr>
        <p:spPr>
          <a:xfrm>
            <a:off x="4121850" y="4669425"/>
            <a:ext cx="3948300" cy="1088100"/>
          </a:xfrm>
          <a:prstGeom prst="rect">
            <a:avLst/>
          </a:prstGeom>
        </p:spPr>
        <p:txBody>
          <a:bodyPr anchorCtr="0" anchor="t" bIns="121900" lIns="121900" spcFirstLastPara="1" rIns="121900" wrap="square" tIns="121900">
            <a:noAutofit/>
          </a:bodyPr>
          <a:lstStyle/>
          <a:p>
            <a:pPr indent="0" lvl="0" marL="0" rtl="0" algn="l">
              <a:spcBef>
                <a:spcPts val="800"/>
              </a:spcBef>
              <a:spcAft>
                <a:spcPts val="0"/>
              </a:spcAft>
              <a:buNone/>
            </a:pPr>
            <a:r>
              <a:rPr lang="fr-CA" sz="1900">
                <a:latin typeface="Ubuntu"/>
                <a:ea typeface="Ubuntu"/>
                <a:cs typeface="Ubuntu"/>
                <a:sym typeface="Ubuntu"/>
              </a:rPr>
              <a:t>Tutoriels sur la gestuelles et de nombreuses capsules vidéo</a:t>
            </a:r>
            <a:endParaRPr sz="1900">
              <a:latin typeface="Ubuntu"/>
              <a:ea typeface="Ubuntu"/>
              <a:cs typeface="Ubuntu"/>
              <a:sym typeface="Ubuntu"/>
            </a:endParaRPr>
          </a:p>
        </p:txBody>
      </p:sp>
      <p:sp>
        <p:nvSpPr>
          <p:cNvPr id="745" name="Google Shape;745;p33"/>
          <p:cNvSpPr txBox="1"/>
          <p:nvPr>
            <p:ph idx="4294967295" type="body"/>
          </p:nvPr>
        </p:nvSpPr>
        <p:spPr>
          <a:xfrm>
            <a:off x="7731650" y="2884950"/>
            <a:ext cx="4195500" cy="1284600"/>
          </a:xfrm>
          <a:prstGeom prst="rect">
            <a:avLst/>
          </a:prstGeom>
        </p:spPr>
        <p:txBody>
          <a:bodyPr anchorCtr="0" anchor="t" bIns="121900" lIns="121900" spcFirstLastPara="1" rIns="121900" wrap="square" tIns="121900">
            <a:noAutofit/>
          </a:bodyPr>
          <a:lstStyle/>
          <a:p>
            <a:pPr indent="0" lvl="0" marL="0" rtl="0" algn="l">
              <a:spcBef>
                <a:spcPts val="800"/>
              </a:spcBef>
              <a:spcAft>
                <a:spcPts val="0"/>
              </a:spcAft>
              <a:buNone/>
            </a:pPr>
            <a:r>
              <a:rPr lang="fr-CA" sz="1900">
                <a:latin typeface="Ubuntu"/>
                <a:ea typeface="Ubuntu"/>
                <a:cs typeface="Ubuntu"/>
                <a:sym typeface="Ubuntu"/>
              </a:rPr>
              <a:t>Quelques Canvas partagés publiquement et pouvant être récupérés dans nos propres canvas</a:t>
            </a:r>
            <a:endParaRPr sz="1900">
              <a:latin typeface="Ubuntu"/>
              <a:ea typeface="Ubuntu"/>
              <a:cs typeface="Ubuntu"/>
              <a:sym typeface="Ubuntu"/>
            </a:endParaRPr>
          </a:p>
        </p:txBody>
      </p:sp>
      <p:pic>
        <p:nvPicPr>
          <p:cNvPr id="746" name="Google Shape;746;p33"/>
          <p:cNvPicPr preferRelativeResize="0"/>
          <p:nvPr/>
        </p:nvPicPr>
        <p:blipFill>
          <a:blip r:embed="rId4">
            <a:alphaModFix/>
          </a:blip>
          <a:stretch>
            <a:fillRect/>
          </a:stretch>
        </p:blipFill>
        <p:spPr>
          <a:xfrm>
            <a:off x="238875" y="4879724"/>
            <a:ext cx="3339550" cy="1744650"/>
          </a:xfrm>
          <a:prstGeom prst="rect">
            <a:avLst/>
          </a:prstGeom>
          <a:noFill/>
          <a:ln>
            <a:noFill/>
          </a:ln>
        </p:spPr>
      </p:pic>
      <p:pic>
        <p:nvPicPr>
          <p:cNvPr id="747" name="Google Shape;747;p33"/>
          <p:cNvPicPr preferRelativeResize="0"/>
          <p:nvPr/>
        </p:nvPicPr>
        <p:blipFill>
          <a:blip r:embed="rId5">
            <a:alphaModFix/>
          </a:blip>
          <a:stretch>
            <a:fillRect/>
          </a:stretch>
        </p:blipFill>
        <p:spPr>
          <a:xfrm>
            <a:off x="8613575" y="4497626"/>
            <a:ext cx="3339550" cy="2026473"/>
          </a:xfrm>
          <a:prstGeom prst="rect">
            <a:avLst/>
          </a:prstGeom>
          <a:noFill/>
          <a:ln>
            <a:noFill/>
          </a:ln>
        </p:spPr>
      </p:pic>
      <p:cxnSp>
        <p:nvCxnSpPr>
          <p:cNvPr id="748" name="Google Shape;748;p33"/>
          <p:cNvCxnSpPr>
            <a:endCxn id="742" idx="0"/>
          </p:cNvCxnSpPr>
          <p:nvPr/>
        </p:nvCxnSpPr>
        <p:spPr>
          <a:xfrm flipH="1">
            <a:off x="2213025" y="2324525"/>
            <a:ext cx="2122800" cy="339900"/>
          </a:xfrm>
          <a:prstGeom prst="straightConnector1">
            <a:avLst/>
          </a:prstGeom>
          <a:noFill/>
          <a:ln cap="flat" cmpd="sng" w="38100">
            <a:solidFill>
              <a:srgbClr val="0069BF"/>
            </a:solidFill>
            <a:prstDash val="solid"/>
            <a:round/>
            <a:headEnd len="med" w="med" type="none"/>
            <a:tailEnd len="med" w="med" type="triangle"/>
          </a:ln>
        </p:spPr>
      </p:cxnSp>
      <p:cxnSp>
        <p:nvCxnSpPr>
          <p:cNvPr id="749" name="Google Shape;749;p33"/>
          <p:cNvCxnSpPr>
            <a:endCxn id="744" idx="0"/>
          </p:cNvCxnSpPr>
          <p:nvPr/>
        </p:nvCxnSpPr>
        <p:spPr>
          <a:xfrm>
            <a:off x="5769900" y="2324325"/>
            <a:ext cx="326100" cy="2345100"/>
          </a:xfrm>
          <a:prstGeom prst="straightConnector1">
            <a:avLst/>
          </a:prstGeom>
          <a:noFill/>
          <a:ln cap="flat" cmpd="sng" w="38100">
            <a:solidFill>
              <a:srgbClr val="0069BF"/>
            </a:solidFill>
            <a:prstDash val="solid"/>
            <a:round/>
            <a:headEnd len="med" w="med" type="none"/>
            <a:tailEnd len="med" w="med" type="triangle"/>
          </a:ln>
        </p:spPr>
      </p:cxnSp>
      <p:cxnSp>
        <p:nvCxnSpPr>
          <p:cNvPr id="750" name="Google Shape;750;p33"/>
          <p:cNvCxnSpPr>
            <a:endCxn id="745" idx="0"/>
          </p:cNvCxnSpPr>
          <p:nvPr/>
        </p:nvCxnSpPr>
        <p:spPr>
          <a:xfrm>
            <a:off x="7608200" y="2291550"/>
            <a:ext cx="2221200" cy="593400"/>
          </a:xfrm>
          <a:prstGeom prst="straightConnector1">
            <a:avLst/>
          </a:prstGeom>
          <a:noFill/>
          <a:ln cap="flat" cmpd="sng" w="38100">
            <a:solidFill>
              <a:srgbClr val="0069BF"/>
            </a:solidFill>
            <a:prstDash val="solid"/>
            <a:round/>
            <a:headEnd len="med" w="med" type="none"/>
            <a:tailEnd len="med" w="med" type="triangle"/>
          </a:ln>
        </p:spPr>
      </p:cxnSp>
      <p:pic>
        <p:nvPicPr>
          <p:cNvPr id="751" name="Google Shape;751;p33"/>
          <p:cNvPicPr preferRelativeResize="0"/>
          <p:nvPr/>
        </p:nvPicPr>
        <p:blipFill>
          <a:blip r:embed="rId6">
            <a:alphaModFix/>
          </a:blip>
          <a:stretch>
            <a:fillRect/>
          </a:stretch>
        </p:blipFill>
        <p:spPr>
          <a:xfrm>
            <a:off x="10333000" y="678975"/>
            <a:ext cx="1594150" cy="770800"/>
          </a:xfrm>
          <a:prstGeom prst="rect">
            <a:avLst/>
          </a:prstGeom>
          <a:noFill/>
          <a:ln>
            <a:noFill/>
          </a:ln>
        </p:spPr>
      </p:pic>
      <p:sp>
        <p:nvSpPr>
          <p:cNvPr id="752" name="Google Shape;752;p33"/>
          <p:cNvSpPr txBox="1"/>
          <p:nvPr/>
        </p:nvSpPr>
        <p:spPr>
          <a:xfrm>
            <a:off x="9297875" y="263775"/>
            <a:ext cx="2753100" cy="41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a:solidFill>
                  <a:srgbClr val="0069BF"/>
                </a:solidFill>
                <a:latin typeface="Ubuntu"/>
                <a:ea typeface="Ubuntu"/>
                <a:cs typeface="Ubuntu"/>
                <a:sym typeface="Ubuntu"/>
              </a:rPr>
              <a:t>Liens vers les réseaux sociaux</a:t>
            </a:r>
            <a:endParaRPr>
              <a:solidFill>
                <a:srgbClr val="0069BF"/>
              </a:solidFill>
              <a:latin typeface="Ubuntu"/>
              <a:ea typeface="Ubuntu"/>
              <a:cs typeface="Ubuntu"/>
              <a:sym typeface="Ubuntu"/>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34"/>
          <p:cNvSpPr txBox="1"/>
          <p:nvPr>
            <p:ph type="title"/>
          </p:nvPr>
        </p:nvSpPr>
        <p:spPr>
          <a:xfrm>
            <a:off x="997225" y="300029"/>
            <a:ext cx="8187300" cy="6135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4400"/>
              <a:buFont typeface="Corbel"/>
              <a:buNone/>
            </a:pPr>
            <a:r>
              <a:rPr lang="fr-CA" sz="3600">
                <a:latin typeface="Viga"/>
                <a:ea typeface="Viga"/>
                <a:cs typeface="Viga"/>
                <a:sym typeface="Viga"/>
              </a:rPr>
              <a:t>Présentation de l’interface</a:t>
            </a:r>
            <a:endParaRPr sz="3600">
              <a:latin typeface="Viga"/>
              <a:ea typeface="Viga"/>
              <a:cs typeface="Viga"/>
              <a:sym typeface="Viga"/>
            </a:endParaRPr>
          </a:p>
        </p:txBody>
      </p:sp>
      <p:pic>
        <p:nvPicPr>
          <p:cNvPr id="759" name="Google Shape;759;p34"/>
          <p:cNvPicPr preferRelativeResize="0"/>
          <p:nvPr>
            <p:ph idx="1" type="body"/>
          </p:nvPr>
        </p:nvPicPr>
        <p:blipFill rotWithShape="1">
          <a:blip r:embed="rId3">
            <a:alphaModFix/>
          </a:blip>
          <a:srcRect b="0" l="0" r="0" t="0"/>
          <a:stretch/>
        </p:blipFill>
        <p:spPr>
          <a:xfrm>
            <a:off x="415600" y="1536625"/>
            <a:ext cx="2105100" cy="4555200"/>
          </a:xfrm>
          <a:prstGeom prst="rect">
            <a:avLst/>
          </a:prstGeom>
          <a:noFill/>
          <a:ln>
            <a:noFill/>
          </a:ln>
        </p:spPr>
      </p:pic>
      <p:pic>
        <p:nvPicPr>
          <p:cNvPr id="760" name="Google Shape;760;p34"/>
          <p:cNvPicPr preferRelativeResize="0"/>
          <p:nvPr/>
        </p:nvPicPr>
        <p:blipFill rotWithShape="1">
          <a:blip r:embed="rId4">
            <a:alphaModFix/>
          </a:blip>
          <a:srcRect b="0" l="0" r="0" t="0"/>
          <a:stretch/>
        </p:blipFill>
        <p:spPr>
          <a:xfrm>
            <a:off x="2778065" y="1633642"/>
            <a:ext cx="2400103" cy="2413005"/>
          </a:xfrm>
          <a:prstGeom prst="rect">
            <a:avLst/>
          </a:prstGeom>
          <a:noFill/>
          <a:ln>
            <a:noFill/>
          </a:ln>
          <a:effectLst>
            <a:outerShdw blurRad="271463" rotWithShape="0" algn="bl" dir="4140000" dist="171450">
              <a:srgbClr val="000000">
                <a:alpha val="40000"/>
              </a:srgbClr>
            </a:outerShdw>
          </a:effectLst>
        </p:spPr>
      </p:pic>
      <p:pic>
        <p:nvPicPr>
          <p:cNvPr id="761" name="Google Shape;761;p34"/>
          <p:cNvPicPr preferRelativeResize="0"/>
          <p:nvPr/>
        </p:nvPicPr>
        <p:blipFill rotWithShape="1">
          <a:blip r:embed="rId5">
            <a:alphaModFix/>
          </a:blip>
          <a:srcRect b="0" l="0" r="0" t="0"/>
          <a:stretch/>
        </p:blipFill>
        <p:spPr>
          <a:xfrm>
            <a:off x="5178166" y="3249228"/>
            <a:ext cx="5776219" cy="2025988"/>
          </a:xfrm>
          <a:prstGeom prst="rect">
            <a:avLst/>
          </a:prstGeom>
          <a:noFill/>
          <a:ln>
            <a:noFill/>
          </a:ln>
          <a:effectLst>
            <a:outerShdw blurRad="57150" rotWithShape="0" algn="bl" dir="5400000" dist="19050">
              <a:srgbClr val="000000">
                <a:alpha val="50000"/>
              </a:srgbClr>
            </a:outerShdw>
          </a:effectLst>
        </p:spPr>
      </p:pic>
      <p:sp>
        <p:nvSpPr>
          <p:cNvPr id="762" name="Google Shape;762;p34"/>
          <p:cNvSpPr txBox="1"/>
          <p:nvPr/>
        </p:nvSpPr>
        <p:spPr>
          <a:xfrm>
            <a:off x="5766342" y="2055842"/>
            <a:ext cx="5200500" cy="775200"/>
          </a:xfrm>
          <a:prstGeom prst="rect">
            <a:avLst/>
          </a:prstGeom>
          <a:noFill/>
          <a:ln>
            <a:noFill/>
          </a:ln>
        </p:spPr>
        <p:txBody>
          <a:bodyPr anchorCtr="0" anchor="t" bIns="121900" lIns="121900" spcFirstLastPara="1" rIns="121900" wrap="square" tIns="121900">
            <a:noAutofit/>
          </a:bodyPr>
          <a:lstStyle/>
          <a:p>
            <a:pPr indent="0" lvl="0" marL="0" marR="0" rtl="0" algn="ctr">
              <a:spcBef>
                <a:spcPts val="0"/>
              </a:spcBef>
              <a:spcAft>
                <a:spcPts val="0"/>
              </a:spcAft>
              <a:buClr>
                <a:srgbClr val="0069BF"/>
              </a:buClr>
              <a:buSzPts val="3200"/>
              <a:buFont typeface="Arial"/>
              <a:buNone/>
            </a:pPr>
            <a:r>
              <a:rPr b="0" i="0" lang="fr-CA" sz="2400" u="sng" cap="none" strike="noStrike">
                <a:solidFill>
                  <a:srgbClr val="0069BF"/>
                </a:solidFill>
                <a:latin typeface="Arial"/>
                <a:ea typeface="Arial"/>
                <a:cs typeface="Arial"/>
                <a:sym typeface="Arial"/>
                <a:hlinkClick r:id="rId6">
                  <a:extLst>
                    <a:ext uri="{A12FA001-AC4F-418D-AE19-62706E023703}">
                      <ahyp:hlinkClr val="tx"/>
                    </a:ext>
                  </a:extLst>
                </a:hlinkClick>
              </a:rPr>
              <a:t>https://graspablemath.com/</a:t>
            </a:r>
            <a:endParaRPr b="0" i="0" sz="2400" u="none" cap="none" strike="noStrike">
              <a:solidFill>
                <a:srgbClr val="0069BF"/>
              </a:solidFill>
              <a:latin typeface="Open Sans"/>
              <a:ea typeface="Open Sans"/>
              <a:cs typeface="Open Sans"/>
              <a:sym typeface="Open Sans"/>
            </a:endParaRPr>
          </a:p>
        </p:txBody>
      </p:sp>
      <p:pic>
        <p:nvPicPr>
          <p:cNvPr id="763" name="Google Shape;763;p34"/>
          <p:cNvPicPr preferRelativeResize="0"/>
          <p:nvPr/>
        </p:nvPicPr>
        <p:blipFill rotWithShape="1">
          <a:blip r:embed="rId7">
            <a:alphaModFix/>
          </a:blip>
          <a:srcRect b="0" l="0" r="0" t="0"/>
          <a:stretch/>
        </p:blipFill>
        <p:spPr>
          <a:xfrm rot="-543504">
            <a:off x="3044172" y="4466200"/>
            <a:ext cx="1867867" cy="1653867"/>
          </a:xfrm>
          <a:prstGeom prst="rect">
            <a:avLst/>
          </a:prstGeom>
          <a:noFill/>
          <a:ln>
            <a:noFill/>
          </a:ln>
          <a:effectLst>
            <a:outerShdw blurRad="71438" rotWithShape="0" algn="bl" dir="3960000" dist="76200">
              <a:srgbClr val="000000">
                <a:alpha val="49019"/>
              </a:srgbClr>
            </a:outerShdw>
          </a:effectLst>
        </p:spPr>
      </p:pic>
      <p:sp>
        <p:nvSpPr>
          <p:cNvPr id="764" name="Google Shape;764;p34"/>
          <p:cNvSpPr txBox="1"/>
          <p:nvPr/>
        </p:nvSpPr>
        <p:spPr>
          <a:xfrm>
            <a:off x="6863367" y="5985958"/>
            <a:ext cx="3109200" cy="432900"/>
          </a:xfrm>
          <a:prstGeom prst="rect">
            <a:avLst/>
          </a:prstGeom>
          <a:noFill/>
          <a:ln>
            <a:noFill/>
          </a:ln>
        </p:spPr>
        <p:txBody>
          <a:bodyPr anchorCtr="0" anchor="t" bIns="121900" lIns="121900" spcFirstLastPara="1" rIns="121900" wrap="square" tIns="121900">
            <a:noAutofit/>
          </a:bodyPr>
          <a:lstStyle/>
          <a:p>
            <a:pPr indent="0" lvl="0" marL="0" marR="0" rtl="0" algn="r">
              <a:spcBef>
                <a:spcPts val="0"/>
              </a:spcBef>
              <a:spcAft>
                <a:spcPts val="0"/>
              </a:spcAft>
              <a:buClr>
                <a:schemeClr val="hlink"/>
              </a:buClr>
              <a:buSzPts val="1467"/>
              <a:buFont typeface="Open Sans"/>
              <a:buNone/>
            </a:pPr>
            <a:r>
              <a:rPr b="0" i="0" lang="fr-CA" sz="1467" u="sng" cap="none" strike="noStrike">
                <a:solidFill>
                  <a:schemeClr val="hlink"/>
                </a:solidFill>
                <a:latin typeface="Open Sans"/>
                <a:ea typeface="Open Sans"/>
                <a:cs typeface="Open Sans"/>
                <a:sym typeface="Open Sans"/>
                <a:hlinkClick r:id="rId8"/>
              </a:rPr>
              <a:t>Chaine You</a:t>
            </a:r>
            <a:r>
              <a:rPr lang="fr-CA" sz="1467" u="sng">
                <a:solidFill>
                  <a:schemeClr val="hlink"/>
                </a:solidFill>
                <a:latin typeface="Open Sans"/>
                <a:ea typeface="Open Sans"/>
                <a:cs typeface="Open Sans"/>
                <a:sym typeface="Open Sans"/>
                <a:hlinkClick r:id="rId9"/>
              </a:rPr>
              <a:t>T</a:t>
            </a:r>
            <a:r>
              <a:rPr b="0" i="0" lang="fr-CA" sz="1467" u="sng" cap="none" strike="noStrike">
                <a:solidFill>
                  <a:schemeClr val="hlink"/>
                </a:solidFill>
                <a:latin typeface="Open Sans"/>
                <a:ea typeface="Open Sans"/>
                <a:cs typeface="Open Sans"/>
                <a:sym typeface="Open Sans"/>
                <a:hlinkClick r:id="rId10"/>
              </a:rPr>
              <a:t>ube pour tutoriel</a:t>
            </a:r>
            <a:endParaRPr b="0" i="0" sz="1467" u="none" cap="none" strike="noStrike">
              <a:solidFill>
                <a:schemeClr val="dk1"/>
              </a:solidFill>
              <a:latin typeface="Open Sans"/>
              <a:ea typeface="Open Sans"/>
              <a:cs typeface="Open Sans"/>
              <a:sym typeface="Open Sans"/>
            </a:endParaRPr>
          </a:p>
        </p:txBody>
      </p:sp>
      <p:sp>
        <p:nvSpPr>
          <p:cNvPr id="765" name="Google Shape;765;p34"/>
          <p:cNvSpPr txBox="1"/>
          <p:nvPr/>
        </p:nvSpPr>
        <p:spPr>
          <a:xfrm>
            <a:off x="7197867" y="5574625"/>
            <a:ext cx="2774700" cy="517200"/>
          </a:xfrm>
          <a:prstGeom prst="rect">
            <a:avLst/>
          </a:prstGeom>
          <a:noFill/>
          <a:ln>
            <a:noFill/>
          </a:ln>
        </p:spPr>
        <p:txBody>
          <a:bodyPr anchorCtr="0" anchor="t" bIns="121900" lIns="121900" spcFirstLastPara="1" rIns="121900" wrap="square" tIns="121900">
            <a:noAutofit/>
          </a:bodyPr>
          <a:lstStyle/>
          <a:p>
            <a:pPr indent="0" lvl="0" marL="0" marR="0" rtl="0" algn="r">
              <a:spcBef>
                <a:spcPts val="0"/>
              </a:spcBef>
              <a:spcAft>
                <a:spcPts val="0"/>
              </a:spcAft>
              <a:buClr>
                <a:schemeClr val="hlink"/>
              </a:buClr>
              <a:buSzPts val="1467"/>
              <a:buFont typeface="Open Sans"/>
              <a:buNone/>
            </a:pPr>
            <a:r>
              <a:rPr b="0" i="0" lang="fr-CA" sz="1467" u="sng" cap="none" strike="noStrike">
                <a:solidFill>
                  <a:schemeClr val="hlink"/>
                </a:solidFill>
                <a:latin typeface="Open Sans"/>
                <a:ea typeface="Open Sans"/>
                <a:cs typeface="Open Sans"/>
                <a:sym typeface="Open Sans"/>
                <a:hlinkClick r:id="rId11"/>
              </a:rPr>
              <a:t>Tutoriels du logiciel</a:t>
            </a:r>
            <a:endParaRPr b="0" i="0" sz="1467" u="none" cap="none" strike="noStrike">
              <a:solidFill>
                <a:schemeClr val="dk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35"/>
          <p:cNvSpPr txBox="1"/>
          <p:nvPr>
            <p:ph type="title"/>
          </p:nvPr>
        </p:nvSpPr>
        <p:spPr>
          <a:xfrm>
            <a:off x="973025" y="254377"/>
            <a:ext cx="8187300" cy="876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accent1"/>
              </a:buClr>
              <a:buSzPts val="4200"/>
              <a:buFont typeface="Corbel"/>
              <a:buNone/>
            </a:pPr>
            <a:r>
              <a:rPr lang="fr-CA">
                <a:latin typeface="Viga"/>
                <a:ea typeface="Viga"/>
                <a:cs typeface="Viga"/>
                <a:sym typeface="Viga"/>
              </a:rPr>
              <a:t>Les options de configuration</a:t>
            </a:r>
            <a:endParaRPr>
              <a:latin typeface="Viga"/>
              <a:ea typeface="Viga"/>
              <a:cs typeface="Viga"/>
              <a:sym typeface="Viga"/>
            </a:endParaRPr>
          </a:p>
        </p:txBody>
      </p:sp>
      <p:pic>
        <p:nvPicPr>
          <p:cNvPr id="772" name="Google Shape;772;p35"/>
          <p:cNvPicPr preferRelativeResize="0"/>
          <p:nvPr/>
        </p:nvPicPr>
        <p:blipFill rotWithShape="1">
          <a:blip r:embed="rId3">
            <a:alphaModFix/>
          </a:blip>
          <a:srcRect b="0" l="0" r="0" t="0"/>
          <a:stretch/>
        </p:blipFill>
        <p:spPr>
          <a:xfrm>
            <a:off x="7561402" y="1257449"/>
            <a:ext cx="3854736" cy="5224367"/>
          </a:xfrm>
          <a:prstGeom prst="rect">
            <a:avLst/>
          </a:prstGeom>
          <a:noFill/>
          <a:ln>
            <a:noFill/>
          </a:ln>
        </p:spPr>
      </p:pic>
      <p:pic>
        <p:nvPicPr>
          <p:cNvPr id="773" name="Google Shape;773;p35"/>
          <p:cNvPicPr preferRelativeResize="0"/>
          <p:nvPr/>
        </p:nvPicPr>
        <p:blipFill rotWithShape="1">
          <a:blip r:embed="rId4">
            <a:alphaModFix/>
          </a:blip>
          <a:srcRect b="0" l="0" r="0" t="0"/>
          <a:stretch/>
        </p:blipFill>
        <p:spPr>
          <a:xfrm>
            <a:off x="801873" y="1529633"/>
            <a:ext cx="1411898" cy="1230368"/>
          </a:xfrm>
          <a:prstGeom prst="rect">
            <a:avLst/>
          </a:prstGeom>
          <a:noFill/>
          <a:ln>
            <a:noFill/>
          </a:ln>
        </p:spPr>
      </p:pic>
      <p:sp>
        <p:nvSpPr>
          <p:cNvPr id="774" name="Google Shape;774;p35">
            <a:hlinkClick r:id="rId5"/>
          </p:cNvPr>
          <p:cNvSpPr txBox="1"/>
          <p:nvPr/>
        </p:nvSpPr>
        <p:spPr>
          <a:xfrm>
            <a:off x="973015" y="3220894"/>
            <a:ext cx="5806398"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17BF6"/>
              </a:buClr>
              <a:buSzPts val="2800"/>
              <a:buFont typeface="Century Gothic"/>
              <a:buNone/>
            </a:pPr>
            <a:r>
              <a:rPr i="0" lang="fr-CA" sz="2800" u="sng" cap="none" strike="noStrike">
                <a:solidFill>
                  <a:schemeClr val="hlink"/>
                </a:solidFill>
                <a:latin typeface="Ubuntu"/>
                <a:ea typeface="Ubuntu"/>
                <a:cs typeface="Ubuntu"/>
                <a:sym typeface="Ubuntu"/>
                <a:hlinkClick r:id="rId6"/>
              </a:rPr>
              <a:t>Document pour la configuration</a:t>
            </a:r>
            <a:endParaRPr i="0" sz="1800" u="none" cap="none" strike="noStrike">
              <a:solidFill>
                <a:schemeClr val="dk1"/>
              </a:solidFill>
              <a:latin typeface="Ubuntu"/>
              <a:ea typeface="Ubuntu"/>
              <a:cs typeface="Ubuntu"/>
              <a:sym typeface="Ubuntu"/>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36"/>
          <p:cNvSpPr txBox="1"/>
          <p:nvPr>
            <p:ph type="title"/>
          </p:nvPr>
        </p:nvSpPr>
        <p:spPr>
          <a:xfrm>
            <a:off x="973025" y="254377"/>
            <a:ext cx="8187300" cy="876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accent1"/>
              </a:buClr>
              <a:buSzPts val="4200"/>
              <a:buFont typeface="Corbel"/>
              <a:buNone/>
            </a:pPr>
            <a:r>
              <a:rPr lang="fr-CA" sz="3400">
                <a:latin typeface="Viga"/>
                <a:ea typeface="Viga"/>
                <a:cs typeface="Viga"/>
                <a:sym typeface="Viga"/>
              </a:rPr>
              <a:t>Réécriture des équations par glissement</a:t>
            </a:r>
            <a:endParaRPr sz="3400">
              <a:latin typeface="Viga"/>
              <a:ea typeface="Viga"/>
              <a:cs typeface="Viga"/>
              <a:sym typeface="Viga"/>
            </a:endParaRPr>
          </a:p>
        </p:txBody>
      </p:sp>
      <p:pic>
        <p:nvPicPr>
          <p:cNvPr id="781" name="Google Shape;781;p36"/>
          <p:cNvPicPr preferRelativeResize="0"/>
          <p:nvPr/>
        </p:nvPicPr>
        <p:blipFill>
          <a:blip r:embed="rId3">
            <a:alphaModFix/>
          </a:blip>
          <a:stretch>
            <a:fillRect/>
          </a:stretch>
        </p:blipFill>
        <p:spPr>
          <a:xfrm>
            <a:off x="931625" y="3439104"/>
            <a:ext cx="4924425" cy="447675"/>
          </a:xfrm>
          <a:prstGeom prst="rect">
            <a:avLst/>
          </a:prstGeom>
          <a:noFill/>
          <a:ln>
            <a:noFill/>
          </a:ln>
        </p:spPr>
      </p:pic>
      <p:pic>
        <p:nvPicPr>
          <p:cNvPr id="782" name="Google Shape;782;p36"/>
          <p:cNvPicPr preferRelativeResize="0"/>
          <p:nvPr/>
        </p:nvPicPr>
        <p:blipFill>
          <a:blip r:embed="rId4">
            <a:alphaModFix/>
          </a:blip>
          <a:stretch>
            <a:fillRect/>
          </a:stretch>
        </p:blipFill>
        <p:spPr>
          <a:xfrm>
            <a:off x="931625" y="4975643"/>
            <a:ext cx="4962525" cy="476250"/>
          </a:xfrm>
          <a:prstGeom prst="rect">
            <a:avLst/>
          </a:prstGeom>
          <a:noFill/>
          <a:ln>
            <a:noFill/>
          </a:ln>
        </p:spPr>
      </p:pic>
      <p:pic>
        <p:nvPicPr>
          <p:cNvPr id="783" name="Google Shape;783;p36"/>
          <p:cNvPicPr preferRelativeResize="0"/>
          <p:nvPr/>
        </p:nvPicPr>
        <p:blipFill>
          <a:blip r:embed="rId5">
            <a:alphaModFix/>
          </a:blip>
          <a:stretch>
            <a:fillRect/>
          </a:stretch>
        </p:blipFill>
        <p:spPr>
          <a:xfrm>
            <a:off x="3021025" y="1107286"/>
            <a:ext cx="3324225" cy="533400"/>
          </a:xfrm>
          <a:prstGeom prst="rect">
            <a:avLst/>
          </a:prstGeom>
          <a:noFill/>
          <a:ln>
            <a:noFill/>
          </a:ln>
        </p:spPr>
      </p:pic>
      <p:pic>
        <p:nvPicPr>
          <p:cNvPr id="784" name="Google Shape;784;p36"/>
          <p:cNvPicPr preferRelativeResize="0"/>
          <p:nvPr/>
        </p:nvPicPr>
        <p:blipFill>
          <a:blip r:embed="rId6">
            <a:alphaModFix/>
          </a:blip>
          <a:stretch>
            <a:fillRect/>
          </a:stretch>
        </p:blipFill>
        <p:spPr>
          <a:xfrm>
            <a:off x="931625" y="1931139"/>
            <a:ext cx="4829175" cy="419100"/>
          </a:xfrm>
          <a:prstGeom prst="rect">
            <a:avLst/>
          </a:prstGeom>
          <a:noFill/>
          <a:ln>
            <a:noFill/>
          </a:ln>
        </p:spPr>
      </p:pic>
      <p:sp>
        <p:nvSpPr>
          <p:cNvPr id="785" name="Google Shape;785;p36"/>
          <p:cNvSpPr txBox="1"/>
          <p:nvPr/>
        </p:nvSpPr>
        <p:spPr>
          <a:xfrm>
            <a:off x="931625" y="2350922"/>
            <a:ext cx="7550700" cy="782700"/>
          </a:xfrm>
          <a:prstGeom prst="rect">
            <a:avLst/>
          </a:prstGeom>
          <a:solidFill>
            <a:srgbClr val="CFE2F3"/>
          </a:solidFill>
          <a:ln>
            <a:noFill/>
          </a:ln>
        </p:spPr>
        <p:txBody>
          <a:bodyPr anchorCtr="0" anchor="t" bIns="91425" lIns="91425" spcFirstLastPara="1" rIns="91425" wrap="square" tIns="91425">
            <a:spAutoFit/>
          </a:bodyPr>
          <a:lstStyle/>
          <a:p>
            <a:pPr indent="0" lvl="0" marL="0" marR="38100" rtl="0" algn="l">
              <a:lnSpc>
                <a:spcPct val="128571"/>
              </a:lnSpc>
              <a:spcBef>
                <a:spcPts val="0"/>
              </a:spcBef>
              <a:spcAft>
                <a:spcPts val="0"/>
              </a:spcAft>
              <a:buNone/>
            </a:pPr>
            <a:r>
              <a:rPr lang="fr-CA" sz="1700">
                <a:solidFill>
                  <a:srgbClr val="202124"/>
                </a:solidFill>
                <a:highlight>
                  <a:srgbClr val="CFE2F3"/>
                </a:highlight>
              </a:rPr>
              <a:t>Faites glisser un terme sur le signe égal pour appliquer l'opération inverse aux deux côtés. Combine automatiquement les termes correspondants.</a:t>
            </a:r>
            <a:endParaRPr sz="1000">
              <a:highlight>
                <a:srgbClr val="CFE2F3"/>
              </a:highlight>
              <a:latin typeface="Dosis"/>
              <a:ea typeface="Dosis"/>
              <a:cs typeface="Dosis"/>
              <a:sym typeface="Dosis"/>
            </a:endParaRPr>
          </a:p>
        </p:txBody>
      </p:sp>
      <p:sp>
        <p:nvSpPr>
          <p:cNvPr id="786" name="Google Shape;786;p36"/>
          <p:cNvSpPr txBox="1"/>
          <p:nvPr/>
        </p:nvSpPr>
        <p:spPr>
          <a:xfrm>
            <a:off x="931625" y="3887461"/>
            <a:ext cx="7550700" cy="782700"/>
          </a:xfrm>
          <a:prstGeom prst="rect">
            <a:avLst/>
          </a:prstGeom>
          <a:solidFill>
            <a:srgbClr val="CFE2F3"/>
          </a:solidFill>
          <a:ln>
            <a:noFill/>
          </a:ln>
        </p:spPr>
        <p:txBody>
          <a:bodyPr anchorCtr="0" anchor="t" bIns="91425" lIns="91425" spcFirstLastPara="1" rIns="91425" wrap="square" tIns="91425">
            <a:spAutoFit/>
          </a:bodyPr>
          <a:lstStyle/>
          <a:p>
            <a:pPr indent="0" lvl="0" marL="0" marR="38100" rtl="0" algn="l">
              <a:lnSpc>
                <a:spcPct val="128571"/>
              </a:lnSpc>
              <a:spcBef>
                <a:spcPts val="0"/>
              </a:spcBef>
              <a:spcAft>
                <a:spcPts val="0"/>
              </a:spcAft>
              <a:buNone/>
            </a:pPr>
            <a:r>
              <a:rPr lang="fr-CA" sz="1700">
                <a:solidFill>
                  <a:srgbClr val="202124"/>
                </a:solidFill>
                <a:highlight>
                  <a:srgbClr val="CFE2F3"/>
                </a:highlight>
              </a:rPr>
              <a:t>Faites glisser un terme sur le signe égal pour appliquer l'opération inverse aux deux côtés. Affiche les termes inverses des deux côtés de l'équation.</a:t>
            </a:r>
            <a:endParaRPr sz="600">
              <a:highlight>
                <a:srgbClr val="CFE2F3"/>
              </a:highlight>
              <a:latin typeface="Dosis"/>
              <a:ea typeface="Dosis"/>
              <a:cs typeface="Dosis"/>
              <a:sym typeface="Dosis"/>
            </a:endParaRPr>
          </a:p>
        </p:txBody>
      </p:sp>
      <p:sp>
        <p:nvSpPr>
          <p:cNvPr id="787" name="Google Shape;787;p36"/>
          <p:cNvSpPr txBox="1"/>
          <p:nvPr/>
        </p:nvSpPr>
        <p:spPr>
          <a:xfrm>
            <a:off x="931625" y="5452575"/>
            <a:ext cx="7550700" cy="782700"/>
          </a:xfrm>
          <a:prstGeom prst="rect">
            <a:avLst/>
          </a:prstGeom>
          <a:solidFill>
            <a:srgbClr val="CFE2F3"/>
          </a:solidFill>
          <a:ln>
            <a:noFill/>
          </a:ln>
        </p:spPr>
        <p:txBody>
          <a:bodyPr anchorCtr="0" anchor="t" bIns="91425" lIns="91425" spcFirstLastPara="1" rIns="91425" wrap="square" tIns="91425">
            <a:spAutoFit/>
          </a:bodyPr>
          <a:lstStyle/>
          <a:p>
            <a:pPr indent="0" lvl="0" marL="0" marR="38100" rtl="0" algn="l">
              <a:lnSpc>
                <a:spcPct val="128571"/>
              </a:lnSpc>
              <a:spcBef>
                <a:spcPts val="0"/>
              </a:spcBef>
              <a:spcAft>
                <a:spcPts val="0"/>
              </a:spcAft>
              <a:buNone/>
            </a:pPr>
            <a:r>
              <a:rPr lang="fr-CA" sz="1700">
                <a:solidFill>
                  <a:srgbClr val="202124"/>
                </a:solidFill>
                <a:highlight>
                  <a:srgbClr val="CFE2F3"/>
                </a:highlight>
              </a:rPr>
              <a:t>Pour appliquer une opération aux deux côtés d'une équation, cliquez et maintenez le signe égal, puis entrez l'opération souhaitée au clavier.</a:t>
            </a:r>
            <a:endParaRPr sz="600">
              <a:highlight>
                <a:srgbClr val="CFE2F3"/>
              </a:highlight>
              <a:latin typeface="Dosis"/>
              <a:ea typeface="Dosis"/>
              <a:cs typeface="Dosis"/>
              <a:sym typeface="Dosi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37"/>
          <p:cNvSpPr txBox="1"/>
          <p:nvPr>
            <p:ph type="title"/>
          </p:nvPr>
        </p:nvSpPr>
        <p:spPr>
          <a:xfrm>
            <a:off x="973025" y="254377"/>
            <a:ext cx="8187300" cy="8760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fr-CA">
                <a:latin typeface="Viga"/>
                <a:ea typeface="Viga"/>
                <a:cs typeface="Viga"/>
                <a:sym typeface="Viga"/>
              </a:rPr>
              <a:t>Documents de travail</a:t>
            </a:r>
            <a:endParaRPr>
              <a:latin typeface="Viga"/>
              <a:ea typeface="Viga"/>
              <a:cs typeface="Viga"/>
              <a:sym typeface="Viga"/>
            </a:endParaRPr>
          </a:p>
        </p:txBody>
      </p:sp>
      <p:sp>
        <p:nvSpPr>
          <p:cNvPr id="794" name="Google Shape;794;p37"/>
          <p:cNvSpPr txBox="1"/>
          <p:nvPr>
            <p:ph idx="1" type="body"/>
          </p:nvPr>
        </p:nvSpPr>
        <p:spPr>
          <a:xfrm>
            <a:off x="997224" y="1432325"/>
            <a:ext cx="9126000" cy="4814400"/>
          </a:xfrm>
          <a:prstGeom prst="rect">
            <a:avLst/>
          </a:prstGeom>
        </p:spPr>
        <p:txBody>
          <a:bodyPr anchorCtr="0" anchor="t" bIns="121900" lIns="121900" spcFirstLastPara="1" rIns="121900" wrap="square" tIns="121900">
            <a:noAutofit/>
          </a:bodyPr>
          <a:lstStyle/>
          <a:p>
            <a:pPr indent="0" lvl="0" marL="0" rtl="0" algn="l">
              <a:spcBef>
                <a:spcPts val="800"/>
              </a:spcBef>
              <a:spcAft>
                <a:spcPts val="0"/>
              </a:spcAft>
              <a:buNone/>
            </a:pPr>
            <a:r>
              <a:rPr lang="fr-CA" sz="3000" u="sng">
                <a:solidFill>
                  <a:schemeClr val="hlink"/>
                </a:solidFill>
                <a:latin typeface="Ubuntu"/>
                <a:ea typeface="Ubuntu"/>
                <a:cs typeface="Ubuntu"/>
                <a:sym typeface="Ubuntu"/>
                <a:hlinkClick r:id="rId3"/>
              </a:rPr>
              <a:t>Base</a:t>
            </a:r>
            <a:r>
              <a:rPr lang="fr-CA" sz="3000">
                <a:latin typeface="Ubuntu"/>
                <a:ea typeface="Ubuntu"/>
                <a:cs typeface="Ubuntu"/>
                <a:sym typeface="Ubuntu"/>
              </a:rPr>
              <a:t>: </a:t>
            </a:r>
            <a:endParaRPr>
              <a:latin typeface="Ubuntu"/>
              <a:ea typeface="Ubuntu"/>
              <a:cs typeface="Ubuntu"/>
              <a:sym typeface="Ubuntu"/>
            </a:endParaRPr>
          </a:p>
          <a:p>
            <a:pPr indent="-368300" lvl="0" marL="457200" rtl="0" algn="l">
              <a:spcBef>
                <a:spcPts val="800"/>
              </a:spcBef>
              <a:spcAft>
                <a:spcPts val="0"/>
              </a:spcAft>
              <a:buSzPts val="2200"/>
              <a:buFont typeface="Ubuntu"/>
              <a:buChar char="■"/>
            </a:pPr>
            <a:r>
              <a:rPr lang="fr-CA" sz="2200">
                <a:latin typeface="Ubuntu"/>
                <a:ea typeface="Ubuntu"/>
                <a:cs typeface="Ubuntu"/>
                <a:sym typeface="Ubuntu"/>
              </a:rPr>
              <a:t>Égalité</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Commutativité et associativité</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Distributivité et priorité des opérations</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Fractions</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Géométrie</a:t>
            </a:r>
            <a:endParaRPr sz="2200">
              <a:latin typeface="Ubuntu"/>
              <a:ea typeface="Ubuntu"/>
              <a:cs typeface="Ubuntu"/>
              <a:sym typeface="Ubuntu"/>
            </a:endParaRPr>
          </a:p>
          <a:p>
            <a:pPr indent="0" lvl="0" marL="0" rtl="0" algn="l">
              <a:spcBef>
                <a:spcPts val="800"/>
              </a:spcBef>
              <a:spcAft>
                <a:spcPts val="0"/>
              </a:spcAft>
              <a:buNone/>
            </a:pPr>
            <a:r>
              <a:rPr lang="fr-CA" sz="3000" u="sng">
                <a:solidFill>
                  <a:schemeClr val="hlink"/>
                </a:solidFill>
                <a:latin typeface="Ubuntu"/>
                <a:ea typeface="Ubuntu"/>
                <a:cs typeface="Ubuntu"/>
                <a:sym typeface="Ubuntu"/>
                <a:hlinkClick r:id="rId4"/>
              </a:rPr>
              <a:t>Avancé</a:t>
            </a:r>
            <a:r>
              <a:rPr lang="fr-CA" sz="3000">
                <a:latin typeface="Ubuntu"/>
                <a:ea typeface="Ubuntu"/>
                <a:cs typeface="Ubuntu"/>
                <a:sym typeface="Ubuntu"/>
              </a:rPr>
              <a:t>: </a:t>
            </a:r>
            <a:endParaRPr>
              <a:latin typeface="Ubuntu"/>
              <a:ea typeface="Ubuntu"/>
              <a:cs typeface="Ubuntu"/>
              <a:sym typeface="Ubuntu"/>
            </a:endParaRPr>
          </a:p>
          <a:p>
            <a:pPr indent="-368300" lvl="0" marL="457200" rtl="0" algn="l">
              <a:spcBef>
                <a:spcPts val="800"/>
              </a:spcBef>
              <a:spcAft>
                <a:spcPts val="0"/>
              </a:spcAft>
              <a:buSzPts val="2200"/>
              <a:buFont typeface="Ubuntu"/>
              <a:buChar char="■"/>
            </a:pPr>
            <a:r>
              <a:rPr lang="fr-CA" sz="2200">
                <a:latin typeface="Ubuntu"/>
                <a:ea typeface="Ubuntu"/>
                <a:cs typeface="Ubuntu"/>
                <a:sym typeface="Ubuntu"/>
              </a:rPr>
              <a:t>Opérations sur les polynômes</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Équations, systèmes et inéquations</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Fonctions et relations</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Lois des exposants</a:t>
            </a:r>
            <a:endParaRPr sz="2200">
              <a:latin typeface="Ubuntu"/>
              <a:ea typeface="Ubuntu"/>
              <a:cs typeface="Ubuntu"/>
              <a:sym typeface="Ubuntu"/>
            </a:endParaRPr>
          </a:p>
        </p:txBody>
      </p:sp>
      <p:sp>
        <p:nvSpPr>
          <p:cNvPr id="795" name="Google Shape;795;p37"/>
          <p:cNvSpPr/>
          <p:nvPr/>
        </p:nvSpPr>
        <p:spPr>
          <a:xfrm rot="1402929">
            <a:off x="7998764" y="961238"/>
            <a:ext cx="4255917" cy="2380592"/>
          </a:xfrm>
          <a:prstGeom prst="irregularSeal2">
            <a:avLst/>
          </a:prstGeom>
          <a:solidFill>
            <a:srgbClr val="FAA22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CA" sz="1500">
                <a:solidFill>
                  <a:srgbClr val="FFFFFF"/>
                </a:solidFill>
                <a:latin typeface="Viga"/>
                <a:ea typeface="Viga"/>
                <a:cs typeface="Viga"/>
                <a:sym typeface="Viga"/>
              </a:rPr>
              <a:t>Temps </a:t>
            </a:r>
            <a:endParaRPr sz="1500">
              <a:solidFill>
                <a:srgbClr val="FFFFFF"/>
              </a:solidFill>
              <a:latin typeface="Viga"/>
              <a:ea typeface="Viga"/>
              <a:cs typeface="Viga"/>
              <a:sym typeface="Viga"/>
            </a:endParaRPr>
          </a:p>
          <a:p>
            <a:pPr indent="0" lvl="0" marL="0" rtl="0" algn="ctr">
              <a:spcBef>
                <a:spcPts val="0"/>
              </a:spcBef>
              <a:spcAft>
                <a:spcPts val="0"/>
              </a:spcAft>
              <a:buNone/>
            </a:pPr>
            <a:r>
              <a:rPr lang="fr-CA" sz="1500">
                <a:solidFill>
                  <a:srgbClr val="FFFFFF"/>
                </a:solidFill>
                <a:latin typeface="Viga"/>
                <a:ea typeface="Viga"/>
                <a:cs typeface="Viga"/>
                <a:sym typeface="Viga"/>
              </a:rPr>
              <a:t>d’exploration</a:t>
            </a:r>
            <a:endParaRPr sz="1500">
              <a:solidFill>
                <a:srgbClr val="FFFFFF"/>
              </a:solidFill>
              <a:latin typeface="Viga"/>
              <a:ea typeface="Viga"/>
              <a:cs typeface="Viga"/>
              <a:sym typeface="Vig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38"/>
          <p:cNvSpPr txBox="1"/>
          <p:nvPr>
            <p:ph type="title"/>
          </p:nvPr>
        </p:nvSpPr>
        <p:spPr>
          <a:xfrm>
            <a:off x="677325" y="609600"/>
            <a:ext cx="8596800" cy="988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latin typeface="Viga"/>
                <a:ea typeface="Viga"/>
                <a:cs typeface="Viga"/>
                <a:sym typeface="Viga"/>
              </a:rPr>
              <a:t>Les concepts</a:t>
            </a:r>
            <a:endParaRPr>
              <a:latin typeface="Viga"/>
              <a:ea typeface="Viga"/>
              <a:cs typeface="Viga"/>
              <a:sym typeface="Viga"/>
            </a:endParaRPr>
          </a:p>
        </p:txBody>
      </p:sp>
      <p:sp>
        <p:nvSpPr>
          <p:cNvPr id="802" name="Google Shape;802;p38"/>
          <p:cNvSpPr txBox="1"/>
          <p:nvPr>
            <p:ph idx="1" type="body"/>
          </p:nvPr>
        </p:nvSpPr>
        <p:spPr>
          <a:xfrm>
            <a:off x="784950" y="1598100"/>
            <a:ext cx="10244700" cy="4038600"/>
          </a:xfrm>
          <a:prstGeom prst="rect">
            <a:avLst/>
          </a:prstGeom>
          <a:noFill/>
          <a:ln>
            <a:noFill/>
          </a:ln>
        </p:spPr>
        <p:txBody>
          <a:bodyPr anchorCtr="0" anchor="t" bIns="45700" lIns="91425" spcFirstLastPara="1" rIns="91425" wrap="square" tIns="45700">
            <a:noAutofit/>
          </a:bodyPr>
          <a:lstStyle/>
          <a:p>
            <a:pPr indent="-374650" lvl="0" marL="457200" rtl="0" algn="l">
              <a:lnSpc>
                <a:spcPct val="90000"/>
              </a:lnSpc>
              <a:spcBef>
                <a:spcPts val="1400"/>
              </a:spcBef>
              <a:spcAft>
                <a:spcPts val="0"/>
              </a:spcAft>
              <a:buSzPts val="2300"/>
              <a:buFont typeface="Ubuntu"/>
              <a:buChar char="■"/>
            </a:pPr>
            <a:r>
              <a:rPr lang="fr-CA" sz="2300">
                <a:latin typeface="Ubuntu"/>
                <a:ea typeface="Ubuntu"/>
                <a:cs typeface="Ubuntu"/>
                <a:sym typeface="Ubuntu"/>
              </a:rPr>
              <a:t>Le concept d’égalité (et d’inégalité);</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Les quatre opérations (priorités et concepts de commutativité, associativité, distributivité);</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Les opérations avec les fractions;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La manipulation d’expressions algébriques;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Équations et inéquations;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Lois des exposants;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Lois des logarithmes;</a:t>
            </a:r>
            <a:endParaRPr sz="2300">
              <a:latin typeface="Ubuntu"/>
              <a:ea typeface="Ubuntu"/>
              <a:cs typeface="Ubuntu"/>
              <a:sym typeface="Ubuntu"/>
            </a:endParaRPr>
          </a:p>
          <a:p>
            <a:pPr indent="-374650" lvl="0" marL="457200" rtl="0" algn="l">
              <a:lnSpc>
                <a:spcPct val="90000"/>
              </a:lnSpc>
              <a:spcBef>
                <a:spcPts val="1400"/>
              </a:spcBef>
              <a:spcAft>
                <a:spcPts val="1000"/>
              </a:spcAft>
              <a:buSzPts val="2300"/>
              <a:buFont typeface="Ubuntu"/>
              <a:buChar char="■"/>
            </a:pPr>
            <a:r>
              <a:rPr lang="fr-CA" sz="2300">
                <a:latin typeface="Ubuntu"/>
                <a:ea typeface="Ubuntu"/>
                <a:cs typeface="Ubuntu"/>
                <a:sym typeface="Ubuntu"/>
              </a:rPr>
              <a:t>Rôle des paramètres dans les fonctions.</a:t>
            </a:r>
            <a:endParaRPr sz="2300">
              <a:latin typeface="Ubuntu"/>
              <a:ea typeface="Ubuntu"/>
              <a:cs typeface="Ubuntu"/>
              <a:sym typeface="Ubuntu"/>
            </a:endParaRPr>
          </a:p>
        </p:txBody>
      </p:sp>
      <p:pic>
        <p:nvPicPr>
          <p:cNvPr id="803" name="Google Shape;803;p38">
            <a:hlinkClick r:id="rId3"/>
          </p:cNvPr>
          <p:cNvPicPr preferRelativeResize="0"/>
          <p:nvPr/>
        </p:nvPicPr>
        <p:blipFill rotWithShape="1">
          <a:blip r:embed="rId4">
            <a:alphaModFix/>
          </a:blip>
          <a:srcRect b="0" l="0" r="0" t="0"/>
          <a:stretch/>
        </p:blipFill>
        <p:spPr>
          <a:xfrm>
            <a:off x="7075364" y="5608950"/>
            <a:ext cx="4210050" cy="762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sp>
        <p:nvSpPr>
          <p:cNvPr id="809" name="Google Shape;809;p39"/>
          <p:cNvSpPr txBox="1"/>
          <p:nvPr>
            <p:ph type="title"/>
          </p:nvPr>
        </p:nvSpPr>
        <p:spPr>
          <a:xfrm>
            <a:off x="1832785" y="540725"/>
            <a:ext cx="8596800" cy="13209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orbel"/>
              <a:buNone/>
            </a:pPr>
            <a:r>
              <a:rPr lang="fr-CA">
                <a:latin typeface="Viga"/>
                <a:ea typeface="Viga"/>
                <a:cs typeface="Viga"/>
                <a:sym typeface="Viga"/>
              </a:rPr>
              <a:t>Les activités de Graspable Math</a:t>
            </a:r>
            <a:endParaRPr>
              <a:latin typeface="Viga"/>
              <a:ea typeface="Viga"/>
              <a:cs typeface="Viga"/>
              <a:sym typeface="Viga"/>
            </a:endParaRPr>
          </a:p>
          <a:p>
            <a:pPr indent="0" lvl="0" marL="0" rtl="0" algn="ctr">
              <a:lnSpc>
                <a:spcPct val="90000"/>
              </a:lnSpc>
              <a:spcBef>
                <a:spcPts val="0"/>
              </a:spcBef>
              <a:spcAft>
                <a:spcPts val="0"/>
              </a:spcAft>
              <a:buClr>
                <a:schemeClr val="accent1"/>
              </a:buClr>
              <a:buSzPts val="4400"/>
              <a:buFont typeface="Corbel"/>
              <a:buNone/>
            </a:pPr>
            <a:r>
              <a:rPr lang="fr-CA" sz="2900" u="sng">
                <a:solidFill>
                  <a:schemeClr val="dk2"/>
                </a:solidFill>
                <a:latin typeface="Viga"/>
                <a:ea typeface="Viga"/>
                <a:cs typeface="Viga"/>
                <a:sym typeface="Viga"/>
                <a:hlinkClick r:id="rId3">
                  <a:extLst>
                    <a:ext uri="{A12FA001-AC4F-418D-AE19-62706E023703}">
                      <ahyp:hlinkClr val="tx"/>
                    </a:ext>
                  </a:extLst>
                </a:hlinkClick>
              </a:rPr>
              <a:t>activities.graspablemath.com</a:t>
            </a:r>
            <a:endParaRPr sz="2900">
              <a:solidFill>
                <a:schemeClr val="dk2"/>
              </a:solidFill>
              <a:latin typeface="Viga"/>
              <a:ea typeface="Viga"/>
              <a:cs typeface="Viga"/>
              <a:sym typeface="Viga"/>
            </a:endParaRPr>
          </a:p>
        </p:txBody>
      </p:sp>
      <p:pic>
        <p:nvPicPr>
          <p:cNvPr id="810" name="Google Shape;810;p39">
            <a:hlinkClick r:id="rId4"/>
          </p:cNvPr>
          <p:cNvPicPr preferRelativeResize="0"/>
          <p:nvPr/>
        </p:nvPicPr>
        <p:blipFill rotWithShape="1">
          <a:blip r:embed="rId5">
            <a:alphaModFix/>
          </a:blip>
          <a:srcRect b="3920" l="3151" r="1836" t="4489"/>
          <a:stretch/>
        </p:blipFill>
        <p:spPr>
          <a:xfrm>
            <a:off x="2485292" y="1965960"/>
            <a:ext cx="7291754" cy="410659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40"/>
          <p:cNvSpPr txBox="1"/>
          <p:nvPr>
            <p:ph type="title"/>
          </p:nvPr>
        </p:nvSpPr>
        <p:spPr>
          <a:xfrm>
            <a:off x="521475" y="452175"/>
            <a:ext cx="11413800" cy="6138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latin typeface="Viga"/>
                <a:ea typeface="Viga"/>
                <a:cs typeface="Viga"/>
                <a:sym typeface="Viga"/>
              </a:rPr>
              <a:t>Des exemples:</a:t>
            </a:r>
            <a:endParaRPr>
              <a:latin typeface="Viga"/>
              <a:ea typeface="Viga"/>
              <a:cs typeface="Viga"/>
              <a:sym typeface="Viga"/>
            </a:endParaRPr>
          </a:p>
          <a:p>
            <a:pPr indent="0" lvl="0" marL="0" rtl="0" algn="l">
              <a:lnSpc>
                <a:spcPct val="90000"/>
              </a:lnSpc>
              <a:spcBef>
                <a:spcPts val="0"/>
              </a:spcBef>
              <a:spcAft>
                <a:spcPts val="0"/>
              </a:spcAft>
              <a:buClr>
                <a:schemeClr val="accent1"/>
              </a:buClr>
              <a:buSzPts val="4400"/>
              <a:buFont typeface="Corbel"/>
              <a:buNone/>
            </a:pPr>
            <a:r>
              <a:t/>
            </a:r>
            <a:endParaRPr>
              <a:latin typeface="Viga"/>
              <a:ea typeface="Viga"/>
              <a:cs typeface="Viga"/>
              <a:sym typeface="Viga"/>
            </a:endParaRPr>
          </a:p>
          <a:p>
            <a:pPr indent="-419100" lvl="0" marL="457200" rtl="0" algn="l">
              <a:lnSpc>
                <a:spcPct val="150000"/>
              </a:lnSpc>
              <a:spcBef>
                <a:spcPts val="0"/>
              </a:spcBef>
              <a:spcAft>
                <a:spcPts val="0"/>
              </a:spcAft>
              <a:buClr>
                <a:schemeClr val="dk1"/>
              </a:buClr>
              <a:buSzPts val="3000"/>
              <a:buFont typeface="Ubuntu"/>
              <a:buChar char="■"/>
            </a:pPr>
            <a:r>
              <a:rPr lang="fr-CA" sz="3000">
                <a:solidFill>
                  <a:schemeClr val="dk1"/>
                </a:solidFill>
                <a:latin typeface="Ubuntu"/>
                <a:ea typeface="Ubuntu"/>
                <a:cs typeface="Ubuntu"/>
                <a:sym typeface="Ubuntu"/>
              </a:rPr>
              <a:t>Loi des exposants - </a:t>
            </a:r>
            <a:r>
              <a:rPr lang="fr-CA" sz="3000" u="sng">
                <a:solidFill>
                  <a:srgbClr val="0D5DDF"/>
                </a:solidFill>
                <a:latin typeface="Ubuntu"/>
                <a:ea typeface="Ubuntu"/>
                <a:cs typeface="Ubuntu"/>
                <a:sym typeface="Ubuntu"/>
                <a:hlinkClick r:id="rId3">
                  <a:extLst>
                    <a:ext uri="{A12FA001-AC4F-418D-AE19-62706E023703}">
                      <ahyp:hlinkClr val="tx"/>
                    </a:ext>
                  </a:extLst>
                </a:hlinkClick>
              </a:rPr>
              <a:t>Lien élève</a:t>
            </a:r>
            <a:endParaRPr sz="3000">
              <a:solidFill>
                <a:srgbClr val="0D5DDF"/>
              </a:solidFill>
              <a:latin typeface="Ubuntu"/>
              <a:ea typeface="Ubuntu"/>
              <a:cs typeface="Ubuntu"/>
              <a:sym typeface="Ubuntu"/>
            </a:endParaRPr>
          </a:p>
          <a:p>
            <a:pPr indent="-419100" lvl="0" marL="457200" rtl="0" algn="l">
              <a:lnSpc>
                <a:spcPct val="150000"/>
              </a:lnSpc>
              <a:spcBef>
                <a:spcPts val="0"/>
              </a:spcBef>
              <a:spcAft>
                <a:spcPts val="0"/>
              </a:spcAft>
              <a:buClr>
                <a:schemeClr val="dk1"/>
              </a:buClr>
              <a:buSzPts val="3000"/>
              <a:buFont typeface="Ubuntu"/>
              <a:buChar char="■"/>
            </a:pPr>
            <a:r>
              <a:rPr lang="fr-CA" sz="3000">
                <a:solidFill>
                  <a:schemeClr val="dk1"/>
                </a:solidFill>
                <a:latin typeface="Ubuntu"/>
                <a:ea typeface="Ubuntu"/>
                <a:cs typeface="Ubuntu"/>
                <a:sym typeface="Ubuntu"/>
              </a:rPr>
              <a:t>Tâche complexe en probabilités - </a:t>
            </a:r>
            <a:r>
              <a:rPr lang="fr-CA" sz="3000" u="sng">
                <a:solidFill>
                  <a:srgbClr val="0D5DDF"/>
                </a:solidFill>
                <a:latin typeface="Ubuntu"/>
                <a:ea typeface="Ubuntu"/>
                <a:cs typeface="Ubuntu"/>
                <a:sym typeface="Ubuntu"/>
                <a:hlinkClick r:id="rId4">
                  <a:extLst>
                    <a:ext uri="{A12FA001-AC4F-418D-AE19-62706E023703}">
                      <ahyp:hlinkClr val="tx"/>
                    </a:ext>
                  </a:extLst>
                </a:hlinkClick>
              </a:rPr>
              <a:t>Lien élève</a:t>
            </a:r>
            <a:r>
              <a:rPr lang="fr-CA" sz="3000">
                <a:solidFill>
                  <a:srgbClr val="0D5DDF"/>
                </a:solidFill>
                <a:latin typeface="Ubuntu"/>
                <a:ea typeface="Ubuntu"/>
                <a:cs typeface="Ubuntu"/>
                <a:sym typeface="Ubuntu"/>
              </a:rPr>
              <a:t> </a:t>
            </a:r>
            <a:endParaRPr sz="3000">
              <a:solidFill>
                <a:srgbClr val="0D5DDF"/>
              </a:solidFill>
              <a:latin typeface="Ubuntu"/>
              <a:ea typeface="Ubuntu"/>
              <a:cs typeface="Ubuntu"/>
              <a:sym typeface="Ubuntu"/>
            </a:endParaRPr>
          </a:p>
          <a:p>
            <a:pPr indent="-419100" lvl="0" marL="457200" rtl="0" algn="l">
              <a:lnSpc>
                <a:spcPct val="150000"/>
              </a:lnSpc>
              <a:spcBef>
                <a:spcPts val="0"/>
              </a:spcBef>
              <a:spcAft>
                <a:spcPts val="0"/>
              </a:spcAft>
              <a:buClr>
                <a:schemeClr val="dk1"/>
              </a:buClr>
              <a:buSzPts val="3000"/>
              <a:buFont typeface="Ubuntu"/>
              <a:buChar char="■"/>
            </a:pPr>
            <a:r>
              <a:rPr lang="fr-CA" sz="3000">
                <a:solidFill>
                  <a:schemeClr val="dk1"/>
                </a:solidFill>
                <a:latin typeface="Ubuntu"/>
                <a:ea typeface="Ubuntu"/>
                <a:cs typeface="Ubuntu"/>
                <a:sym typeface="Ubuntu"/>
              </a:rPr>
              <a:t>«Open Middle» sur les équations - </a:t>
            </a:r>
            <a:r>
              <a:rPr lang="fr-CA" sz="3000" u="sng">
                <a:solidFill>
                  <a:srgbClr val="0D5DDF"/>
                </a:solidFill>
                <a:latin typeface="Ubuntu"/>
                <a:ea typeface="Ubuntu"/>
                <a:cs typeface="Ubuntu"/>
                <a:sym typeface="Ubuntu"/>
                <a:hlinkClick r:id="rId5">
                  <a:extLst>
                    <a:ext uri="{A12FA001-AC4F-418D-AE19-62706E023703}">
                      <ahyp:hlinkClr val="tx"/>
                    </a:ext>
                  </a:extLst>
                </a:hlinkClick>
              </a:rPr>
              <a:t>Lien élève</a:t>
            </a:r>
            <a:endParaRPr sz="3000">
              <a:solidFill>
                <a:srgbClr val="0D5DDF"/>
              </a:solidFill>
              <a:latin typeface="Ubuntu"/>
              <a:ea typeface="Ubuntu"/>
              <a:cs typeface="Ubuntu"/>
              <a:sym typeface="Ubuntu"/>
            </a:endParaRPr>
          </a:p>
          <a:p>
            <a:pPr indent="-419100" lvl="0" marL="457200" rtl="0" algn="l">
              <a:lnSpc>
                <a:spcPct val="150000"/>
              </a:lnSpc>
              <a:spcBef>
                <a:spcPts val="0"/>
              </a:spcBef>
              <a:spcAft>
                <a:spcPts val="0"/>
              </a:spcAft>
              <a:buClr>
                <a:schemeClr val="dk1"/>
              </a:buClr>
              <a:buSzPts val="3000"/>
              <a:buFont typeface="Ubuntu"/>
              <a:buChar char="■"/>
            </a:pPr>
            <a:r>
              <a:rPr lang="fr-CA" sz="3000">
                <a:solidFill>
                  <a:schemeClr val="dk1"/>
                </a:solidFill>
                <a:latin typeface="Ubuntu"/>
                <a:ea typeface="Ubuntu"/>
                <a:cs typeface="Ubuntu"/>
                <a:sym typeface="Ubuntu"/>
              </a:rPr>
              <a:t>«Math en 3 temps» sur les solides - </a:t>
            </a:r>
            <a:r>
              <a:rPr lang="fr-CA" sz="3000" u="sng">
                <a:solidFill>
                  <a:srgbClr val="0D5DDF"/>
                </a:solidFill>
                <a:latin typeface="Ubuntu"/>
                <a:ea typeface="Ubuntu"/>
                <a:cs typeface="Ubuntu"/>
                <a:sym typeface="Ubuntu"/>
                <a:hlinkClick r:id="rId6">
                  <a:extLst>
                    <a:ext uri="{A12FA001-AC4F-418D-AE19-62706E023703}">
                      <ahyp:hlinkClr val="tx"/>
                    </a:ext>
                  </a:extLst>
                </a:hlinkClick>
              </a:rPr>
              <a:t>Lien élève</a:t>
            </a:r>
            <a:endParaRPr sz="3000">
              <a:solidFill>
                <a:srgbClr val="0D5DDF"/>
              </a:solidFill>
              <a:latin typeface="Ubuntu"/>
              <a:ea typeface="Ubuntu"/>
              <a:cs typeface="Ubuntu"/>
              <a:sym typeface="Ubuntu"/>
            </a:endParaRPr>
          </a:p>
          <a:p>
            <a:pPr indent="-419100" lvl="0" marL="457200" rtl="0" algn="l">
              <a:lnSpc>
                <a:spcPct val="150000"/>
              </a:lnSpc>
              <a:spcBef>
                <a:spcPts val="0"/>
              </a:spcBef>
              <a:spcAft>
                <a:spcPts val="0"/>
              </a:spcAft>
              <a:buClr>
                <a:schemeClr val="dk1"/>
              </a:buClr>
              <a:buSzPts val="3000"/>
              <a:buFont typeface="Ubuntu"/>
              <a:buChar char="■"/>
            </a:pPr>
            <a:r>
              <a:rPr lang="fr-CA" sz="3000">
                <a:solidFill>
                  <a:schemeClr val="dk1"/>
                </a:solidFill>
                <a:latin typeface="Ubuntu"/>
                <a:ea typeface="Ubuntu"/>
                <a:cs typeface="Ubuntu"/>
                <a:sym typeface="Ubuntu"/>
              </a:rPr>
              <a:t>Résolution de problème en algèbre - </a:t>
            </a:r>
            <a:r>
              <a:rPr lang="fr-CA" sz="3000" u="sng">
                <a:solidFill>
                  <a:srgbClr val="0D5DDF"/>
                </a:solidFill>
                <a:latin typeface="Ubuntu"/>
                <a:ea typeface="Ubuntu"/>
                <a:cs typeface="Ubuntu"/>
                <a:sym typeface="Ubuntu"/>
                <a:hlinkClick r:id="rId7">
                  <a:extLst>
                    <a:ext uri="{A12FA001-AC4F-418D-AE19-62706E023703}">
                      <ahyp:hlinkClr val="tx"/>
                    </a:ext>
                  </a:extLst>
                </a:hlinkClick>
              </a:rPr>
              <a:t>Lien élève</a:t>
            </a:r>
            <a:endParaRPr sz="3000">
              <a:solidFill>
                <a:srgbClr val="0D5DDF"/>
              </a:solidFill>
              <a:latin typeface="Ubuntu"/>
              <a:ea typeface="Ubuntu"/>
              <a:cs typeface="Ubuntu"/>
              <a:sym typeface="Ubuntu"/>
            </a:endParaRPr>
          </a:p>
          <a:p>
            <a:pPr indent="-419100" lvl="0" marL="457200" rtl="0" algn="l">
              <a:lnSpc>
                <a:spcPct val="150000"/>
              </a:lnSpc>
              <a:spcBef>
                <a:spcPts val="0"/>
              </a:spcBef>
              <a:spcAft>
                <a:spcPts val="0"/>
              </a:spcAft>
              <a:buClr>
                <a:schemeClr val="dk1"/>
              </a:buClr>
              <a:buSzPts val="3000"/>
              <a:buFont typeface="Ubuntu"/>
              <a:buChar char="■"/>
            </a:pPr>
            <a:r>
              <a:rPr lang="fr-CA" sz="3000">
                <a:solidFill>
                  <a:schemeClr val="dk1"/>
                </a:solidFill>
                <a:latin typeface="Ubuntu"/>
                <a:ea typeface="Ubuntu"/>
                <a:cs typeface="Ubuntu"/>
                <a:sym typeface="Ubuntu"/>
              </a:rPr>
              <a:t>Introduction à la résolution d’équation - </a:t>
            </a:r>
            <a:r>
              <a:rPr lang="fr-CA" sz="3000" u="sng">
                <a:solidFill>
                  <a:srgbClr val="0D5DDF"/>
                </a:solidFill>
                <a:latin typeface="Ubuntu"/>
                <a:ea typeface="Ubuntu"/>
                <a:cs typeface="Ubuntu"/>
                <a:sym typeface="Ubuntu"/>
                <a:hlinkClick r:id="rId8">
                  <a:extLst>
                    <a:ext uri="{A12FA001-AC4F-418D-AE19-62706E023703}">
                      <ahyp:hlinkClr val="tx"/>
                    </a:ext>
                  </a:extLst>
                </a:hlinkClick>
              </a:rPr>
              <a:t>Lien élève</a:t>
            </a:r>
            <a:endParaRPr sz="3000">
              <a:solidFill>
                <a:srgbClr val="0D5DDF"/>
              </a:solidFill>
              <a:latin typeface="Ubuntu"/>
              <a:ea typeface="Ubuntu"/>
              <a:cs typeface="Ubuntu"/>
              <a:sym typeface="Ubuntu"/>
            </a:endParaRPr>
          </a:p>
          <a:p>
            <a:pPr indent="0" lvl="0" marL="0" rtl="0" algn="ctr">
              <a:lnSpc>
                <a:spcPct val="150000"/>
              </a:lnSpc>
              <a:spcBef>
                <a:spcPts val="0"/>
              </a:spcBef>
              <a:spcAft>
                <a:spcPts val="0"/>
              </a:spcAft>
              <a:buNone/>
            </a:pPr>
            <a:r>
              <a:rPr lang="fr-CA" sz="3000" u="sng">
                <a:solidFill>
                  <a:schemeClr val="hlink"/>
                </a:solidFill>
                <a:latin typeface="Ubuntu"/>
                <a:ea typeface="Ubuntu"/>
                <a:cs typeface="Ubuntu"/>
                <a:sym typeface="Ubuntu"/>
                <a:hlinkClick r:id="rId9"/>
              </a:rPr>
              <a:t>Banque d’activités existantes</a:t>
            </a:r>
            <a:endParaRPr sz="3000">
              <a:solidFill>
                <a:srgbClr val="0D5DDF"/>
              </a:solidFill>
              <a:latin typeface="Ubuntu"/>
              <a:ea typeface="Ubuntu"/>
              <a:cs typeface="Ubuntu"/>
              <a:sym typeface="Ubuntu"/>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pic>
        <p:nvPicPr>
          <p:cNvPr id="632" name="Google Shape;632;p23"/>
          <p:cNvPicPr preferRelativeResize="0"/>
          <p:nvPr/>
        </p:nvPicPr>
        <p:blipFill>
          <a:blip r:embed="rId3">
            <a:alphaModFix/>
          </a:blip>
          <a:stretch>
            <a:fillRect/>
          </a:stretch>
        </p:blipFill>
        <p:spPr>
          <a:xfrm>
            <a:off x="2194075" y="2317883"/>
            <a:ext cx="3345930" cy="2222242"/>
          </a:xfrm>
          <a:prstGeom prst="rect">
            <a:avLst/>
          </a:prstGeom>
          <a:noFill/>
          <a:ln>
            <a:noFill/>
          </a:ln>
        </p:spPr>
      </p:pic>
      <p:sp>
        <p:nvSpPr>
          <p:cNvPr id="633" name="Google Shape;633;p23"/>
          <p:cNvSpPr txBox="1"/>
          <p:nvPr>
            <p:ph idx="4294967295" type="body"/>
          </p:nvPr>
        </p:nvSpPr>
        <p:spPr>
          <a:xfrm>
            <a:off x="5976575" y="2677950"/>
            <a:ext cx="7133700" cy="1502100"/>
          </a:xfrm>
          <a:prstGeom prst="rect">
            <a:avLst/>
          </a:prstGeom>
        </p:spPr>
        <p:txBody>
          <a:bodyPr anchorCtr="0" anchor="t" bIns="121900" lIns="121900" spcFirstLastPara="1" rIns="121900" wrap="square" tIns="121900">
            <a:noAutofit/>
          </a:bodyPr>
          <a:lstStyle/>
          <a:p>
            <a:pPr indent="0" lvl="0" marL="0" rtl="0" algn="l">
              <a:spcBef>
                <a:spcPts val="800"/>
              </a:spcBef>
              <a:spcAft>
                <a:spcPts val="0"/>
              </a:spcAft>
              <a:buNone/>
            </a:pPr>
            <a:r>
              <a:rPr b="1" lang="fr-CA" sz="3800">
                <a:solidFill>
                  <a:schemeClr val="dk2"/>
                </a:solidFill>
                <a:latin typeface="Ubuntu"/>
                <a:ea typeface="Ubuntu"/>
                <a:cs typeface="Ubuntu"/>
                <a:sym typeface="Ubuntu"/>
              </a:rPr>
              <a:t>Stéphanie Rioux</a:t>
            </a:r>
            <a:endParaRPr b="1" sz="3800">
              <a:solidFill>
                <a:schemeClr val="dk2"/>
              </a:solidFill>
              <a:latin typeface="Ubuntu"/>
              <a:ea typeface="Ubuntu"/>
              <a:cs typeface="Ubuntu"/>
              <a:sym typeface="Ubuntu"/>
            </a:endParaRPr>
          </a:p>
          <a:p>
            <a:pPr indent="0" lvl="0" marL="0" rtl="0" algn="l">
              <a:spcBef>
                <a:spcPts val="800"/>
              </a:spcBef>
              <a:spcAft>
                <a:spcPts val="0"/>
              </a:spcAft>
              <a:buNone/>
            </a:pPr>
            <a:r>
              <a:rPr b="1" lang="fr-CA" sz="1700" u="sng">
                <a:solidFill>
                  <a:schemeClr val="hlink"/>
                </a:solidFill>
                <a:latin typeface="Ubuntu"/>
                <a:ea typeface="Ubuntu"/>
                <a:cs typeface="Ubuntu"/>
                <a:sym typeface="Ubuntu"/>
                <a:hlinkClick r:id="rId4"/>
              </a:rPr>
              <a:t>stephanie.rioux@recitmst.qc.ca</a:t>
            </a:r>
            <a:endParaRPr b="1" sz="1700">
              <a:latin typeface="Ubuntu"/>
              <a:ea typeface="Ubuntu"/>
              <a:cs typeface="Ubuntu"/>
              <a:sym typeface="Ubuntu"/>
            </a:endParaRPr>
          </a:p>
          <a:p>
            <a:pPr indent="0" lvl="0" marL="0" rtl="0" algn="l">
              <a:spcBef>
                <a:spcPts val="800"/>
              </a:spcBef>
              <a:spcAft>
                <a:spcPts val="0"/>
              </a:spcAft>
              <a:buNone/>
            </a:pPr>
            <a:r>
              <a:t/>
            </a:r>
            <a:endParaRPr b="1" sz="1700">
              <a:latin typeface="Ubuntu"/>
              <a:ea typeface="Ubuntu"/>
              <a:cs typeface="Ubuntu"/>
              <a:sym typeface="Ubuntu"/>
            </a:endParaRPr>
          </a:p>
        </p:txBody>
      </p:sp>
      <p:sp>
        <p:nvSpPr>
          <p:cNvPr id="634" name="Google Shape;634;p23"/>
          <p:cNvSpPr txBox="1"/>
          <p:nvPr>
            <p:ph idx="12" type="sldNum"/>
          </p:nvPr>
        </p:nvSpPr>
        <p:spPr>
          <a:xfrm>
            <a:off x="7640267" y="8628088"/>
            <a:ext cx="975600" cy="515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fld id="{00000000-1234-1234-1234-123412341234}" type="slidenum">
              <a:rPr lang="fr-CA"/>
              <a:t>‹#›</a:t>
            </a:fld>
            <a:endParaRPr/>
          </a:p>
        </p:txBody>
      </p:sp>
      <p:pic>
        <p:nvPicPr>
          <p:cNvPr id="635" name="Google Shape;635;p23"/>
          <p:cNvPicPr preferRelativeResize="0"/>
          <p:nvPr/>
        </p:nvPicPr>
        <p:blipFill>
          <a:blip r:embed="rId5">
            <a:alphaModFix/>
          </a:blip>
          <a:stretch>
            <a:fillRect/>
          </a:stretch>
        </p:blipFill>
        <p:spPr>
          <a:xfrm>
            <a:off x="3760185" y="645225"/>
            <a:ext cx="4564425" cy="1310375"/>
          </a:xfrm>
          <a:prstGeom prst="rect">
            <a:avLst/>
          </a:prstGeom>
          <a:noFill/>
          <a:ln>
            <a:noFill/>
          </a:ln>
        </p:spPr>
      </p:pic>
      <p:pic>
        <p:nvPicPr>
          <p:cNvPr id="636" name="Google Shape;636;p23"/>
          <p:cNvPicPr preferRelativeResize="0"/>
          <p:nvPr/>
        </p:nvPicPr>
        <p:blipFill rotWithShape="1">
          <a:blip r:embed="rId6">
            <a:alphaModFix/>
          </a:blip>
          <a:srcRect b="0" l="0" r="0" t="0"/>
          <a:stretch/>
        </p:blipFill>
        <p:spPr>
          <a:xfrm>
            <a:off x="10441750" y="6125926"/>
            <a:ext cx="1478040" cy="523200"/>
          </a:xfrm>
          <a:prstGeom prst="rect">
            <a:avLst/>
          </a:prstGeom>
          <a:noFill/>
          <a:ln>
            <a:noFill/>
          </a:ln>
        </p:spPr>
      </p:pic>
      <p:pic>
        <p:nvPicPr>
          <p:cNvPr id="637" name="Google Shape;637;p23"/>
          <p:cNvPicPr preferRelativeResize="0"/>
          <p:nvPr/>
        </p:nvPicPr>
        <p:blipFill>
          <a:blip r:embed="rId7">
            <a:alphaModFix/>
          </a:blip>
          <a:stretch>
            <a:fillRect/>
          </a:stretch>
        </p:blipFill>
        <p:spPr>
          <a:xfrm>
            <a:off x="2981218" y="2592034"/>
            <a:ext cx="1786650" cy="1006150"/>
          </a:xfrm>
          <a:prstGeom prst="rect">
            <a:avLst/>
          </a:prstGeom>
          <a:noFill/>
          <a:ln>
            <a:noFill/>
          </a:ln>
        </p:spPr>
      </p:pic>
      <p:sp>
        <p:nvSpPr>
          <p:cNvPr id="638" name="Google Shape;638;p23"/>
          <p:cNvSpPr txBox="1"/>
          <p:nvPr/>
        </p:nvSpPr>
        <p:spPr>
          <a:xfrm>
            <a:off x="2342800" y="4755050"/>
            <a:ext cx="7399200" cy="923400"/>
          </a:xfrm>
          <a:prstGeom prst="rect">
            <a:avLst/>
          </a:prstGeom>
          <a:noFill/>
          <a:ln>
            <a:noFill/>
          </a:ln>
        </p:spPr>
        <p:txBody>
          <a:bodyPr anchorCtr="0" anchor="t" bIns="91425" lIns="91425" spcFirstLastPara="1" rIns="91425" wrap="square" tIns="91425">
            <a:normAutofit fontScale="55000" lnSpcReduction="20000"/>
          </a:bodyPr>
          <a:lstStyle/>
          <a:p>
            <a:pPr indent="0" lvl="0" marL="0" rtl="0" algn="l">
              <a:spcBef>
                <a:spcPts val="800"/>
              </a:spcBef>
              <a:spcAft>
                <a:spcPts val="0"/>
              </a:spcAft>
              <a:buNone/>
            </a:pPr>
            <a:r>
              <a:t/>
            </a:r>
            <a:endParaRPr b="1" sz="4100">
              <a:solidFill>
                <a:schemeClr val="dk2"/>
              </a:solidFill>
              <a:latin typeface="Ubuntu"/>
              <a:ea typeface="Ubuntu"/>
              <a:cs typeface="Ubuntu"/>
              <a:sym typeface="Ubuntu"/>
            </a:endParaRPr>
          </a:p>
          <a:p>
            <a:pPr indent="0" lvl="0" marL="0" rtl="0" algn="ctr">
              <a:spcBef>
                <a:spcPts val="800"/>
              </a:spcBef>
              <a:spcAft>
                <a:spcPts val="0"/>
              </a:spcAft>
              <a:buNone/>
            </a:pPr>
            <a:r>
              <a:rPr b="1" lang="fr-CA" sz="5164" u="sng">
                <a:solidFill>
                  <a:schemeClr val="hlink"/>
                </a:solidFill>
                <a:latin typeface="Ubuntu"/>
                <a:ea typeface="Ubuntu"/>
                <a:cs typeface="Ubuntu"/>
                <a:sym typeface="Ubuntu"/>
                <a:hlinkClick r:id="rId8"/>
              </a:rPr>
              <a:t>monurl.ca/gm14042021</a:t>
            </a:r>
            <a:endParaRPr b="1" sz="5164">
              <a:solidFill>
                <a:srgbClr val="0E65F0"/>
              </a:solidFill>
              <a:latin typeface="Ubuntu"/>
              <a:ea typeface="Ubuntu"/>
              <a:cs typeface="Ubuntu"/>
              <a:sym typeface="Ubuntu"/>
            </a:endParaRPr>
          </a:p>
        </p:txBody>
      </p:sp>
      <p:sp>
        <p:nvSpPr>
          <p:cNvPr id="639" name="Google Shape;639;p23"/>
          <p:cNvSpPr txBox="1"/>
          <p:nvPr/>
        </p:nvSpPr>
        <p:spPr>
          <a:xfrm>
            <a:off x="2194075" y="6125913"/>
            <a:ext cx="8224500" cy="43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1600">
                <a:latin typeface="Titillium Web"/>
                <a:ea typeface="Titillium Web"/>
                <a:cs typeface="Titillium Web"/>
                <a:sym typeface="Titillium Web"/>
              </a:rPr>
              <a:t>Présentation inspirée des travaux de </a:t>
            </a:r>
            <a:r>
              <a:rPr b="1" lang="fr-CA" sz="1600" u="sng">
                <a:solidFill>
                  <a:schemeClr val="accent1"/>
                </a:solidFill>
                <a:latin typeface="Titillium Web"/>
                <a:ea typeface="Titillium Web"/>
                <a:cs typeface="Titillium Web"/>
                <a:sym typeface="Titillium Web"/>
                <a:hlinkClick r:id="rId9">
                  <a:extLst>
                    <a:ext uri="{A12FA001-AC4F-418D-AE19-62706E023703}">
                      <ahyp:hlinkClr val="tx"/>
                    </a:ext>
                  </a:extLst>
                </a:hlinkClick>
              </a:rPr>
              <a:t>Louise Roy</a:t>
            </a:r>
            <a:r>
              <a:rPr b="1" lang="fr-CA" sz="1600">
                <a:latin typeface="Titillium Web"/>
                <a:ea typeface="Titillium Web"/>
                <a:cs typeface="Titillium Web"/>
                <a:sym typeface="Titillium Web"/>
              </a:rPr>
              <a:t>, conseillère pédagogique, RÉCIT MST</a:t>
            </a:r>
            <a:endParaRPr b="1" sz="1600">
              <a:latin typeface="Titillium Web"/>
              <a:ea typeface="Titillium Web"/>
              <a:cs typeface="Titillium Web"/>
              <a:sym typeface="Titillium Web"/>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p41"/>
          <p:cNvSpPr txBox="1"/>
          <p:nvPr>
            <p:ph type="title"/>
          </p:nvPr>
        </p:nvSpPr>
        <p:spPr>
          <a:xfrm>
            <a:off x="677335" y="609600"/>
            <a:ext cx="8596800" cy="132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latin typeface="Viga"/>
                <a:ea typeface="Viga"/>
                <a:cs typeface="Viga"/>
                <a:sym typeface="Viga"/>
              </a:rPr>
              <a:t>En conclusion</a:t>
            </a:r>
            <a:endParaRPr>
              <a:latin typeface="Viga"/>
              <a:ea typeface="Viga"/>
              <a:cs typeface="Viga"/>
              <a:sym typeface="Viga"/>
            </a:endParaRPr>
          </a:p>
        </p:txBody>
      </p:sp>
      <p:sp>
        <p:nvSpPr>
          <p:cNvPr id="822" name="Google Shape;822;p41"/>
          <p:cNvSpPr txBox="1"/>
          <p:nvPr>
            <p:ph idx="1" type="body"/>
          </p:nvPr>
        </p:nvSpPr>
        <p:spPr>
          <a:xfrm>
            <a:off x="677325" y="1831175"/>
            <a:ext cx="10664700" cy="4185900"/>
          </a:xfrm>
          <a:prstGeom prst="rect">
            <a:avLst/>
          </a:prstGeom>
          <a:noFill/>
          <a:ln>
            <a:noFill/>
          </a:ln>
        </p:spPr>
        <p:txBody>
          <a:bodyPr anchorCtr="0" anchor="t" bIns="45700" lIns="91425" spcFirstLastPara="1" rIns="91425" wrap="square" tIns="45700">
            <a:noAutofit/>
          </a:bodyPr>
          <a:lstStyle/>
          <a:p>
            <a:pPr indent="-374650" lvl="0" marL="457200" rtl="0" algn="l">
              <a:lnSpc>
                <a:spcPct val="90000"/>
              </a:lnSpc>
              <a:spcBef>
                <a:spcPts val="1400"/>
              </a:spcBef>
              <a:spcAft>
                <a:spcPts val="0"/>
              </a:spcAft>
              <a:buSzPts val="2300"/>
              <a:buFont typeface="Ubuntu"/>
              <a:buChar char="●"/>
            </a:pPr>
            <a:r>
              <a:rPr lang="fr-CA" sz="2300">
                <a:latin typeface="Ubuntu"/>
                <a:ea typeface="Ubuntu"/>
                <a:cs typeface="Ubuntu"/>
                <a:sym typeface="Ubuntu"/>
              </a:rPr>
              <a:t>Laisser l’élève trouver lui-même les régularités et les trucs;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Lui laisser construire ses propres procédures;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Varier les approches;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Accompagner l’élève afin d’orienter ou diriger ses observations;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Créer des contextes où l’élève peut faire un apprentissage inductif;</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À distance, faire travailler l’élève dans une activité afin de voir ce qu’il fait et de conserver les traces de sa démarche;</a:t>
            </a:r>
            <a:endParaRPr sz="2300">
              <a:latin typeface="Ubuntu"/>
              <a:ea typeface="Ubuntu"/>
              <a:cs typeface="Ubuntu"/>
              <a:sym typeface="Ubuntu"/>
            </a:endParaRPr>
          </a:p>
          <a:p>
            <a:pPr indent="-374650" lvl="0" marL="457200" rtl="0" algn="l">
              <a:lnSpc>
                <a:spcPct val="90000"/>
              </a:lnSpc>
              <a:spcBef>
                <a:spcPts val="2100"/>
              </a:spcBef>
              <a:spcAft>
                <a:spcPts val="1000"/>
              </a:spcAft>
              <a:buSzPts val="2300"/>
              <a:buFont typeface="Ubuntu"/>
              <a:buChar char="●"/>
            </a:pPr>
            <a:r>
              <a:rPr lang="fr-CA" sz="2300">
                <a:latin typeface="Ubuntu"/>
                <a:ea typeface="Ubuntu"/>
                <a:cs typeface="Ubuntu"/>
                <a:sym typeface="Ubuntu"/>
              </a:rPr>
              <a:t>Observer les démarches de l’élève et rétroagir.</a:t>
            </a:r>
            <a:endParaRPr sz="2300">
              <a:latin typeface="Ubuntu"/>
              <a:ea typeface="Ubuntu"/>
              <a:cs typeface="Ubuntu"/>
              <a:sym typeface="Ubuntu"/>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42"/>
          <p:cNvSpPr txBox="1"/>
          <p:nvPr>
            <p:ph idx="4294967295" type="ctrTitle"/>
          </p:nvPr>
        </p:nvSpPr>
        <p:spPr>
          <a:xfrm>
            <a:off x="2402600" y="1770317"/>
            <a:ext cx="7494000" cy="938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b="1" lang="fr-CA" sz="11600">
                <a:latin typeface="Viga"/>
                <a:ea typeface="Viga"/>
                <a:cs typeface="Viga"/>
                <a:sym typeface="Viga"/>
              </a:rPr>
              <a:t>MERCI !</a:t>
            </a:r>
            <a:endParaRPr b="1" sz="11600">
              <a:latin typeface="Viga"/>
              <a:ea typeface="Viga"/>
              <a:cs typeface="Viga"/>
              <a:sym typeface="Viga"/>
            </a:endParaRPr>
          </a:p>
        </p:txBody>
      </p:sp>
      <p:pic>
        <p:nvPicPr>
          <p:cNvPr id="828" name="Google Shape;828;p42"/>
          <p:cNvPicPr preferRelativeResize="0"/>
          <p:nvPr/>
        </p:nvPicPr>
        <p:blipFill>
          <a:blip r:embed="rId3">
            <a:alphaModFix/>
          </a:blip>
          <a:stretch>
            <a:fillRect/>
          </a:stretch>
        </p:blipFill>
        <p:spPr>
          <a:xfrm>
            <a:off x="3764717" y="237933"/>
            <a:ext cx="4662567" cy="1338533"/>
          </a:xfrm>
          <a:prstGeom prst="rect">
            <a:avLst/>
          </a:prstGeom>
          <a:noFill/>
          <a:ln>
            <a:noFill/>
          </a:ln>
        </p:spPr>
      </p:pic>
      <p:sp>
        <p:nvSpPr>
          <p:cNvPr id="829" name="Google Shape;829;p42"/>
          <p:cNvSpPr txBox="1"/>
          <p:nvPr/>
        </p:nvSpPr>
        <p:spPr>
          <a:xfrm>
            <a:off x="5523725" y="3164027"/>
            <a:ext cx="6838500" cy="2873700"/>
          </a:xfrm>
          <a:prstGeom prst="rect">
            <a:avLst/>
          </a:prstGeom>
          <a:noFill/>
          <a:ln>
            <a:noFill/>
          </a:ln>
        </p:spPr>
        <p:txBody>
          <a:bodyPr anchorCtr="0" anchor="t" bIns="121900" lIns="121900" spcFirstLastPara="1" rIns="121900" wrap="square" tIns="121900">
            <a:noAutofit/>
          </a:bodyPr>
          <a:lstStyle/>
          <a:p>
            <a:pPr indent="0" lvl="0" marL="0" rtl="0" algn="l">
              <a:spcBef>
                <a:spcPts val="800"/>
              </a:spcBef>
              <a:spcAft>
                <a:spcPts val="0"/>
              </a:spcAft>
              <a:buNone/>
            </a:pPr>
            <a:r>
              <a:rPr lang="fr-CA" sz="2900" u="sng">
                <a:solidFill>
                  <a:schemeClr val="hlink"/>
                </a:solidFill>
                <a:latin typeface="Ubuntu"/>
                <a:ea typeface="Ubuntu"/>
                <a:cs typeface="Ubuntu"/>
                <a:sym typeface="Ubuntu"/>
                <a:hlinkClick r:id="rId4"/>
              </a:rPr>
              <a:t>stephanie.rioux@recitmst.qc.ca</a:t>
            </a:r>
            <a:endParaRPr sz="2900">
              <a:solidFill>
                <a:schemeClr val="dk2"/>
              </a:solidFill>
              <a:latin typeface="Ubuntu"/>
              <a:ea typeface="Ubuntu"/>
              <a:cs typeface="Ubuntu"/>
              <a:sym typeface="Ubuntu"/>
            </a:endParaRPr>
          </a:p>
          <a:p>
            <a:pPr indent="0" lvl="0" marL="0" rtl="0" algn="l">
              <a:spcBef>
                <a:spcPts val="800"/>
              </a:spcBef>
              <a:spcAft>
                <a:spcPts val="0"/>
              </a:spcAft>
              <a:buNone/>
            </a:pPr>
            <a:r>
              <a:rPr lang="fr-CA" sz="2900" u="sng">
                <a:solidFill>
                  <a:schemeClr val="hlink"/>
                </a:solidFill>
                <a:latin typeface="Ubuntu"/>
                <a:ea typeface="Ubuntu"/>
                <a:cs typeface="Ubuntu"/>
                <a:sym typeface="Ubuntu"/>
                <a:hlinkClick r:id="rId5"/>
              </a:rPr>
              <a:t>equipe@recitmst.qc.ca</a:t>
            </a:r>
            <a:endParaRPr sz="2900">
              <a:solidFill>
                <a:schemeClr val="dk2"/>
              </a:solidFill>
              <a:latin typeface="Ubuntu"/>
              <a:ea typeface="Ubuntu"/>
              <a:cs typeface="Ubuntu"/>
              <a:sym typeface="Ubuntu"/>
            </a:endParaRPr>
          </a:p>
          <a:p>
            <a:pPr indent="-438150" lvl="0" marL="609600" rtl="0" algn="l">
              <a:spcBef>
                <a:spcPts val="800"/>
              </a:spcBef>
              <a:spcAft>
                <a:spcPts val="0"/>
              </a:spcAft>
              <a:buClr>
                <a:schemeClr val="dk2"/>
              </a:buClr>
              <a:buSzPts val="2100"/>
              <a:buFont typeface="Ubuntu"/>
              <a:buChar char="■"/>
            </a:pPr>
            <a:r>
              <a:rPr lang="fr-CA" sz="2100" u="sng">
                <a:solidFill>
                  <a:schemeClr val="dk2"/>
                </a:solidFill>
                <a:latin typeface="Ubuntu"/>
                <a:ea typeface="Ubuntu"/>
                <a:cs typeface="Ubuntu"/>
                <a:sym typeface="Ubuntu"/>
                <a:hlinkClick r:id="rId6">
                  <a:extLst>
                    <a:ext uri="{A12FA001-AC4F-418D-AE19-62706E023703}">
                      <ahyp:hlinkClr val="tx"/>
                    </a:ext>
                  </a:extLst>
                </a:hlinkClick>
              </a:rPr>
              <a:t>Page Facebook</a:t>
            </a:r>
            <a:endParaRPr sz="2100" u="sng">
              <a:solidFill>
                <a:schemeClr val="dk2"/>
              </a:solidFill>
              <a:latin typeface="Ubuntu"/>
              <a:ea typeface="Ubuntu"/>
              <a:cs typeface="Ubuntu"/>
              <a:sym typeface="Ubuntu"/>
            </a:endParaRPr>
          </a:p>
          <a:p>
            <a:pPr indent="-438150" lvl="0" marL="609600" rtl="0" algn="l">
              <a:spcBef>
                <a:spcPts val="0"/>
              </a:spcBef>
              <a:spcAft>
                <a:spcPts val="0"/>
              </a:spcAft>
              <a:buClr>
                <a:schemeClr val="dk2"/>
              </a:buClr>
              <a:buSzPts val="2100"/>
              <a:buFont typeface="Ubuntu"/>
              <a:buChar char="■"/>
            </a:pPr>
            <a:r>
              <a:rPr lang="fr-CA" sz="2100" u="sng">
                <a:solidFill>
                  <a:schemeClr val="dk2"/>
                </a:solidFill>
                <a:latin typeface="Ubuntu"/>
                <a:ea typeface="Ubuntu"/>
                <a:cs typeface="Ubuntu"/>
                <a:sym typeface="Ubuntu"/>
                <a:hlinkClick r:id="rId7">
                  <a:extLst>
                    <a:ext uri="{A12FA001-AC4F-418D-AE19-62706E023703}">
                      <ahyp:hlinkClr val="tx"/>
                    </a:ext>
                  </a:extLst>
                </a:hlinkClick>
              </a:rPr>
              <a:t>Twitter</a:t>
            </a:r>
            <a:endParaRPr sz="2100" u="sng">
              <a:solidFill>
                <a:schemeClr val="dk2"/>
              </a:solidFill>
              <a:latin typeface="Ubuntu"/>
              <a:ea typeface="Ubuntu"/>
              <a:cs typeface="Ubuntu"/>
              <a:sym typeface="Ubuntu"/>
            </a:endParaRPr>
          </a:p>
          <a:p>
            <a:pPr indent="-438150" lvl="0" marL="609600" rtl="0" algn="l">
              <a:spcBef>
                <a:spcPts val="0"/>
              </a:spcBef>
              <a:spcAft>
                <a:spcPts val="0"/>
              </a:spcAft>
              <a:buClr>
                <a:schemeClr val="dk2"/>
              </a:buClr>
              <a:buSzPts val="2100"/>
              <a:buFont typeface="Ubuntu"/>
              <a:buChar char="■"/>
            </a:pPr>
            <a:r>
              <a:rPr lang="fr-CA" sz="2100" u="sng">
                <a:solidFill>
                  <a:schemeClr val="dk2"/>
                </a:solidFill>
                <a:latin typeface="Ubuntu"/>
                <a:ea typeface="Ubuntu"/>
                <a:cs typeface="Ubuntu"/>
                <a:sym typeface="Ubuntu"/>
                <a:hlinkClick r:id="rId8">
                  <a:extLst>
                    <a:ext uri="{A12FA001-AC4F-418D-AE19-62706E023703}">
                      <ahyp:hlinkClr val="tx"/>
                    </a:ext>
                  </a:extLst>
                </a:hlinkClick>
              </a:rPr>
              <a:t>Chaîne Youtube</a:t>
            </a:r>
            <a:endParaRPr sz="1200">
              <a:solidFill>
                <a:schemeClr val="dk2"/>
              </a:solidFill>
            </a:endParaRPr>
          </a:p>
        </p:txBody>
      </p:sp>
      <p:sp>
        <p:nvSpPr>
          <p:cNvPr id="830" name="Google Shape;830;p42"/>
          <p:cNvSpPr txBox="1"/>
          <p:nvPr/>
        </p:nvSpPr>
        <p:spPr>
          <a:xfrm>
            <a:off x="1382383" y="2990667"/>
            <a:ext cx="4428300" cy="1046400"/>
          </a:xfrm>
          <a:prstGeom prst="rect">
            <a:avLst/>
          </a:prstGeom>
          <a:noFill/>
          <a:ln>
            <a:noFill/>
          </a:ln>
        </p:spPr>
        <p:txBody>
          <a:bodyPr anchorCtr="0" anchor="ctr" bIns="121900" lIns="121900" spcFirstLastPara="1" rIns="121900" wrap="square" tIns="121900">
            <a:noAutofit/>
          </a:bodyPr>
          <a:lstStyle/>
          <a:p>
            <a:pPr indent="0" lvl="0" marL="0" rtl="0" algn="l">
              <a:spcBef>
                <a:spcPts val="800"/>
              </a:spcBef>
              <a:spcAft>
                <a:spcPts val="0"/>
              </a:spcAft>
              <a:buNone/>
            </a:pPr>
            <a:r>
              <a:rPr lang="fr-CA" sz="5700">
                <a:solidFill>
                  <a:srgbClr val="FAA22A"/>
                </a:solidFill>
                <a:latin typeface="Ubuntu"/>
                <a:ea typeface="Ubuntu"/>
                <a:cs typeface="Ubuntu"/>
                <a:sym typeface="Ubuntu"/>
              </a:rPr>
              <a:t>Questions?</a:t>
            </a:r>
            <a:endParaRPr sz="5700">
              <a:solidFill>
                <a:srgbClr val="FAA22A"/>
              </a:solidFill>
              <a:latin typeface="Ubuntu"/>
              <a:ea typeface="Ubuntu"/>
              <a:cs typeface="Ubuntu"/>
              <a:sym typeface="Ubuntu"/>
            </a:endParaRPr>
          </a:p>
        </p:txBody>
      </p:sp>
      <p:sp>
        <p:nvSpPr>
          <p:cNvPr id="831" name="Google Shape;831;p42"/>
          <p:cNvSpPr txBox="1"/>
          <p:nvPr/>
        </p:nvSpPr>
        <p:spPr>
          <a:xfrm>
            <a:off x="3269167" y="6037733"/>
            <a:ext cx="7190100" cy="484500"/>
          </a:xfrm>
          <a:prstGeom prst="rect">
            <a:avLst/>
          </a:prstGeom>
          <a:noFill/>
          <a:ln>
            <a:noFill/>
          </a:ln>
        </p:spPr>
        <p:txBody>
          <a:bodyPr anchorCtr="0" anchor="t" bIns="121900" lIns="121900" spcFirstLastPara="1" rIns="121900" wrap="square" tIns="121900">
            <a:noAutofit/>
          </a:bodyPr>
          <a:lstStyle/>
          <a:p>
            <a:pPr indent="0" lvl="0" marL="0" rtl="0" algn="l">
              <a:lnSpc>
                <a:spcPct val="80000"/>
              </a:lnSpc>
              <a:spcBef>
                <a:spcPts val="0"/>
              </a:spcBef>
              <a:spcAft>
                <a:spcPts val="0"/>
              </a:spcAft>
              <a:buNone/>
            </a:pPr>
            <a:r>
              <a:rPr lang="fr-CA" sz="1100">
                <a:latin typeface="Ubuntu"/>
                <a:ea typeface="Ubuntu"/>
                <a:cs typeface="Ubuntu"/>
                <a:sym typeface="Ubuntu"/>
              </a:rPr>
              <a:t>Ces formations du RÉCIT </a:t>
            </a:r>
            <a:r>
              <a:rPr lang="fr-CA" sz="1100">
                <a:latin typeface="Ubuntu"/>
                <a:ea typeface="Ubuntu"/>
                <a:cs typeface="Ubuntu"/>
                <a:sym typeface="Ubuntu"/>
              </a:rPr>
              <a:t>sont mise</a:t>
            </a:r>
            <a:r>
              <a:rPr lang="fr-CA" sz="1100">
                <a:latin typeface="Ubuntu"/>
                <a:ea typeface="Ubuntu"/>
                <a:cs typeface="Ubuntu"/>
                <a:sym typeface="Ubuntu"/>
              </a:rPr>
              <a:t>s à disposition, sauf </a:t>
            </a:r>
            <a:r>
              <a:rPr lang="fr-CA" sz="1100">
                <a:latin typeface="Ubuntu"/>
                <a:ea typeface="Ubuntu"/>
                <a:cs typeface="Ubuntu"/>
                <a:sym typeface="Ubuntu"/>
              </a:rPr>
              <a:t>exception</a:t>
            </a:r>
            <a:r>
              <a:rPr lang="fr-CA" sz="1100">
                <a:latin typeface="Ubuntu"/>
                <a:ea typeface="Ubuntu"/>
                <a:cs typeface="Ubuntu"/>
                <a:sym typeface="Ubuntu"/>
              </a:rPr>
              <a:t>, selon les termes de la licence</a:t>
            </a:r>
            <a:r>
              <a:rPr lang="fr-CA" sz="1100">
                <a:solidFill>
                  <a:schemeClr val="accent1"/>
                </a:solidFill>
                <a:latin typeface="Ubuntu"/>
                <a:ea typeface="Ubuntu"/>
                <a:cs typeface="Ubuntu"/>
                <a:sym typeface="Ubuntu"/>
              </a:rPr>
              <a:t> </a:t>
            </a:r>
            <a:r>
              <a:rPr lang="fr-CA" sz="1100" u="sng">
                <a:solidFill>
                  <a:schemeClr val="accent1"/>
                </a:solidFill>
                <a:hlinkClick r:id="rId9">
                  <a:extLst>
                    <a:ext uri="{A12FA001-AC4F-418D-AE19-62706E023703}">
                      <ahyp:hlinkClr val="tx"/>
                    </a:ext>
                  </a:extLst>
                </a:hlinkClick>
              </a:rPr>
              <a:t>Licence Creative Commons Attribution - Pas d’Utilisation Commerciale - Partage dans les Mêmes Conditions 4.0 International</a:t>
            </a:r>
            <a:r>
              <a:rPr lang="fr-CA" sz="1100">
                <a:solidFill>
                  <a:schemeClr val="accent1"/>
                </a:solidFill>
              </a:rPr>
              <a:t>.</a:t>
            </a:r>
            <a:r>
              <a:rPr lang="fr-CA" sz="1100">
                <a:solidFill>
                  <a:schemeClr val="accent1"/>
                </a:solidFill>
                <a:highlight>
                  <a:srgbClr val="FFFF00"/>
                </a:highlight>
                <a:latin typeface="Ubuntu"/>
                <a:ea typeface="Ubuntu"/>
                <a:cs typeface="Ubuntu"/>
                <a:sym typeface="Ubuntu"/>
              </a:rPr>
              <a:t>  </a:t>
            </a:r>
            <a:endParaRPr sz="1100">
              <a:solidFill>
                <a:schemeClr val="accent1"/>
              </a:solidFill>
              <a:highlight>
                <a:srgbClr val="FFFF00"/>
              </a:highlight>
              <a:latin typeface="Ubuntu"/>
              <a:ea typeface="Ubuntu"/>
              <a:cs typeface="Ubuntu"/>
              <a:sym typeface="Ubuntu"/>
            </a:endParaRPr>
          </a:p>
        </p:txBody>
      </p:sp>
      <p:pic>
        <p:nvPicPr>
          <p:cNvPr id="832" name="Google Shape;832;p42"/>
          <p:cNvPicPr preferRelativeResize="0"/>
          <p:nvPr/>
        </p:nvPicPr>
        <p:blipFill>
          <a:blip r:embed="rId10">
            <a:alphaModFix/>
          </a:blip>
          <a:stretch>
            <a:fillRect/>
          </a:stretch>
        </p:blipFill>
        <p:spPr>
          <a:xfrm>
            <a:off x="2265967" y="6069900"/>
            <a:ext cx="1077900" cy="38156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24"/>
          <p:cNvSpPr txBox="1"/>
          <p:nvPr>
            <p:ph type="title"/>
          </p:nvPr>
        </p:nvSpPr>
        <p:spPr>
          <a:xfrm>
            <a:off x="973025" y="254377"/>
            <a:ext cx="8187300" cy="876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latin typeface="Viga"/>
                <a:ea typeface="Viga"/>
                <a:cs typeface="Viga"/>
                <a:sym typeface="Viga"/>
              </a:rPr>
              <a:t>Déroulement de l’atelier</a:t>
            </a:r>
            <a:endParaRPr>
              <a:latin typeface="Viga"/>
              <a:ea typeface="Viga"/>
              <a:cs typeface="Viga"/>
              <a:sym typeface="Viga"/>
            </a:endParaRPr>
          </a:p>
        </p:txBody>
      </p:sp>
      <p:sp>
        <p:nvSpPr>
          <p:cNvPr id="645" name="Google Shape;645;p24"/>
          <p:cNvSpPr txBox="1"/>
          <p:nvPr>
            <p:ph idx="1" type="body"/>
          </p:nvPr>
        </p:nvSpPr>
        <p:spPr>
          <a:xfrm>
            <a:off x="997233" y="1737116"/>
            <a:ext cx="8187300" cy="4814400"/>
          </a:xfrm>
          <a:prstGeom prst="rect">
            <a:avLst/>
          </a:prstGeom>
          <a:noFill/>
          <a:ln>
            <a:noFill/>
          </a:ln>
        </p:spPr>
        <p:txBody>
          <a:bodyPr anchorCtr="0" anchor="t" bIns="45700" lIns="91425" spcFirstLastPara="1" rIns="91425" wrap="square" tIns="45700">
            <a:noAutofit/>
          </a:bodyPr>
          <a:lstStyle/>
          <a:p>
            <a:pPr indent="-215900" lvl="0" marL="228600" rtl="0" algn="l">
              <a:lnSpc>
                <a:spcPct val="115000"/>
              </a:lnSpc>
              <a:spcBef>
                <a:spcPts val="0"/>
              </a:spcBef>
              <a:spcAft>
                <a:spcPts val="0"/>
              </a:spcAft>
              <a:buClr>
                <a:schemeClr val="dk1"/>
              </a:buClr>
              <a:buSzPts val="2200"/>
              <a:buFont typeface="Ubuntu"/>
              <a:buChar char="■"/>
            </a:pPr>
            <a:r>
              <a:rPr lang="fr-CA" sz="2200">
                <a:latin typeface="Ubuntu"/>
                <a:ea typeface="Ubuntu"/>
                <a:cs typeface="Ubuntu"/>
                <a:sym typeface="Ubuntu"/>
              </a:rPr>
              <a:t>L’approche pédagogique</a:t>
            </a:r>
            <a:endParaRPr sz="2200">
              <a:latin typeface="Ubuntu"/>
              <a:ea typeface="Ubuntu"/>
              <a:cs typeface="Ubuntu"/>
              <a:sym typeface="Ubuntu"/>
            </a:endParaRPr>
          </a:p>
          <a:p>
            <a:pPr indent="0" lvl="0" marL="457200" rtl="0" algn="l">
              <a:lnSpc>
                <a:spcPct val="115000"/>
              </a:lnSpc>
              <a:spcBef>
                <a:spcPts val="0"/>
              </a:spcBef>
              <a:spcAft>
                <a:spcPts val="0"/>
              </a:spcAft>
              <a:buNone/>
            </a:pPr>
            <a:r>
              <a:t/>
            </a:r>
            <a:endParaRPr sz="2200">
              <a:latin typeface="Ubuntu"/>
              <a:ea typeface="Ubuntu"/>
              <a:cs typeface="Ubuntu"/>
              <a:sym typeface="Ubuntu"/>
            </a:endParaRPr>
          </a:p>
          <a:p>
            <a:pPr indent="-215900" lvl="0" marL="228600" rtl="0" algn="l">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Le Canvas </a:t>
            </a:r>
            <a:r>
              <a:rPr i="1" lang="fr-CA" sz="2200">
                <a:latin typeface="Ubuntu"/>
                <a:ea typeface="Ubuntu"/>
                <a:cs typeface="Ubuntu"/>
                <a:sym typeface="Ubuntu"/>
              </a:rPr>
              <a:t>Graspable Math</a:t>
            </a:r>
            <a:endParaRPr i="1" sz="2200">
              <a:latin typeface="Ubuntu"/>
              <a:ea typeface="Ubuntu"/>
              <a:cs typeface="Ubuntu"/>
              <a:sym typeface="Ubuntu"/>
            </a:endParaRPr>
          </a:p>
          <a:p>
            <a:pPr indent="-231140" lvl="1" marL="457200" rtl="0" algn="l">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Exploration de différents concepts </a:t>
            </a:r>
            <a:endParaRPr sz="2200">
              <a:latin typeface="Ubuntu"/>
              <a:ea typeface="Ubuntu"/>
              <a:cs typeface="Ubuntu"/>
              <a:sym typeface="Ubuntu"/>
            </a:endParaRPr>
          </a:p>
          <a:p>
            <a:pPr indent="0" lvl="0" marL="990600" rtl="0" algn="l">
              <a:lnSpc>
                <a:spcPct val="115000"/>
              </a:lnSpc>
              <a:spcBef>
                <a:spcPts val="600"/>
              </a:spcBef>
              <a:spcAft>
                <a:spcPts val="0"/>
              </a:spcAft>
              <a:buNone/>
            </a:pPr>
            <a:r>
              <a:t/>
            </a:r>
            <a:endParaRPr sz="2200">
              <a:latin typeface="Ubuntu"/>
              <a:ea typeface="Ubuntu"/>
              <a:cs typeface="Ubuntu"/>
              <a:sym typeface="Ubuntu"/>
            </a:endParaRPr>
          </a:p>
          <a:p>
            <a:pPr indent="-215900" lvl="0" marL="228600" rtl="0" algn="l">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Les activités</a:t>
            </a:r>
            <a:endParaRPr sz="2200">
              <a:latin typeface="Ubuntu"/>
              <a:ea typeface="Ubuntu"/>
              <a:cs typeface="Ubuntu"/>
              <a:sym typeface="Ubuntu"/>
            </a:endParaRPr>
          </a:p>
          <a:p>
            <a:pPr indent="-231140" lvl="1" marL="457200" rtl="0" algn="l">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Exploration (mode élève)</a:t>
            </a:r>
            <a:endParaRPr sz="2200">
              <a:latin typeface="Ubuntu"/>
              <a:ea typeface="Ubuntu"/>
              <a:cs typeface="Ubuntu"/>
              <a:sym typeface="Ubuntu"/>
            </a:endParaRPr>
          </a:p>
          <a:p>
            <a:pPr indent="-231140" lvl="1" marL="457200" rtl="0" algn="l">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Création d’activités (mode enseignant)</a:t>
            </a:r>
            <a:endParaRPr sz="2200">
              <a:latin typeface="Ubuntu"/>
              <a:ea typeface="Ubuntu"/>
              <a:cs typeface="Ubuntu"/>
              <a:sym typeface="Ubuntu"/>
            </a:endParaRPr>
          </a:p>
          <a:p>
            <a:pPr indent="0" lvl="0" marL="990600" rtl="0" algn="l">
              <a:lnSpc>
                <a:spcPct val="115000"/>
              </a:lnSpc>
              <a:spcBef>
                <a:spcPts val="600"/>
              </a:spcBef>
              <a:spcAft>
                <a:spcPts val="0"/>
              </a:spcAft>
              <a:buNone/>
            </a:pPr>
            <a:r>
              <a:t/>
            </a:r>
            <a:endParaRPr sz="2200">
              <a:latin typeface="Ubuntu"/>
              <a:ea typeface="Ubuntu"/>
              <a:cs typeface="Ubuntu"/>
              <a:sym typeface="Ubuntu"/>
            </a:endParaRPr>
          </a:p>
          <a:p>
            <a:pPr indent="-215900" lvl="0" marL="228600" rtl="0" algn="l">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Retour et partage</a:t>
            </a:r>
            <a:endParaRPr sz="2200">
              <a:latin typeface="Ubuntu"/>
              <a:ea typeface="Ubuntu"/>
              <a:cs typeface="Ubuntu"/>
              <a:sym typeface="Ubuntu"/>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25"/>
          <p:cNvSpPr txBox="1"/>
          <p:nvPr>
            <p:ph idx="1" type="body"/>
          </p:nvPr>
        </p:nvSpPr>
        <p:spPr>
          <a:xfrm>
            <a:off x="677325" y="817400"/>
            <a:ext cx="10590900" cy="53826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None/>
            </a:pPr>
            <a:r>
              <a:rPr lang="fr-CA" sz="3600">
                <a:solidFill>
                  <a:schemeClr val="accent1"/>
                </a:solidFill>
                <a:latin typeface="Viga"/>
                <a:ea typeface="Viga"/>
                <a:cs typeface="Viga"/>
                <a:sym typeface="Viga"/>
              </a:rPr>
              <a:t>Description</a:t>
            </a:r>
            <a:endParaRPr sz="3600">
              <a:solidFill>
                <a:schemeClr val="accent1"/>
              </a:solidFill>
              <a:latin typeface="Viga"/>
              <a:ea typeface="Viga"/>
              <a:cs typeface="Viga"/>
              <a:sym typeface="Viga"/>
            </a:endParaRPr>
          </a:p>
          <a:p>
            <a:pPr indent="0" lvl="0" marL="0" rtl="0" algn="just">
              <a:lnSpc>
                <a:spcPct val="90000"/>
              </a:lnSpc>
              <a:spcBef>
                <a:spcPts val="0"/>
              </a:spcBef>
              <a:spcAft>
                <a:spcPts val="0"/>
              </a:spcAft>
              <a:buClr>
                <a:schemeClr val="accent1"/>
              </a:buClr>
              <a:buSzPts val="4400"/>
              <a:buFont typeface="Corbel"/>
              <a:buNone/>
            </a:pPr>
            <a:r>
              <a:t/>
            </a:r>
            <a:endParaRPr sz="1600">
              <a:solidFill>
                <a:schemeClr val="accent1"/>
              </a:solidFill>
              <a:latin typeface="Viga"/>
              <a:ea typeface="Viga"/>
              <a:cs typeface="Viga"/>
              <a:sym typeface="Viga"/>
            </a:endParaRPr>
          </a:p>
          <a:p>
            <a:pPr indent="0" lvl="0" marL="0" rtl="0" algn="just">
              <a:lnSpc>
                <a:spcPct val="100000"/>
              </a:lnSpc>
              <a:spcBef>
                <a:spcPts val="0"/>
              </a:spcBef>
              <a:spcAft>
                <a:spcPts val="0"/>
              </a:spcAft>
              <a:buNone/>
            </a:pPr>
            <a:r>
              <a:rPr lang="fr-CA" sz="2600">
                <a:highlight>
                  <a:srgbClr val="FFFFFF"/>
                </a:highlight>
                <a:latin typeface="Ubuntu"/>
                <a:ea typeface="Ubuntu"/>
                <a:cs typeface="Ubuntu"/>
                <a:sym typeface="Ubuntu"/>
              </a:rPr>
              <a:t>L’application en ligne </a:t>
            </a:r>
            <a:r>
              <a:rPr b="1" lang="fr-CA" sz="2600">
                <a:highlight>
                  <a:srgbClr val="FFFFFF"/>
                </a:highlight>
                <a:uFill>
                  <a:noFill/>
                </a:uFill>
                <a:latin typeface="Ubuntu"/>
                <a:ea typeface="Ubuntu"/>
                <a:cs typeface="Ubuntu"/>
                <a:sym typeface="Ubuntu"/>
                <a:hlinkClick r:id="rId3"/>
              </a:rPr>
              <a:t>Graspable Math</a:t>
            </a:r>
            <a:r>
              <a:rPr lang="fr-CA" sz="2600">
                <a:highlight>
                  <a:srgbClr val="FFFFFF"/>
                </a:highlight>
                <a:latin typeface="Ubuntu"/>
                <a:ea typeface="Ubuntu"/>
                <a:cs typeface="Ubuntu"/>
                <a:sym typeface="Ubuntu"/>
              </a:rPr>
              <a:t> permet de manipuler des expressions mathématiques et algébriques, résoudre des équations, travailler avec des graphiques, faire des démonstrations, etc. Elle est pertinente pour l’enseignement, l’apprentissage et elle facilite le  support à l’enseignement à distance. </a:t>
            </a:r>
            <a:endParaRPr sz="2600">
              <a:highlight>
                <a:srgbClr val="FFFFFF"/>
              </a:highlight>
              <a:latin typeface="Ubuntu"/>
              <a:ea typeface="Ubuntu"/>
              <a:cs typeface="Ubuntu"/>
              <a:sym typeface="Ubuntu"/>
            </a:endParaRPr>
          </a:p>
          <a:p>
            <a:pPr indent="0" lvl="0" marL="0" rtl="0" algn="just">
              <a:lnSpc>
                <a:spcPct val="90000"/>
              </a:lnSpc>
              <a:spcBef>
                <a:spcPts val="2200"/>
              </a:spcBef>
              <a:spcAft>
                <a:spcPts val="0"/>
              </a:spcAft>
              <a:buNone/>
            </a:pPr>
            <a:r>
              <a:rPr lang="fr-CA" sz="3600">
                <a:solidFill>
                  <a:schemeClr val="accent1"/>
                </a:solidFill>
                <a:latin typeface="Viga"/>
                <a:ea typeface="Viga"/>
                <a:cs typeface="Viga"/>
                <a:sym typeface="Viga"/>
              </a:rPr>
              <a:t>Approche inductive</a:t>
            </a:r>
            <a:endParaRPr sz="3600">
              <a:solidFill>
                <a:schemeClr val="accent1"/>
              </a:solidFill>
              <a:latin typeface="Viga"/>
              <a:ea typeface="Viga"/>
              <a:cs typeface="Viga"/>
              <a:sym typeface="Viga"/>
            </a:endParaRPr>
          </a:p>
          <a:p>
            <a:pPr indent="0" lvl="0" marL="0" rtl="0" algn="just">
              <a:lnSpc>
                <a:spcPct val="90000"/>
              </a:lnSpc>
              <a:spcBef>
                <a:spcPts val="0"/>
              </a:spcBef>
              <a:spcAft>
                <a:spcPts val="0"/>
              </a:spcAft>
              <a:buNone/>
            </a:pPr>
            <a:r>
              <a:t/>
            </a:r>
            <a:endParaRPr sz="1500">
              <a:solidFill>
                <a:schemeClr val="accent1"/>
              </a:solidFill>
              <a:latin typeface="Viga"/>
              <a:ea typeface="Viga"/>
              <a:cs typeface="Viga"/>
              <a:sym typeface="Viga"/>
            </a:endParaRPr>
          </a:p>
          <a:p>
            <a:pPr indent="0" lvl="0" marL="0" rtl="0" algn="just">
              <a:lnSpc>
                <a:spcPct val="90000"/>
              </a:lnSpc>
              <a:spcBef>
                <a:spcPts val="0"/>
              </a:spcBef>
              <a:spcAft>
                <a:spcPts val="0"/>
              </a:spcAft>
              <a:buNone/>
            </a:pPr>
            <a:r>
              <a:rPr lang="fr-CA" sz="2600">
                <a:latin typeface="Ubuntu"/>
                <a:ea typeface="Ubuntu"/>
                <a:cs typeface="Ubuntu"/>
                <a:sym typeface="Ubuntu"/>
              </a:rPr>
              <a:t>C’est une approche pédagogique différente qui permet de créer des activités amenant les élèves à développer un raisonnement original et personnel. Graspable Math permet de mettre en oeuvre cette approche.</a:t>
            </a:r>
            <a:endParaRPr sz="2600">
              <a:highlight>
                <a:srgbClr val="FFFFFF"/>
              </a:highlight>
              <a:latin typeface="Ubuntu"/>
              <a:ea typeface="Ubuntu"/>
              <a:cs typeface="Ubuntu"/>
              <a:sym typeface="Ubuntu"/>
            </a:endParaRPr>
          </a:p>
          <a:p>
            <a:pPr indent="0" lvl="0" marL="0" rtl="0" algn="just">
              <a:lnSpc>
                <a:spcPct val="90000"/>
              </a:lnSpc>
              <a:spcBef>
                <a:spcPts val="1400"/>
              </a:spcBef>
              <a:spcAft>
                <a:spcPts val="2100"/>
              </a:spcAft>
              <a:buClr>
                <a:schemeClr val="dk1"/>
              </a:buClr>
              <a:buSzPts val="2240"/>
              <a:buNone/>
            </a:pPr>
            <a:r>
              <a:t/>
            </a:r>
            <a:endParaRPr sz="2600">
              <a:latin typeface="Ubuntu"/>
              <a:ea typeface="Ubuntu"/>
              <a:cs typeface="Ubuntu"/>
              <a:sym typeface="Ubuntu"/>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26"/>
          <p:cNvSpPr txBox="1"/>
          <p:nvPr>
            <p:ph idx="1" type="body"/>
          </p:nvPr>
        </p:nvSpPr>
        <p:spPr>
          <a:xfrm>
            <a:off x="1653825" y="568175"/>
            <a:ext cx="9068100" cy="1729500"/>
          </a:xfrm>
          <a:prstGeom prst="rect">
            <a:avLst/>
          </a:prstGeom>
          <a:solidFill>
            <a:srgbClr val="CFE2F3"/>
          </a:solidFill>
          <a:ln cap="flat" cmpd="sng" w="285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lang="fr-CA" sz="2700">
                <a:solidFill>
                  <a:srgbClr val="000000"/>
                </a:solidFill>
                <a:latin typeface="Ubuntu"/>
                <a:ea typeface="Ubuntu"/>
                <a:cs typeface="Ubuntu"/>
                <a:sym typeface="Ubuntu"/>
              </a:rPr>
              <a:t>Le </a:t>
            </a:r>
            <a:r>
              <a:rPr b="1" lang="fr-CA" sz="2700">
                <a:solidFill>
                  <a:srgbClr val="000000"/>
                </a:solidFill>
                <a:latin typeface="Ubuntu"/>
                <a:ea typeface="Ubuntu"/>
                <a:cs typeface="Ubuntu"/>
                <a:sym typeface="Ubuntu"/>
              </a:rPr>
              <a:t>raisonnement inductif</a:t>
            </a:r>
            <a:r>
              <a:rPr lang="fr-CA" sz="2700">
                <a:solidFill>
                  <a:srgbClr val="000000"/>
                </a:solidFill>
                <a:latin typeface="Ubuntu"/>
                <a:ea typeface="Ubuntu"/>
                <a:cs typeface="Ubuntu"/>
                <a:sym typeface="Ubuntu"/>
              </a:rPr>
              <a:t> consiste à généraliser à partir de l’observation de cas particuliers. </a:t>
            </a:r>
            <a:endParaRPr sz="2700">
              <a:solidFill>
                <a:srgbClr val="000000"/>
              </a:solidFill>
              <a:latin typeface="Ubuntu"/>
              <a:ea typeface="Ubuntu"/>
              <a:cs typeface="Ubuntu"/>
              <a:sym typeface="Ubuntu"/>
            </a:endParaRPr>
          </a:p>
          <a:p>
            <a:pPr indent="0" lvl="0" marL="0" rtl="0" algn="r">
              <a:lnSpc>
                <a:spcPct val="100000"/>
              </a:lnSpc>
              <a:spcBef>
                <a:spcPts val="2200"/>
              </a:spcBef>
              <a:spcAft>
                <a:spcPts val="2200"/>
              </a:spcAft>
              <a:buNone/>
            </a:pPr>
            <a:r>
              <a:rPr i="1" lang="fr-CA" sz="2000">
                <a:solidFill>
                  <a:srgbClr val="000000"/>
                </a:solidFill>
                <a:latin typeface="Ubuntu"/>
                <a:ea typeface="Ubuntu"/>
                <a:cs typeface="Ubuntu"/>
                <a:sym typeface="Ubuntu"/>
              </a:rPr>
              <a:t>PFEQ, deuxième cycle, p.28</a:t>
            </a:r>
            <a:endParaRPr sz="2200">
              <a:latin typeface="Ubuntu"/>
              <a:ea typeface="Ubuntu"/>
              <a:cs typeface="Ubuntu"/>
              <a:sym typeface="Ubuntu"/>
            </a:endParaRPr>
          </a:p>
        </p:txBody>
      </p:sp>
      <p:grpSp>
        <p:nvGrpSpPr>
          <p:cNvPr id="656" name="Google Shape;656;p26"/>
          <p:cNvGrpSpPr/>
          <p:nvPr/>
        </p:nvGrpSpPr>
        <p:grpSpPr>
          <a:xfrm>
            <a:off x="8339146" y="2443280"/>
            <a:ext cx="3522215" cy="3280880"/>
            <a:chOff x="6254516" y="1318143"/>
            <a:chExt cx="2641727" cy="2460721"/>
          </a:xfrm>
        </p:grpSpPr>
        <p:sp>
          <p:nvSpPr>
            <p:cNvPr id="657" name="Google Shape;657;p26"/>
            <p:cNvSpPr/>
            <p:nvPr/>
          </p:nvSpPr>
          <p:spPr>
            <a:xfrm rot="2700000">
              <a:off x="7239866" y="1053398"/>
              <a:ext cx="489601" cy="2989789"/>
            </a:xfrm>
            <a:prstGeom prst="roundRect">
              <a:avLst>
                <a:gd fmla="val 50000" name="adj"/>
              </a:avLst>
            </a:prstGeom>
            <a:solidFill>
              <a:srgbClr val="307BF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8" name="Google Shape;658;p26"/>
            <p:cNvSpPr/>
            <p:nvPr/>
          </p:nvSpPr>
          <p:spPr>
            <a:xfrm>
              <a:off x="6443962"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rPr b="1" lang="fr-CA" sz="1200">
                  <a:solidFill>
                    <a:srgbClr val="307BF3"/>
                  </a:solidFill>
                  <a:latin typeface="Roboto"/>
                  <a:ea typeface="Roboto"/>
                  <a:cs typeface="Roboto"/>
                  <a:sym typeface="Roboto"/>
                </a:rPr>
                <a:t>5</a:t>
              </a:r>
              <a:endParaRPr b="1" sz="1200">
                <a:solidFill>
                  <a:srgbClr val="307BF3"/>
                </a:solidFill>
                <a:latin typeface="Roboto"/>
                <a:ea typeface="Roboto"/>
                <a:cs typeface="Roboto"/>
                <a:sym typeface="Roboto"/>
              </a:endParaRPr>
            </a:p>
          </p:txBody>
        </p:sp>
        <p:sp>
          <p:nvSpPr>
            <p:cNvPr id="659" name="Google Shape;659;p26"/>
            <p:cNvSpPr txBox="1"/>
            <p:nvPr/>
          </p:nvSpPr>
          <p:spPr>
            <a:xfrm rot="-2700000">
              <a:off x="6375763" y="2297099"/>
              <a:ext cx="2378424" cy="342805"/>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fr-CA" sz="1500">
                  <a:solidFill>
                    <a:srgbClr val="FFFFFF"/>
                  </a:solidFill>
                  <a:latin typeface="Roboto"/>
                  <a:ea typeface="Roboto"/>
                  <a:cs typeface="Roboto"/>
                  <a:sym typeface="Roboto"/>
                </a:rPr>
                <a:t>Généralisation (abstrait)</a:t>
              </a:r>
              <a:endParaRPr b="1" sz="1500">
                <a:solidFill>
                  <a:srgbClr val="FFFFFF"/>
                </a:solidFill>
                <a:latin typeface="Roboto"/>
                <a:ea typeface="Roboto"/>
                <a:cs typeface="Roboto"/>
                <a:sym typeface="Roboto"/>
              </a:endParaRPr>
            </a:p>
          </p:txBody>
        </p:sp>
        <p:sp>
          <p:nvSpPr>
            <p:cNvPr id="660" name="Google Shape;660;p26"/>
            <p:cNvSpPr txBox="1"/>
            <p:nvPr/>
          </p:nvSpPr>
          <p:spPr>
            <a:xfrm rot="-2700000">
              <a:off x="6806963" y="2563356"/>
              <a:ext cx="2242660" cy="495116"/>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2100"/>
                </a:spcAft>
                <a:buNone/>
              </a:pPr>
              <a:r>
                <a:rPr lang="fr-CA" sz="1100">
                  <a:latin typeface="Roboto"/>
                  <a:ea typeface="Roboto"/>
                  <a:cs typeface="Roboto"/>
                  <a:sym typeface="Roboto"/>
                </a:rPr>
                <a:t>Les élèves sont amenés généraliser un concept ou un processus à partir de l’expérience.</a:t>
              </a:r>
              <a:endParaRPr b="1" sz="1100">
                <a:latin typeface="Roboto"/>
                <a:ea typeface="Roboto"/>
                <a:cs typeface="Roboto"/>
                <a:sym typeface="Roboto"/>
              </a:endParaRPr>
            </a:p>
          </p:txBody>
        </p:sp>
      </p:grpSp>
      <p:grpSp>
        <p:nvGrpSpPr>
          <p:cNvPr id="661" name="Google Shape;661;p26"/>
          <p:cNvGrpSpPr/>
          <p:nvPr/>
        </p:nvGrpSpPr>
        <p:grpSpPr>
          <a:xfrm>
            <a:off x="6348398" y="2443280"/>
            <a:ext cx="3472609" cy="3280318"/>
            <a:chOff x="4761418" y="1318143"/>
            <a:chExt cx="2604522" cy="2460300"/>
          </a:xfrm>
        </p:grpSpPr>
        <p:sp>
          <p:nvSpPr>
            <p:cNvPr id="662" name="Google Shape;662;p26"/>
            <p:cNvSpPr/>
            <p:nvPr/>
          </p:nvSpPr>
          <p:spPr>
            <a:xfrm rot="2700000">
              <a:off x="5746767" y="1053398"/>
              <a:ext cx="489601" cy="2989789"/>
            </a:xfrm>
            <a:prstGeom prst="roundRect">
              <a:avLst>
                <a:gd fmla="val 50000" name="adj"/>
              </a:avLst>
            </a:prstGeom>
            <a:solidFill>
              <a:srgbClr val="0E65F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3" name="Google Shape;663;p26"/>
            <p:cNvSpPr/>
            <p:nvPr/>
          </p:nvSpPr>
          <p:spPr>
            <a:xfrm>
              <a:off x="4950863"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rPr b="1" lang="fr-CA" sz="1200">
                  <a:solidFill>
                    <a:srgbClr val="0E65F0"/>
                  </a:solidFill>
                  <a:latin typeface="Roboto"/>
                  <a:ea typeface="Roboto"/>
                  <a:cs typeface="Roboto"/>
                  <a:sym typeface="Roboto"/>
                </a:rPr>
                <a:t>4</a:t>
              </a:r>
              <a:endParaRPr b="1" sz="1200">
                <a:solidFill>
                  <a:srgbClr val="0E65F0"/>
                </a:solidFill>
                <a:latin typeface="Roboto"/>
                <a:ea typeface="Roboto"/>
                <a:cs typeface="Roboto"/>
                <a:sym typeface="Roboto"/>
              </a:endParaRPr>
            </a:p>
          </p:txBody>
        </p:sp>
        <p:sp>
          <p:nvSpPr>
            <p:cNvPr id="664" name="Google Shape;664;p26"/>
            <p:cNvSpPr txBox="1"/>
            <p:nvPr/>
          </p:nvSpPr>
          <p:spPr>
            <a:xfrm rot="-2700000">
              <a:off x="4896424" y="2302799"/>
              <a:ext cx="2362302" cy="342805"/>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fr-CA" sz="1500">
                  <a:solidFill>
                    <a:srgbClr val="FFFFFF"/>
                  </a:solidFill>
                  <a:latin typeface="Roboto"/>
                  <a:ea typeface="Roboto"/>
                  <a:cs typeface="Roboto"/>
                  <a:sym typeface="Roboto"/>
                </a:rPr>
                <a:t>Formulation de règles </a:t>
              </a:r>
              <a:endParaRPr b="1" sz="1500">
                <a:solidFill>
                  <a:srgbClr val="FFFFFF"/>
                </a:solidFill>
                <a:latin typeface="Roboto"/>
                <a:ea typeface="Roboto"/>
                <a:cs typeface="Roboto"/>
                <a:sym typeface="Roboto"/>
              </a:endParaRPr>
            </a:p>
          </p:txBody>
        </p:sp>
        <p:sp>
          <p:nvSpPr>
            <p:cNvPr id="665" name="Google Shape;665;p26"/>
            <p:cNvSpPr txBox="1"/>
            <p:nvPr/>
          </p:nvSpPr>
          <p:spPr>
            <a:xfrm rot="-2700000">
              <a:off x="5295260" y="2571061"/>
              <a:ext cx="2242660" cy="442507"/>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2100"/>
                </a:spcAft>
                <a:buNone/>
              </a:pPr>
              <a:r>
                <a:rPr lang="fr-CA" sz="1100">
                  <a:latin typeface="Roboto"/>
                  <a:ea typeface="Roboto"/>
                  <a:cs typeface="Roboto"/>
                  <a:sym typeface="Roboto"/>
                </a:rPr>
                <a:t>Les élèves sont amenés à conceptualiser, à trouver une règle à partir des observations et de l’analyse.</a:t>
              </a:r>
              <a:endParaRPr b="1" sz="1100">
                <a:latin typeface="Roboto"/>
                <a:ea typeface="Roboto"/>
                <a:cs typeface="Roboto"/>
                <a:sym typeface="Roboto"/>
              </a:endParaRPr>
            </a:p>
          </p:txBody>
        </p:sp>
      </p:grpSp>
      <p:grpSp>
        <p:nvGrpSpPr>
          <p:cNvPr id="666" name="Google Shape;666;p26"/>
          <p:cNvGrpSpPr/>
          <p:nvPr/>
        </p:nvGrpSpPr>
        <p:grpSpPr>
          <a:xfrm>
            <a:off x="4359559" y="2443280"/>
            <a:ext cx="3472609" cy="3280318"/>
            <a:chOff x="3269751" y="1318143"/>
            <a:chExt cx="2604522" cy="2460300"/>
          </a:xfrm>
        </p:grpSpPr>
        <p:sp>
          <p:nvSpPr>
            <p:cNvPr id="667" name="Google Shape;667;p26"/>
            <p:cNvSpPr/>
            <p:nvPr/>
          </p:nvSpPr>
          <p:spPr>
            <a:xfrm rot="2700000">
              <a:off x="4255100" y="1053398"/>
              <a:ext cx="489601" cy="2989789"/>
            </a:xfrm>
            <a:prstGeom prst="roundRect">
              <a:avLst>
                <a:gd fmla="val 50000" name="adj"/>
              </a:avLst>
            </a:prstGeom>
            <a:solidFill>
              <a:srgbClr val="0D5DD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8" name="Google Shape;668;p26"/>
            <p:cNvSpPr/>
            <p:nvPr/>
          </p:nvSpPr>
          <p:spPr>
            <a:xfrm>
              <a:off x="3459197"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rPr b="1" lang="fr-CA" sz="1200">
                  <a:solidFill>
                    <a:srgbClr val="0D5DDF"/>
                  </a:solidFill>
                  <a:latin typeface="Roboto"/>
                  <a:ea typeface="Roboto"/>
                  <a:cs typeface="Roboto"/>
                  <a:sym typeface="Roboto"/>
                </a:rPr>
                <a:t>3</a:t>
              </a:r>
              <a:endParaRPr b="1" sz="1200">
                <a:solidFill>
                  <a:srgbClr val="0D5DDF"/>
                </a:solidFill>
                <a:latin typeface="Roboto"/>
                <a:ea typeface="Roboto"/>
                <a:cs typeface="Roboto"/>
                <a:sym typeface="Roboto"/>
              </a:endParaRPr>
            </a:p>
          </p:txBody>
        </p:sp>
        <p:sp>
          <p:nvSpPr>
            <p:cNvPr id="669" name="Google Shape;669;p26"/>
            <p:cNvSpPr txBox="1"/>
            <p:nvPr/>
          </p:nvSpPr>
          <p:spPr>
            <a:xfrm rot="-2700000">
              <a:off x="3404724" y="2302799"/>
              <a:ext cx="2362302" cy="342805"/>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fr-CA" sz="1500">
                  <a:solidFill>
                    <a:srgbClr val="FFFFFF"/>
                  </a:solidFill>
                  <a:latin typeface="Roboto"/>
                  <a:ea typeface="Roboto"/>
                  <a:cs typeface="Roboto"/>
                  <a:sym typeface="Roboto"/>
                </a:rPr>
                <a:t>Analyse</a:t>
              </a:r>
              <a:endParaRPr b="1" sz="1500">
                <a:solidFill>
                  <a:srgbClr val="FFFFFF"/>
                </a:solidFill>
                <a:latin typeface="Roboto"/>
                <a:ea typeface="Roboto"/>
                <a:cs typeface="Roboto"/>
                <a:sym typeface="Roboto"/>
              </a:endParaRPr>
            </a:p>
          </p:txBody>
        </p:sp>
        <p:sp>
          <p:nvSpPr>
            <p:cNvPr id="670" name="Google Shape;670;p26"/>
            <p:cNvSpPr txBox="1"/>
            <p:nvPr/>
          </p:nvSpPr>
          <p:spPr>
            <a:xfrm rot="-2700000">
              <a:off x="3803593" y="2571061"/>
              <a:ext cx="2242660" cy="442507"/>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2100"/>
                </a:spcAft>
                <a:buNone/>
              </a:pPr>
              <a:r>
                <a:rPr lang="fr-CA" sz="1100">
                  <a:latin typeface="Roboto"/>
                  <a:ea typeface="Roboto"/>
                  <a:cs typeface="Roboto"/>
                  <a:sym typeface="Roboto"/>
                </a:rPr>
                <a:t>Les élèves sont amenés à comprendre le quoi, le pourquoi.</a:t>
              </a:r>
              <a:endParaRPr b="1" sz="1100">
                <a:latin typeface="Roboto"/>
                <a:ea typeface="Roboto"/>
                <a:cs typeface="Roboto"/>
                <a:sym typeface="Roboto"/>
              </a:endParaRPr>
            </a:p>
          </p:txBody>
        </p:sp>
      </p:grpSp>
      <p:grpSp>
        <p:nvGrpSpPr>
          <p:cNvPr id="671" name="Google Shape;671;p26"/>
          <p:cNvGrpSpPr/>
          <p:nvPr/>
        </p:nvGrpSpPr>
        <p:grpSpPr>
          <a:xfrm>
            <a:off x="2368775" y="2443280"/>
            <a:ext cx="3806203" cy="3295666"/>
            <a:chOff x="1776626" y="1318143"/>
            <a:chExt cx="2854723" cy="2471811"/>
          </a:xfrm>
        </p:grpSpPr>
        <p:grpSp>
          <p:nvGrpSpPr>
            <p:cNvPr id="672" name="Google Shape;672;p26"/>
            <p:cNvGrpSpPr/>
            <p:nvPr/>
          </p:nvGrpSpPr>
          <p:grpSpPr>
            <a:xfrm>
              <a:off x="1776626" y="1318143"/>
              <a:ext cx="2854723" cy="2471811"/>
              <a:chOff x="1776626" y="1318143"/>
              <a:chExt cx="2854723" cy="2471811"/>
            </a:xfrm>
          </p:grpSpPr>
          <p:sp>
            <p:nvSpPr>
              <p:cNvPr id="673" name="Google Shape;673;p26"/>
              <p:cNvSpPr/>
              <p:nvPr/>
            </p:nvSpPr>
            <p:spPr>
              <a:xfrm rot="2700000">
                <a:off x="2761975" y="1053398"/>
                <a:ext cx="489601" cy="2989789"/>
              </a:xfrm>
              <a:prstGeom prst="roundRect">
                <a:avLst>
                  <a:gd fmla="val 50000" name="adj"/>
                </a:avLst>
              </a:prstGeom>
              <a:solidFill>
                <a:srgbClr val="0C58D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4" name="Google Shape;674;p26"/>
              <p:cNvSpPr txBox="1"/>
              <p:nvPr/>
            </p:nvSpPr>
            <p:spPr>
              <a:xfrm rot="-2700000">
                <a:off x="1899549" y="2297849"/>
                <a:ext cx="2376303" cy="342805"/>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fr-CA" sz="1500">
                    <a:solidFill>
                      <a:srgbClr val="FFFFFF"/>
                    </a:solidFill>
                    <a:latin typeface="Roboto"/>
                    <a:ea typeface="Roboto"/>
                    <a:cs typeface="Roboto"/>
                    <a:sym typeface="Roboto"/>
                  </a:rPr>
                  <a:t>Observation</a:t>
                </a:r>
                <a:endParaRPr b="1" sz="1500">
                  <a:solidFill>
                    <a:srgbClr val="FFFFFF"/>
                  </a:solidFill>
                  <a:latin typeface="Roboto"/>
                  <a:ea typeface="Roboto"/>
                  <a:cs typeface="Roboto"/>
                  <a:sym typeface="Roboto"/>
                </a:endParaRPr>
              </a:p>
            </p:txBody>
          </p:sp>
          <p:sp>
            <p:nvSpPr>
              <p:cNvPr id="675" name="Google Shape;675;p26"/>
              <p:cNvSpPr txBox="1"/>
              <p:nvPr/>
            </p:nvSpPr>
            <p:spPr>
              <a:xfrm rot="-2700000">
                <a:off x="2292804" y="2460097"/>
                <a:ext cx="2528190" cy="510814"/>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2100"/>
                  </a:spcAft>
                  <a:buNone/>
                </a:pPr>
                <a:r>
                  <a:rPr lang="fr-CA" sz="1100">
                    <a:latin typeface="Roboto"/>
                    <a:ea typeface="Roboto"/>
                    <a:cs typeface="Roboto"/>
                    <a:sym typeface="Roboto"/>
                  </a:rPr>
                  <a:t>Les élèves sont amenés à explorer, à observer et à découvrir les régularités, les caractéristiques ou les propriétés des cas particuliers.</a:t>
                </a:r>
                <a:endParaRPr b="1" sz="1100">
                  <a:latin typeface="Roboto"/>
                  <a:ea typeface="Roboto"/>
                  <a:cs typeface="Roboto"/>
                  <a:sym typeface="Roboto"/>
                </a:endParaRPr>
              </a:p>
            </p:txBody>
          </p:sp>
        </p:grpSp>
        <p:sp>
          <p:nvSpPr>
            <p:cNvPr id="676" name="Google Shape;676;p26"/>
            <p:cNvSpPr/>
            <p:nvPr/>
          </p:nvSpPr>
          <p:spPr>
            <a:xfrm>
              <a:off x="1966072"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rPr b="1" lang="fr-CA" sz="1200">
                  <a:solidFill>
                    <a:srgbClr val="0C58D3"/>
                  </a:solidFill>
                  <a:latin typeface="Roboto"/>
                  <a:ea typeface="Roboto"/>
                  <a:cs typeface="Roboto"/>
                  <a:sym typeface="Roboto"/>
                </a:rPr>
                <a:t>2</a:t>
              </a:r>
              <a:endParaRPr b="1" sz="1200">
                <a:solidFill>
                  <a:srgbClr val="0C58D3"/>
                </a:solidFill>
                <a:latin typeface="Roboto"/>
                <a:ea typeface="Roboto"/>
                <a:cs typeface="Roboto"/>
                <a:sym typeface="Roboto"/>
              </a:endParaRPr>
            </a:p>
          </p:txBody>
        </p:sp>
      </p:grpSp>
      <p:grpSp>
        <p:nvGrpSpPr>
          <p:cNvPr id="677" name="Google Shape;677;p26"/>
          <p:cNvGrpSpPr/>
          <p:nvPr/>
        </p:nvGrpSpPr>
        <p:grpSpPr>
          <a:xfrm>
            <a:off x="379936" y="2443280"/>
            <a:ext cx="3472609" cy="3280318"/>
            <a:chOff x="284959" y="1318143"/>
            <a:chExt cx="2604522" cy="2460300"/>
          </a:xfrm>
        </p:grpSpPr>
        <p:sp>
          <p:nvSpPr>
            <p:cNvPr id="678" name="Google Shape;678;p26"/>
            <p:cNvSpPr/>
            <p:nvPr/>
          </p:nvSpPr>
          <p:spPr>
            <a:xfrm rot="2700000">
              <a:off x="1270309" y="1053398"/>
              <a:ext cx="489601" cy="2989789"/>
            </a:xfrm>
            <a:prstGeom prst="roundRect">
              <a:avLst>
                <a:gd fmla="val 50000" name="adj"/>
              </a:avLst>
            </a:prstGeom>
            <a:solidFill>
              <a:srgbClr val="0944A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9" name="Google Shape;679;p26"/>
            <p:cNvSpPr/>
            <p:nvPr/>
          </p:nvSpPr>
          <p:spPr>
            <a:xfrm>
              <a:off x="472955"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rPr b="1" lang="fr-CA" sz="1200">
                  <a:solidFill>
                    <a:srgbClr val="0944A1"/>
                  </a:solidFill>
                  <a:latin typeface="Roboto"/>
                  <a:ea typeface="Roboto"/>
                  <a:cs typeface="Roboto"/>
                  <a:sym typeface="Roboto"/>
                </a:rPr>
                <a:t>1</a:t>
              </a:r>
              <a:endParaRPr b="1" sz="1200">
                <a:solidFill>
                  <a:srgbClr val="0944A1"/>
                </a:solidFill>
                <a:latin typeface="Roboto"/>
                <a:ea typeface="Roboto"/>
                <a:cs typeface="Roboto"/>
                <a:sym typeface="Roboto"/>
              </a:endParaRPr>
            </a:p>
          </p:txBody>
        </p:sp>
        <p:sp>
          <p:nvSpPr>
            <p:cNvPr id="680" name="Google Shape;680;p26"/>
            <p:cNvSpPr txBox="1"/>
            <p:nvPr/>
          </p:nvSpPr>
          <p:spPr>
            <a:xfrm rot="-2700000">
              <a:off x="414317" y="2300549"/>
              <a:ext cx="2368666" cy="342805"/>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fr-CA" sz="1500">
                  <a:solidFill>
                    <a:srgbClr val="FFFFFF"/>
                  </a:solidFill>
                  <a:latin typeface="Roboto"/>
                  <a:ea typeface="Roboto"/>
                  <a:cs typeface="Roboto"/>
                  <a:sym typeface="Roboto"/>
                </a:rPr>
                <a:t>Cas particuliers (concret)</a:t>
              </a:r>
              <a:endParaRPr b="1" sz="1500">
                <a:solidFill>
                  <a:srgbClr val="FFFFFF"/>
                </a:solidFill>
                <a:latin typeface="Roboto"/>
                <a:ea typeface="Roboto"/>
                <a:cs typeface="Roboto"/>
                <a:sym typeface="Roboto"/>
              </a:endParaRPr>
            </a:p>
          </p:txBody>
        </p:sp>
        <p:sp>
          <p:nvSpPr>
            <p:cNvPr id="681" name="Google Shape;681;p26"/>
            <p:cNvSpPr txBox="1"/>
            <p:nvPr/>
          </p:nvSpPr>
          <p:spPr>
            <a:xfrm rot="-2700000">
              <a:off x="818801" y="2571061"/>
              <a:ext cx="2242660" cy="442507"/>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2100"/>
                </a:spcAft>
                <a:buNone/>
              </a:pPr>
              <a:r>
                <a:rPr lang="fr-CA" sz="1100">
                  <a:latin typeface="Roboto"/>
                  <a:ea typeface="Roboto"/>
                  <a:cs typeface="Roboto"/>
                  <a:sym typeface="Roboto"/>
                </a:rPr>
                <a:t>Les élèves sont placés en situations d’expérimentation.</a:t>
              </a:r>
              <a:endParaRPr b="1" sz="1100">
                <a:latin typeface="Roboto"/>
                <a:ea typeface="Roboto"/>
                <a:cs typeface="Roboto"/>
                <a:sym typeface="Roboto"/>
              </a:endParaRPr>
            </a:p>
          </p:txBody>
        </p:sp>
      </p:grpSp>
      <p:sp>
        <p:nvSpPr>
          <p:cNvPr id="682" name="Google Shape;682;p26"/>
          <p:cNvSpPr txBox="1"/>
          <p:nvPr/>
        </p:nvSpPr>
        <p:spPr>
          <a:xfrm>
            <a:off x="1477825" y="6072900"/>
            <a:ext cx="9375000" cy="60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1350">
                <a:solidFill>
                  <a:srgbClr val="373A3C"/>
                </a:solidFill>
                <a:highlight>
                  <a:srgbClr val="FFFFFF"/>
                </a:highlight>
                <a:latin typeface="Ubuntu"/>
                <a:ea typeface="Ubuntu"/>
                <a:cs typeface="Ubuntu"/>
                <a:sym typeface="Ubuntu"/>
              </a:rPr>
              <a:t>L'approche inductive place l'élève dans un contexte plus actif, elle lui donne un rôle de "chercheur" plutôt que de lui demander d'appliquer des procédures. Elle favorise la rétention.</a:t>
            </a:r>
            <a:endParaRPr b="1" sz="1600">
              <a:latin typeface="Dosis"/>
              <a:ea typeface="Dosis"/>
              <a:cs typeface="Dosis"/>
              <a:sym typeface="Dosi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27"/>
          <p:cNvSpPr txBox="1"/>
          <p:nvPr>
            <p:ph type="title"/>
          </p:nvPr>
        </p:nvSpPr>
        <p:spPr>
          <a:xfrm>
            <a:off x="665575" y="315525"/>
            <a:ext cx="10415400" cy="624300"/>
          </a:xfrm>
          <a:prstGeom prst="rect">
            <a:avLst/>
          </a:prstGeom>
        </p:spPr>
        <p:txBody>
          <a:bodyPr anchorCtr="0" anchor="t" bIns="60925" lIns="121900" spcFirstLastPara="1" rIns="121900" wrap="square" tIns="60925">
            <a:noAutofit/>
          </a:bodyPr>
          <a:lstStyle/>
          <a:p>
            <a:pPr indent="0" lvl="0" marL="0" rtl="0" algn="l">
              <a:spcBef>
                <a:spcPts val="0"/>
              </a:spcBef>
              <a:spcAft>
                <a:spcPts val="0"/>
              </a:spcAft>
              <a:buNone/>
            </a:pPr>
            <a:r>
              <a:rPr lang="fr-CA" sz="2500">
                <a:latin typeface="Viga"/>
                <a:ea typeface="Viga"/>
                <a:cs typeface="Viga"/>
                <a:sym typeface="Viga"/>
              </a:rPr>
              <a:t>Les fondements de l’enseignement-apprentissage selon le référentiel</a:t>
            </a:r>
            <a:endParaRPr sz="2500">
              <a:latin typeface="Viga"/>
              <a:ea typeface="Viga"/>
              <a:cs typeface="Viga"/>
              <a:sym typeface="Viga"/>
            </a:endParaRPr>
          </a:p>
        </p:txBody>
      </p:sp>
      <p:sp>
        <p:nvSpPr>
          <p:cNvPr id="689" name="Google Shape;689;p27"/>
          <p:cNvSpPr txBox="1"/>
          <p:nvPr>
            <p:ph idx="1" type="body"/>
          </p:nvPr>
        </p:nvSpPr>
        <p:spPr>
          <a:xfrm>
            <a:off x="768475" y="5534300"/>
            <a:ext cx="10209600" cy="545700"/>
          </a:xfrm>
          <a:prstGeom prst="rect">
            <a:avLst/>
          </a:prstGeom>
        </p:spPr>
        <p:txBody>
          <a:bodyPr anchorCtr="0" anchor="t" bIns="60925" lIns="121900" spcFirstLastPara="1" rIns="121900" wrap="square" tIns="60925">
            <a:noAutofit/>
          </a:bodyPr>
          <a:lstStyle/>
          <a:p>
            <a:pPr indent="0" lvl="0" marL="0" rtl="0" algn="l">
              <a:spcBef>
                <a:spcPts val="1000"/>
              </a:spcBef>
              <a:spcAft>
                <a:spcPts val="0"/>
              </a:spcAft>
              <a:buNone/>
            </a:pPr>
            <a:r>
              <a:rPr lang="fr-CA" sz="1300">
                <a:solidFill>
                  <a:srgbClr val="434343"/>
                </a:solidFill>
              </a:rPr>
              <a:t>Source: </a:t>
            </a:r>
            <a:r>
              <a:rPr lang="fr-CA" sz="1300" u="sng">
                <a:solidFill>
                  <a:srgbClr val="434343"/>
                </a:solidFill>
                <a:latin typeface="Arial"/>
                <a:ea typeface="Arial"/>
                <a:cs typeface="Arial"/>
                <a:sym typeface="Arial"/>
                <a:hlinkClick r:id="rId3">
                  <a:extLst>
                    <a:ext uri="{A12FA001-AC4F-418D-AE19-62706E023703}">
                      <ahyp:hlinkClr val="tx"/>
                    </a:ext>
                  </a:extLst>
                </a:hlinkClick>
              </a:rPr>
              <a:t>http://www.education.gouv.qc.ca/fileadmin/site_web/documents/dpse/adaptation_serv_compl/Referentiel-mathematique.PDF</a:t>
            </a:r>
            <a:endParaRPr sz="1300">
              <a:solidFill>
                <a:srgbClr val="434343"/>
              </a:solidFill>
            </a:endParaRPr>
          </a:p>
        </p:txBody>
      </p:sp>
      <p:pic>
        <p:nvPicPr>
          <p:cNvPr id="690" name="Google Shape;690;p27"/>
          <p:cNvPicPr preferRelativeResize="0"/>
          <p:nvPr/>
        </p:nvPicPr>
        <p:blipFill>
          <a:blip r:embed="rId4">
            <a:alphaModFix/>
          </a:blip>
          <a:stretch>
            <a:fillRect/>
          </a:stretch>
        </p:blipFill>
        <p:spPr>
          <a:xfrm>
            <a:off x="8113978" y="1118824"/>
            <a:ext cx="3753472" cy="3467301"/>
          </a:xfrm>
          <a:prstGeom prst="rect">
            <a:avLst/>
          </a:prstGeom>
          <a:noFill/>
          <a:ln>
            <a:noFill/>
          </a:ln>
        </p:spPr>
      </p:pic>
      <p:sp>
        <p:nvSpPr>
          <p:cNvPr id="691" name="Google Shape;691;p27"/>
          <p:cNvSpPr txBox="1"/>
          <p:nvPr/>
        </p:nvSpPr>
        <p:spPr>
          <a:xfrm>
            <a:off x="665575" y="1072975"/>
            <a:ext cx="7448400" cy="3055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fr-CA" sz="2100">
                <a:latin typeface="Ubuntu"/>
                <a:ea typeface="Ubuntu"/>
                <a:cs typeface="Ubuntu"/>
                <a:sym typeface="Ubuntu"/>
              </a:rPr>
              <a:t>“... les enseignants doivent aller bien au-delà d’une transmission de trucs, de techniques et de procédures vides de sens que l’élève doit mémoriser… Si la transmission de ces trucs, des ces techniques et de ces </a:t>
            </a:r>
            <a:r>
              <a:rPr lang="fr-CA" sz="2100">
                <a:latin typeface="Ubuntu"/>
                <a:ea typeface="Ubuntu"/>
                <a:cs typeface="Ubuntu"/>
                <a:sym typeface="Ubuntu"/>
              </a:rPr>
              <a:t>procédures</a:t>
            </a:r>
            <a:r>
              <a:rPr lang="fr-CA" sz="2100">
                <a:latin typeface="Ubuntu"/>
                <a:ea typeface="Ubuntu"/>
                <a:cs typeface="Ubuntu"/>
                <a:sym typeface="Ubuntu"/>
              </a:rPr>
              <a:t> n’est pas soutenue par une compréhension approfondie des concepts en jeu, elle permettra à l’élève de réussir immédiatement des exercices d’application, mais aura des contrecoups importants à moyen et à long terme.” (p.3)</a:t>
            </a:r>
            <a:endParaRPr sz="2100">
              <a:latin typeface="Ubuntu"/>
              <a:ea typeface="Ubuntu"/>
              <a:cs typeface="Ubuntu"/>
              <a:sym typeface="Ubuntu"/>
            </a:endParaRPr>
          </a:p>
        </p:txBody>
      </p:sp>
      <p:sp>
        <p:nvSpPr>
          <p:cNvPr id="692" name="Google Shape;692;p27"/>
          <p:cNvSpPr txBox="1"/>
          <p:nvPr/>
        </p:nvSpPr>
        <p:spPr>
          <a:xfrm>
            <a:off x="665575" y="4434800"/>
            <a:ext cx="8528400" cy="69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900">
                <a:solidFill>
                  <a:srgbClr val="FAA22A"/>
                </a:solidFill>
                <a:latin typeface="Viga"/>
                <a:ea typeface="Viga"/>
                <a:cs typeface="Viga"/>
                <a:sym typeface="Viga"/>
              </a:rPr>
              <a:t>Favoriser la réflexion chez l’élève tout en évitant de limiter leur créativité!</a:t>
            </a:r>
            <a:endParaRPr sz="1900">
              <a:solidFill>
                <a:srgbClr val="FAA22A"/>
              </a:solidFill>
              <a:latin typeface="Viga"/>
              <a:ea typeface="Viga"/>
              <a:cs typeface="Viga"/>
              <a:sym typeface="Vig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28"/>
          <p:cNvSpPr txBox="1"/>
          <p:nvPr>
            <p:ph idx="4294967295" type="title"/>
          </p:nvPr>
        </p:nvSpPr>
        <p:spPr>
          <a:xfrm>
            <a:off x="2102575" y="188852"/>
            <a:ext cx="8187300" cy="876000"/>
          </a:xfrm>
          <a:prstGeom prst="rect">
            <a:avLst/>
          </a:prstGeom>
          <a:no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Clr>
                <a:schemeClr val="accent1"/>
              </a:buClr>
              <a:buSzPts val="4200"/>
              <a:buFont typeface="Corbel"/>
              <a:buNone/>
            </a:pPr>
            <a:r>
              <a:rPr lang="fr-CA" sz="3600">
                <a:latin typeface="Viga"/>
                <a:ea typeface="Viga"/>
                <a:cs typeface="Viga"/>
                <a:sym typeface="Viga"/>
              </a:rPr>
              <a:t>Approches pédagogiques</a:t>
            </a:r>
            <a:endParaRPr sz="3600">
              <a:latin typeface="Viga"/>
              <a:ea typeface="Viga"/>
              <a:cs typeface="Viga"/>
              <a:sym typeface="Viga"/>
            </a:endParaRPr>
          </a:p>
        </p:txBody>
      </p:sp>
      <p:graphicFrame>
        <p:nvGraphicFramePr>
          <p:cNvPr id="698" name="Google Shape;698;p28"/>
          <p:cNvGraphicFramePr/>
          <p:nvPr/>
        </p:nvGraphicFramePr>
        <p:xfrm>
          <a:off x="1259100" y="1268391"/>
          <a:ext cx="3000000" cy="3000000"/>
        </p:xfrm>
        <a:graphic>
          <a:graphicData uri="http://schemas.openxmlformats.org/drawingml/2006/table">
            <a:tbl>
              <a:tblPr>
                <a:noFill/>
                <a:tableStyleId>{05B946F2-8D28-4C17-9EF3-35F939AB357D}</a:tableStyleId>
              </a:tblPr>
              <a:tblGrid>
                <a:gridCol w="3738100"/>
                <a:gridCol w="6301700"/>
              </a:tblGrid>
              <a:tr h="528275">
                <a:tc>
                  <a:txBody>
                    <a:bodyPr/>
                    <a:lstStyle/>
                    <a:p>
                      <a:pPr indent="0" lvl="0" marL="0" marR="0" rtl="0" algn="l">
                        <a:lnSpc>
                          <a:spcPct val="100000"/>
                        </a:lnSpc>
                        <a:spcBef>
                          <a:spcPts val="0"/>
                        </a:spcBef>
                        <a:spcAft>
                          <a:spcPts val="0"/>
                        </a:spcAft>
                        <a:buClr>
                          <a:srgbClr val="000000"/>
                        </a:buClr>
                        <a:buSzPts val="1400"/>
                        <a:buFont typeface="Arial"/>
                        <a:buNone/>
                      </a:pPr>
                      <a:r>
                        <a:rPr b="1" lang="fr-CA" sz="1900" u="none" cap="none" strike="noStrike">
                          <a:solidFill>
                            <a:schemeClr val="lt1"/>
                          </a:solidFill>
                          <a:latin typeface="Ubuntu"/>
                          <a:ea typeface="Ubuntu"/>
                          <a:cs typeface="Ubuntu"/>
                          <a:sym typeface="Ubuntu"/>
                        </a:rPr>
                        <a:t>Pratiques</a:t>
                      </a:r>
                      <a:endParaRPr b="1" sz="1900" u="none" cap="none" strike="noStrike">
                        <a:solidFill>
                          <a:schemeClr val="lt1"/>
                        </a:solidFill>
                        <a:latin typeface="Ubuntu"/>
                        <a:ea typeface="Ubuntu"/>
                        <a:cs typeface="Ubuntu"/>
                        <a:sym typeface="Ubuntu"/>
                      </a:endParaRPr>
                    </a:p>
                  </a:txBody>
                  <a:tcPr marT="121900" marB="121900" marR="121900" marL="121900">
                    <a:solidFill>
                      <a:srgbClr val="FAA22A"/>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fr-CA" sz="1900" u="none" cap="none" strike="noStrike">
                          <a:solidFill>
                            <a:schemeClr val="lt1"/>
                          </a:solidFill>
                          <a:latin typeface="Ubuntu"/>
                          <a:ea typeface="Ubuntu"/>
                          <a:cs typeface="Ubuntu"/>
                          <a:sym typeface="Ubuntu"/>
                        </a:rPr>
                        <a:t>Description</a:t>
                      </a:r>
                      <a:endParaRPr b="1" sz="1900" u="none" cap="none" strike="noStrike">
                        <a:solidFill>
                          <a:schemeClr val="lt1"/>
                        </a:solidFill>
                        <a:latin typeface="Ubuntu"/>
                        <a:ea typeface="Ubuntu"/>
                        <a:cs typeface="Ubuntu"/>
                        <a:sym typeface="Ubuntu"/>
                      </a:endParaRPr>
                    </a:p>
                  </a:txBody>
                  <a:tcPr marT="121900" marB="121900" marR="121900" marL="121900">
                    <a:solidFill>
                      <a:srgbClr val="FAA22A"/>
                    </a:solidFill>
                  </a:tcPr>
                </a:tc>
              </a:tr>
              <a:tr h="731475">
                <a:tc>
                  <a:txBody>
                    <a:bodyPr/>
                    <a:lstStyle/>
                    <a:p>
                      <a:pPr indent="0" lvl="0" marL="0" marR="0" rtl="0" algn="l">
                        <a:lnSpc>
                          <a:spcPct val="100000"/>
                        </a:lnSpc>
                        <a:spcBef>
                          <a:spcPts val="0"/>
                        </a:spcBef>
                        <a:spcAft>
                          <a:spcPts val="0"/>
                        </a:spcAft>
                        <a:buClr>
                          <a:srgbClr val="000000"/>
                        </a:buClr>
                        <a:buSzPts val="1200"/>
                        <a:buFont typeface="Century Gothic"/>
                        <a:buNone/>
                      </a:pPr>
                      <a:r>
                        <a:rPr lang="fr-CA" sz="1600" u="none" cap="none" strike="noStrike">
                          <a:latin typeface="Ubuntu"/>
                          <a:ea typeface="Ubuntu"/>
                          <a:cs typeface="Ubuntu"/>
                          <a:sym typeface="Ubuntu"/>
                        </a:rPr>
                        <a:t>A-Réelle déduction</a:t>
                      </a:r>
                      <a:endParaRPr sz="1600" u="none" cap="none" strike="noStrike">
                        <a:latin typeface="Ubuntu"/>
                        <a:ea typeface="Ubuntu"/>
                        <a:cs typeface="Ubuntu"/>
                        <a:sym typeface="Ubuntu"/>
                      </a:endParaRPr>
                    </a:p>
                  </a:txBody>
                  <a:tcPr marT="121900" marB="121900" marR="121900" marL="121900"/>
                </a:tc>
                <a:tc>
                  <a:txBody>
                    <a:bodyPr/>
                    <a:lstStyle/>
                    <a:p>
                      <a:pPr indent="0" lvl="0" marL="0" marR="0" rtl="0" algn="l">
                        <a:lnSpc>
                          <a:spcPct val="100000"/>
                        </a:lnSpc>
                        <a:spcBef>
                          <a:spcPts val="0"/>
                        </a:spcBef>
                        <a:spcAft>
                          <a:spcPts val="0"/>
                        </a:spcAft>
                        <a:buClr>
                          <a:srgbClr val="000000"/>
                        </a:buClr>
                        <a:buSzPts val="1200"/>
                        <a:buFont typeface="Arial"/>
                        <a:buNone/>
                      </a:pPr>
                      <a:r>
                        <a:rPr lang="fr-CA" sz="1600" u="none" cap="none" strike="noStrike">
                          <a:latin typeface="Ubuntu"/>
                          <a:ea typeface="Ubuntu"/>
                          <a:cs typeface="Ubuntu"/>
                          <a:sym typeface="Ubuntu"/>
                        </a:rPr>
                        <a:t>Enseigne une règle de façon explicite qui est ensuite appliquée par les élèves</a:t>
                      </a:r>
                      <a:endParaRPr sz="1600" u="none" cap="none" strike="noStrike">
                        <a:latin typeface="Ubuntu"/>
                        <a:ea typeface="Ubuntu"/>
                        <a:cs typeface="Ubuntu"/>
                        <a:sym typeface="Ubuntu"/>
                      </a:endParaRPr>
                    </a:p>
                  </a:txBody>
                  <a:tcPr marT="121900" marB="121900" marR="121900" marL="121900"/>
                </a:tc>
              </a:tr>
              <a:tr h="731475">
                <a:tc>
                  <a:txBody>
                    <a:bodyPr/>
                    <a:lstStyle/>
                    <a:p>
                      <a:pPr indent="0" lvl="0" marL="0" marR="0" rtl="0" algn="l">
                        <a:lnSpc>
                          <a:spcPct val="100000"/>
                        </a:lnSpc>
                        <a:spcBef>
                          <a:spcPts val="0"/>
                        </a:spcBef>
                        <a:spcAft>
                          <a:spcPts val="0"/>
                        </a:spcAft>
                        <a:buClr>
                          <a:srgbClr val="000000"/>
                        </a:buClr>
                        <a:buSzPts val="1200"/>
                        <a:buFont typeface="Century Gothic"/>
                        <a:buNone/>
                      </a:pPr>
                      <a:r>
                        <a:rPr lang="fr-CA" sz="1600" u="none" cap="none" strike="noStrike">
                          <a:latin typeface="Ubuntu"/>
                          <a:ea typeface="Ubuntu"/>
                          <a:cs typeface="Ubuntu"/>
                          <a:sym typeface="Ubuntu"/>
                        </a:rPr>
                        <a:t>B-Pratique inductive consciente par découverte guidée</a:t>
                      </a:r>
                      <a:endParaRPr sz="1600" u="none" cap="none" strike="noStrike">
                        <a:latin typeface="Ubuntu"/>
                        <a:ea typeface="Ubuntu"/>
                        <a:cs typeface="Ubuntu"/>
                        <a:sym typeface="Ubuntu"/>
                      </a:endParaRPr>
                    </a:p>
                  </a:txBody>
                  <a:tcPr marT="121900" marB="121900" marR="121900" marL="121900"/>
                </a:tc>
                <a:tc>
                  <a:txBody>
                    <a:bodyPr/>
                    <a:lstStyle/>
                    <a:p>
                      <a:pPr indent="0" lvl="0" marL="0" marR="0" rtl="0" algn="l">
                        <a:lnSpc>
                          <a:spcPct val="100000"/>
                        </a:lnSpc>
                        <a:spcBef>
                          <a:spcPts val="0"/>
                        </a:spcBef>
                        <a:spcAft>
                          <a:spcPts val="0"/>
                        </a:spcAft>
                        <a:buClr>
                          <a:srgbClr val="000000"/>
                        </a:buClr>
                        <a:buSzPts val="1200"/>
                        <a:buFont typeface="Arial"/>
                        <a:buNone/>
                      </a:pPr>
                      <a:r>
                        <a:rPr lang="fr-CA" sz="1600" u="none" cap="none" strike="noStrike">
                          <a:latin typeface="Ubuntu"/>
                          <a:ea typeface="Ubuntu"/>
                          <a:cs typeface="Ubuntu"/>
                          <a:sym typeface="Ubuntu"/>
                        </a:rPr>
                        <a:t>Exemples variés, questions posées par l’enseignant, les élèves découvrent la règle</a:t>
                      </a:r>
                      <a:endParaRPr sz="1600" u="none" cap="none" strike="noStrike">
                        <a:latin typeface="Ubuntu"/>
                        <a:ea typeface="Ubuntu"/>
                        <a:cs typeface="Ubuntu"/>
                        <a:sym typeface="Ubuntu"/>
                      </a:endParaRPr>
                    </a:p>
                  </a:txBody>
                  <a:tcPr marT="121900" marB="121900" marR="121900" marL="121900"/>
                </a:tc>
              </a:tr>
              <a:tr h="731475">
                <a:tc>
                  <a:txBody>
                    <a:bodyPr/>
                    <a:lstStyle/>
                    <a:p>
                      <a:pPr indent="0" lvl="0" marL="0" marR="0" rtl="0" algn="l">
                        <a:lnSpc>
                          <a:spcPct val="100000"/>
                        </a:lnSpc>
                        <a:spcBef>
                          <a:spcPts val="0"/>
                        </a:spcBef>
                        <a:spcAft>
                          <a:spcPts val="0"/>
                        </a:spcAft>
                        <a:buClr>
                          <a:srgbClr val="000000"/>
                        </a:buClr>
                        <a:buSzPts val="1200"/>
                        <a:buFont typeface="Century Gothic"/>
                        <a:buNone/>
                      </a:pPr>
                      <a:r>
                        <a:rPr lang="fr-CA" sz="1600" u="none" cap="none" strike="noStrike">
                          <a:latin typeface="Ubuntu"/>
                          <a:ea typeface="Ubuntu"/>
                          <a:cs typeface="Ubuntu"/>
                          <a:sym typeface="Ubuntu"/>
                        </a:rPr>
                        <a:t>C-Pratique inductive suivie d’une explication </a:t>
                      </a:r>
                      <a:r>
                        <a:rPr i="1" lang="fr-CA" sz="1600" u="none" cap="none" strike="noStrike">
                          <a:latin typeface="Ubuntu"/>
                          <a:ea typeface="Ubuntu"/>
                          <a:cs typeface="Ubuntu"/>
                          <a:sym typeface="Ubuntu"/>
                        </a:rPr>
                        <a:t>explicite</a:t>
                      </a:r>
                      <a:endParaRPr i="1" sz="1600" u="none" cap="none" strike="noStrike">
                        <a:latin typeface="Ubuntu"/>
                        <a:ea typeface="Ubuntu"/>
                        <a:cs typeface="Ubuntu"/>
                        <a:sym typeface="Ubuntu"/>
                      </a:endParaRPr>
                    </a:p>
                  </a:txBody>
                  <a:tcPr marT="121900" marB="121900" marR="121900" marL="121900"/>
                </a:tc>
                <a:tc>
                  <a:txBody>
                    <a:bodyPr/>
                    <a:lstStyle/>
                    <a:p>
                      <a:pPr indent="0" lvl="0" marL="0" marR="0" rtl="0" algn="l">
                        <a:lnSpc>
                          <a:spcPct val="100000"/>
                        </a:lnSpc>
                        <a:spcBef>
                          <a:spcPts val="0"/>
                        </a:spcBef>
                        <a:spcAft>
                          <a:spcPts val="0"/>
                        </a:spcAft>
                        <a:buClr>
                          <a:srgbClr val="000000"/>
                        </a:buClr>
                        <a:buSzPts val="1200"/>
                        <a:buFont typeface="Arial"/>
                        <a:buNone/>
                      </a:pPr>
                      <a:r>
                        <a:rPr lang="fr-CA" sz="1600" u="none" cap="none" strike="noStrike">
                          <a:latin typeface="Ubuntu"/>
                          <a:ea typeface="Ubuntu"/>
                          <a:cs typeface="Ubuntu"/>
                          <a:sym typeface="Ubuntu"/>
                        </a:rPr>
                        <a:t>Exercices répétés à partir d’un exemple puis explication de l’enseignant</a:t>
                      </a:r>
                      <a:endParaRPr sz="1600" u="none" cap="none" strike="noStrike">
                        <a:latin typeface="Ubuntu"/>
                        <a:ea typeface="Ubuntu"/>
                        <a:cs typeface="Ubuntu"/>
                        <a:sym typeface="Ubuntu"/>
                      </a:endParaRPr>
                    </a:p>
                  </a:txBody>
                  <a:tcPr marT="121900" marB="121900" marR="121900" marL="121900"/>
                </a:tc>
              </a:tr>
              <a:tr h="731475">
                <a:tc>
                  <a:txBody>
                    <a:bodyPr/>
                    <a:lstStyle/>
                    <a:p>
                      <a:pPr indent="0" lvl="0" marL="0" marR="0" rtl="0" algn="l">
                        <a:lnSpc>
                          <a:spcPct val="100000"/>
                        </a:lnSpc>
                        <a:spcBef>
                          <a:spcPts val="0"/>
                        </a:spcBef>
                        <a:spcAft>
                          <a:spcPts val="0"/>
                        </a:spcAft>
                        <a:buClr>
                          <a:srgbClr val="000000"/>
                        </a:buClr>
                        <a:buSzPts val="1200"/>
                        <a:buFont typeface="Century Gothic"/>
                        <a:buNone/>
                      </a:pPr>
                      <a:r>
                        <a:rPr lang="fr-CA" sz="1600" u="none" cap="none" strike="noStrike">
                          <a:latin typeface="Ubuntu"/>
                          <a:ea typeface="Ubuntu"/>
                          <a:cs typeface="Ubuntu"/>
                          <a:sym typeface="Ubuntu"/>
                        </a:rPr>
                        <a:t>D-Pratique inductive implicite avec matériel structuré</a:t>
                      </a:r>
                      <a:endParaRPr sz="1600" u="none" cap="none" strike="noStrike">
                        <a:latin typeface="Ubuntu"/>
                        <a:ea typeface="Ubuntu"/>
                        <a:cs typeface="Ubuntu"/>
                        <a:sym typeface="Ubuntu"/>
                      </a:endParaRPr>
                    </a:p>
                  </a:txBody>
                  <a:tcPr marT="121900" marB="121900" marR="121900" marL="121900"/>
                </a:tc>
                <a:tc>
                  <a:txBody>
                    <a:bodyPr/>
                    <a:lstStyle/>
                    <a:p>
                      <a:pPr indent="0" lvl="0" marL="0" marR="0" rtl="0" algn="l">
                        <a:lnSpc>
                          <a:spcPct val="100000"/>
                        </a:lnSpc>
                        <a:spcBef>
                          <a:spcPts val="0"/>
                        </a:spcBef>
                        <a:spcAft>
                          <a:spcPts val="0"/>
                        </a:spcAft>
                        <a:buClr>
                          <a:srgbClr val="000000"/>
                        </a:buClr>
                        <a:buSzPts val="1200"/>
                        <a:buFont typeface="Arial"/>
                        <a:buNone/>
                      </a:pPr>
                      <a:r>
                        <a:rPr lang="fr-CA" sz="1600" u="none" cap="none" strike="noStrike">
                          <a:latin typeface="Ubuntu"/>
                          <a:ea typeface="Ubuntu"/>
                          <a:cs typeface="Ubuntu"/>
                          <a:sym typeface="Ubuntu"/>
                        </a:rPr>
                        <a:t>Présentation de plusieurs exemples corrects, l’apprentissage se fait par processus d’internalisation sans enseignement explicite</a:t>
                      </a:r>
                      <a:endParaRPr sz="1600" u="none" cap="none" strike="noStrike">
                        <a:latin typeface="Ubuntu"/>
                        <a:ea typeface="Ubuntu"/>
                        <a:cs typeface="Ubuntu"/>
                        <a:sym typeface="Ubuntu"/>
                      </a:endParaRPr>
                    </a:p>
                  </a:txBody>
                  <a:tcPr marT="121900" marB="121900" marR="121900" marL="121900"/>
                </a:tc>
              </a:tr>
              <a:tr h="731475">
                <a:tc>
                  <a:txBody>
                    <a:bodyPr/>
                    <a:lstStyle/>
                    <a:p>
                      <a:pPr indent="0" lvl="0" marL="0" marR="0" rtl="0" algn="l">
                        <a:lnSpc>
                          <a:spcPct val="100000"/>
                        </a:lnSpc>
                        <a:spcBef>
                          <a:spcPts val="0"/>
                        </a:spcBef>
                        <a:spcAft>
                          <a:spcPts val="0"/>
                        </a:spcAft>
                        <a:buClr>
                          <a:srgbClr val="000000"/>
                        </a:buClr>
                        <a:buSzPts val="1200"/>
                        <a:buFont typeface="Century Gothic"/>
                        <a:buNone/>
                      </a:pPr>
                      <a:r>
                        <a:rPr lang="fr-CA" sz="1600" u="none" cap="none" strike="noStrike">
                          <a:latin typeface="Ubuntu"/>
                          <a:ea typeface="Ubuntu"/>
                          <a:cs typeface="Ubuntu"/>
                          <a:sym typeface="Ubuntu"/>
                        </a:rPr>
                        <a:t>E-Pratique inductive implicite sans matériel structuré</a:t>
                      </a:r>
                      <a:endParaRPr sz="1600" u="none" cap="none" strike="noStrike">
                        <a:latin typeface="Ubuntu"/>
                        <a:ea typeface="Ubuntu"/>
                        <a:cs typeface="Ubuntu"/>
                        <a:sym typeface="Ubuntu"/>
                      </a:endParaRPr>
                    </a:p>
                  </a:txBody>
                  <a:tcPr marT="121900" marB="121900" marR="121900" marL="121900"/>
                </a:tc>
                <a:tc>
                  <a:txBody>
                    <a:bodyPr/>
                    <a:lstStyle/>
                    <a:p>
                      <a:pPr indent="0" lvl="0" marL="0" marR="0" rtl="0" algn="l">
                        <a:lnSpc>
                          <a:spcPct val="100000"/>
                        </a:lnSpc>
                        <a:spcBef>
                          <a:spcPts val="0"/>
                        </a:spcBef>
                        <a:spcAft>
                          <a:spcPts val="0"/>
                        </a:spcAft>
                        <a:buClr>
                          <a:srgbClr val="000000"/>
                        </a:buClr>
                        <a:buSzPts val="1200"/>
                        <a:buFont typeface="Arial"/>
                        <a:buNone/>
                      </a:pPr>
                      <a:r>
                        <a:rPr lang="fr-CA" sz="1600" u="none" cap="none" strike="noStrike">
                          <a:latin typeface="Ubuntu"/>
                          <a:ea typeface="Ubuntu"/>
                          <a:cs typeface="Ubuntu"/>
                          <a:sym typeface="Ubuntu"/>
                        </a:rPr>
                        <a:t>Mise en contact d’exemples pas nécessairement structurés, apprentissage par internalisation</a:t>
                      </a:r>
                      <a:endParaRPr sz="1600" u="none" cap="none" strike="noStrike">
                        <a:latin typeface="Ubuntu"/>
                        <a:ea typeface="Ubuntu"/>
                        <a:cs typeface="Ubuntu"/>
                        <a:sym typeface="Ubuntu"/>
                      </a:endParaRPr>
                    </a:p>
                  </a:txBody>
                  <a:tcPr marT="121900" marB="121900" marR="121900" marL="121900"/>
                </a:tc>
              </a:tr>
            </a:tbl>
          </a:graphicData>
        </a:graphic>
      </p:graphicFrame>
      <p:sp>
        <p:nvSpPr>
          <p:cNvPr id="699" name="Google Shape;699;p28"/>
          <p:cNvSpPr txBox="1"/>
          <p:nvPr/>
        </p:nvSpPr>
        <p:spPr>
          <a:xfrm>
            <a:off x="308597" y="6265415"/>
            <a:ext cx="11775248" cy="533297"/>
          </a:xfrm>
          <a:prstGeom prst="rect">
            <a:avLst/>
          </a:prstGeom>
          <a:noFill/>
          <a:ln>
            <a:noFill/>
          </a:ln>
        </p:spPr>
        <p:txBody>
          <a:bodyPr anchorCtr="0" anchor="t" bIns="60925" lIns="121900" spcFirstLastPara="1" rIns="121900" wrap="square" tIns="60925">
            <a:noAutofit/>
          </a:bodyPr>
          <a:lstStyle/>
          <a:p>
            <a:pPr indent="0" lvl="0" marL="0" marR="0" rtl="0" algn="l">
              <a:spcBef>
                <a:spcPts val="0"/>
              </a:spcBef>
              <a:spcAft>
                <a:spcPts val="0"/>
              </a:spcAft>
              <a:buClr>
                <a:srgbClr val="000000"/>
              </a:buClr>
              <a:buSzPts val="1333"/>
              <a:buFont typeface="Arial"/>
              <a:buNone/>
            </a:pPr>
            <a:r>
              <a:rPr b="0" i="0" lang="fr-CA" sz="1333" u="none" cap="none" strike="noStrike">
                <a:solidFill>
                  <a:srgbClr val="000000"/>
                </a:solidFill>
                <a:latin typeface="Arial"/>
                <a:ea typeface="Arial"/>
                <a:cs typeface="Arial"/>
                <a:sym typeface="Arial"/>
              </a:rPr>
              <a:t>Adapté de : François Vincent, </a:t>
            </a:r>
            <a:r>
              <a:rPr b="0" i="0" lang="fr-CA" sz="1333" u="none" cap="none" strike="noStrike">
                <a:solidFill>
                  <a:schemeClr val="dk1"/>
                </a:solidFill>
                <a:latin typeface="Calibri"/>
                <a:ea typeface="Calibri"/>
                <a:cs typeface="Calibri"/>
                <a:sym typeface="Calibri"/>
              </a:rPr>
              <a:t>R</a:t>
            </a:r>
            <a:r>
              <a:rPr b="0" i="0" lang="fr-CA" sz="1333" u="none" cap="none" strike="noStrike">
                <a:solidFill>
                  <a:srgbClr val="000000"/>
                </a:solidFill>
                <a:latin typeface="Arial"/>
                <a:ea typeface="Arial"/>
                <a:cs typeface="Arial"/>
                <a:sym typeface="Arial"/>
              </a:rPr>
              <a:t>apport de recherche, 2014 </a:t>
            </a:r>
            <a:r>
              <a:rPr b="0" i="0" lang="fr-CA" sz="1333" u="sng" cap="none" strike="noStrike">
                <a:solidFill>
                  <a:schemeClr val="hlink"/>
                </a:solidFill>
                <a:latin typeface="Arial"/>
                <a:ea typeface="Arial"/>
                <a:cs typeface="Arial"/>
                <a:sym typeface="Arial"/>
                <a:hlinkClick r:id="rId3"/>
              </a:rPr>
              <a:t>http://www.frqsc.gouv.qc.ca/documents/11326/518700/These_FVincent_2011-2E-144330.pdf/37347bf4-b710-4faa-8719-a13774ca6dc9</a:t>
            </a:r>
            <a:endParaRPr b="0" i="0" sz="1333" u="sng" cap="none" strike="noStrike">
              <a:solidFill>
                <a:schemeClr val="hlink"/>
              </a:solidFill>
              <a:latin typeface="Calibri"/>
              <a:ea typeface="Calibri"/>
              <a:cs typeface="Calibri"/>
              <a:sym typeface="Calibri"/>
            </a:endParaRPr>
          </a:p>
          <a:p>
            <a:pPr indent="0" lvl="0" marL="0" marR="0" rtl="0" algn="l">
              <a:spcBef>
                <a:spcPts val="0"/>
              </a:spcBef>
              <a:spcAft>
                <a:spcPts val="0"/>
              </a:spcAft>
              <a:buClr>
                <a:srgbClr val="000000"/>
              </a:buClr>
              <a:buSzPts val="1333"/>
              <a:buFont typeface="Arial"/>
              <a:buNone/>
            </a:pPr>
            <a:r>
              <a:rPr b="0" i="0" lang="fr-CA" sz="1333" u="none" cap="none" strike="noStrike">
                <a:solidFill>
                  <a:srgbClr val="000000"/>
                </a:solidFill>
                <a:latin typeface="Arial"/>
                <a:ea typeface="Arial"/>
                <a:cs typeface="Arial"/>
                <a:sym typeface="Arial"/>
              </a:rPr>
              <a:t> </a:t>
            </a:r>
            <a:endParaRPr b="0" i="0" sz="2400" u="none" cap="none" strike="noStrike">
              <a:solidFill>
                <a:schemeClr val="dk1"/>
              </a:solidFill>
              <a:latin typeface="Corbel"/>
              <a:ea typeface="Corbel"/>
              <a:cs typeface="Corbel"/>
              <a:sym typeface="Corbel"/>
            </a:endParaRPr>
          </a:p>
        </p:txBody>
      </p:sp>
      <p:sp>
        <p:nvSpPr>
          <p:cNvPr id="700" name="Google Shape;700;p28"/>
          <p:cNvSpPr/>
          <p:nvPr/>
        </p:nvSpPr>
        <p:spPr>
          <a:xfrm>
            <a:off x="1259100" y="2500950"/>
            <a:ext cx="10039800" cy="3068700"/>
          </a:xfrm>
          <a:prstGeom prst="rect">
            <a:avLst/>
          </a:prstGeom>
          <a:noFill/>
          <a:ln cap="flat" cmpd="sng" w="28575">
            <a:solidFill>
              <a:srgbClr val="0069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00"/>
                                        </p:tgtEl>
                                        <p:attrNameLst>
                                          <p:attrName>style.visibility</p:attrName>
                                        </p:attrNameLst>
                                      </p:cBhvr>
                                      <p:to>
                                        <p:strVal val="visible"/>
                                      </p:to>
                                    </p:set>
                                    <p:anim calcmode="lin" valueType="num">
                                      <p:cBhvr additive="base">
                                        <p:cTn dur="1000"/>
                                        <p:tgtEl>
                                          <p:spTgt spid="70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29"/>
          <p:cNvSpPr txBox="1"/>
          <p:nvPr>
            <p:ph type="title"/>
          </p:nvPr>
        </p:nvSpPr>
        <p:spPr>
          <a:xfrm>
            <a:off x="677325" y="166675"/>
            <a:ext cx="8596800" cy="823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latin typeface="Viga"/>
                <a:ea typeface="Viga"/>
                <a:cs typeface="Viga"/>
                <a:sym typeface="Viga"/>
              </a:rPr>
              <a:t>Différents usages de Graspable Math:</a:t>
            </a:r>
            <a:endParaRPr>
              <a:latin typeface="Viga"/>
              <a:ea typeface="Viga"/>
              <a:cs typeface="Viga"/>
              <a:sym typeface="Viga"/>
            </a:endParaRPr>
          </a:p>
        </p:txBody>
      </p:sp>
      <p:sp>
        <p:nvSpPr>
          <p:cNvPr id="706" name="Google Shape;706;p29"/>
          <p:cNvSpPr txBox="1"/>
          <p:nvPr>
            <p:ph idx="1" type="body"/>
          </p:nvPr>
        </p:nvSpPr>
        <p:spPr>
          <a:xfrm>
            <a:off x="677325" y="990175"/>
            <a:ext cx="10949100" cy="5595000"/>
          </a:xfrm>
          <a:prstGeom prst="rect">
            <a:avLst/>
          </a:prstGeom>
          <a:noFill/>
          <a:ln>
            <a:noFill/>
          </a:ln>
        </p:spPr>
        <p:txBody>
          <a:bodyPr anchorCtr="0" anchor="t" bIns="45700" lIns="91425" spcFirstLastPara="1" rIns="91425" wrap="square" tIns="45700">
            <a:noAutofit/>
          </a:bodyPr>
          <a:lstStyle/>
          <a:p>
            <a:pPr indent="-368300" lvl="0" marL="457200" rtl="0" algn="just">
              <a:lnSpc>
                <a:spcPct val="100000"/>
              </a:lnSpc>
              <a:spcBef>
                <a:spcPts val="0"/>
              </a:spcBef>
              <a:spcAft>
                <a:spcPts val="0"/>
              </a:spcAft>
              <a:buClr>
                <a:srgbClr val="000000"/>
              </a:buClr>
              <a:buSzPts val="2200"/>
              <a:buFont typeface="Ubuntu"/>
              <a:buChar char="■"/>
            </a:pPr>
            <a:r>
              <a:rPr b="1" lang="fr-CA" sz="2200">
                <a:solidFill>
                  <a:srgbClr val="000000"/>
                </a:solidFill>
                <a:highlight>
                  <a:srgbClr val="FFFFFF"/>
                </a:highlight>
                <a:latin typeface="Ubuntu"/>
                <a:ea typeface="Ubuntu"/>
                <a:cs typeface="Ubuntu"/>
                <a:sym typeface="Ubuntu"/>
              </a:rPr>
              <a:t>Enseignement</a:t>
            </a:r>
            <a:endParaRPr b="1" sz="2200">
              <a:solidFill>
                <a:srgbClr val="000000"/>
              </a:solidFill>
              <a:highlight>
                <a:srgbClr val="FFFFFF"/>
              </a:highlight>
              <a:latin typeface="Ubuntu"/>
              <a:ea typeface="Ubuntu"/>
              <a:cs typeface="Ubuntu"/>
              <a:sym typeface="Ubuntu"/>
            </a:endParaRPr>
          </a:p>
          <a:p>
            <a:pPr indent="0" lvl="0" marL="914400" rtl="0" algn="just">
              <a:lnSpc>
                <a:spcPct val="100000"/>
              </a:lnSpc>
              <a:spcBef>
                <a:spcPts val="2200"/>
              </a:spcBef>
              <a:spcAft>
                <a:spcPts val="0"/>
              </a:spcAft>
              <a:buNone/>
            </a:pPr>
            <a:r>
              <a:rPr lang="fr-CA" sz="2200">
                <a:solidFill>
                  <a:srgbClr val="000000"/>
                </a:solidFill>
                <a:highlight>
                  <a:srgbClr val="FFFFFF"/>
                </a:highlight>
                <a:latin typeface="Ubuntu"/>
                <a:ea typeface="Ubuntu"/>
                <a:cs typeface="Ubuntu"/>
                <a:sym typeface="Ubuntu"/>
              </a:rPr>
              <a:t>Démontrer, faire émerger des discussions, des observations, </a:t>
            </a:r>
            <a:r>
              <a:rPr lang="fr-CA" sz="2200">
                <a:solidFill>
                  <a:srgbClr val="000000"/>
                </a:solidFill>
                <a:highlight>
                  <a:schemeClr val="lt1"/>
                </a:highlight>
                <a:latin typeface="Ubuntu"/>
                <a:ea typeface="Ubuntu"/>
                <a:cs typeface="Ubuntu"/>
                <a:sym typeface="Ubuntu"/>
              </a:rPr>
              <a:t>piloter une causerie mathématique, favoriser l’engagement cognitif et la participation active de l’élève, </a:t>
            </a:r>
            <a:r>
              <a:rPr lang="fr-CA" sz="2200">
                <a:solidFill>
                  <a:srgbClr val="000000"/>
                </a:solidFill>
                <a:highlight>
                  <a:srgbClr val="FFFFFF"/>
                </a:highlight>
                <a:latin typeface="Ubuntu"/>
                <a:ea typeface="Ubuntu"/>
                <a:cs typeface="Ubuntu"/>
                <a:sym typeface="Ubuntu"/>
              </a:rPr>
              <a:t>soutenir l’accompagnement à distance, etc.</a:t>
            </a:r>
            <a:endParaRPr sz="2200">
              <a:solidFill>
                <a:srgbClr val="000000"/>
              </a:solidFill>
              <a:highlight>
                <a:srgbClr val="FFFFFF"/>
              </a:highlight>
              <a:latin typeface="Ubuntu"/>
              <a:ea typeface="Ubuntu"/>
              <a:cs typeface="Ubuntu"/>
              <a:sym typeface="Ubuntu"/>
            </a:endParaRPr>
          </a:p>
          <a:p>
            <a:pPr indent="-368300" lvl="0" marL="457200" rtl="0" algn="just">
              <a:lnSpc>
                <a:spcPct val="100000"/>
              </a:lnSpc>
              <a:spcBef>
                <a:spcPts val="2200"/>
              </a:spcBef>
              <a:spcAft>
                <a:spcPts val="0"/>
              </a:spcAft>
              <a:buClr>
                <a:srgbClr val="000000"/>
              </a:buClr>
              <a:buSzPts val="2200"/>
              <a:buFont typeface="Ubuntu"/>
              <a:buChar char="■"/>
            </a:pPr>
            <a:r>
              <a:rPr b="1" lang="fr-CA" sz="2200">
                <a:solidFill>
                  <a:srgbClr val="000000"/>
                </a:solidFill>
                <a:highlight>
                  <a:srgbClr val="FFFFFF"/>
                </a:highlight>
                <a:latin typeface="Ubuntu"/>
                <a:ea typeface="Ubuntu"/>
                <a:cs typeface="Ubuntu"/>
                <a:sym typeface="Ubuntu"/>
              </a:rPr>
              <a:t>Apprentissage</a:t>
            </a:r>
            <a:endParaRPr b="1" sz="2200">
              <a:solidFill>
                <a:srgbClr val="000000"/>
              </a:solidFill>
              <a:highlight>
                <a:srgbClr val="FFFFFF"/>
              </a:highlight>
              <a:latin typeface="Ubuntu"/>
              <a:ea typeface="Ubuntu"/>
              <a:cs typeface="Ubuntu"/>
              <a:sym typeface="Ubuntu"/>
            </a:endParaRPr>
          </a:p>
          <a:p>
            <a:pPr indent="0" lvl="0" marL="914400" rtl="0" algn="just">
              <a:lnSpc>
                <a:spcPct val="100000"/>
              </a:lnSpc>
              <a:spcBef>
                <a:spcPts val="2200"/>
              </a:spcBef>
              <a:spcAft>
                <a:spcPts val="0"/>
              </a:spcAft>
              <a:buNone/>
            </a:pPr>
            <a:r>
              <a:rPr lang="fr-CA" sz="2200">
                <a:solidFill>
                  <a:srgbClr val="000000"/>
                </a:solidFill>
                <a:highlight>
                  <a:srgbClr val="FFFFFF"/>
                </a:highlight>
                <a:latin typeface="Ubuntu"/>
                <a:ea typeface="Ubuntu"/>
                <a:cs typeface="Ubuntu"/>
                <a:sym typeface="Ubuntu"/>
              </a:rPr>
              <a:t>Manipuler, observer, explorer, découvrir, </a:t>
            </a:r>
            <a:r>
              <a:rPr lang="fr-CA" sz="2200">
                <a:solidFill>
                  <a:srgbClr val="000000"/>
                </a:solidFill>
                <a:highlight>
                  <a:schemeClr val="lt1"/>
                </a:highlight>
                <a:latin typeface="Ubuntu"/>
                <a:ea typeface="Ubuntu"/>
                <a:cs typeface="Ubuntu"/>
                <a:sym typeface="Ubuntu"/>
              </a:rPr>
              <a:t>induire, modéliser,</a:t>
            </a:r>
            <a:r>
              <a:rPr lang="fr-CA" sz="2200">
                <a:solidFill>
                  <a:srgbClr val="000000"/>
                </a:solidFill>
                <a:highlight>
                  <a:srgbClr val="FFFFFF"/>
                </a:highlight>
                <a:latin typeface="Ubuntu"/>
                <a:ea typeface="Ubuntu"/>
                <a:cs typeface="Ubuntu"/>
                <a:sym typeface="Ubuntu"/>
              </a:rPr>
              <a:t> se questionner, dégager des régularités, des procédures, développer sa compréhension conceptuelle, etc.</a:t>
            </a:r>
            <a:endParaRPr sz="2200">
              <a:solidFill>
                <a:srgbClr val="000000"/>
              </a:solidFill>
              <a:highlight>
                <a:srgbClr val="FFFFFF"/>
              </a:highlight>
              <a:latin typeface="Ubuntu"/>
              <a:ea typeface="Ubuntu"/>
              <a:cs typeface="Ubuntu"/>
              <a:sym typeface="Ubuntu"/>
            </a:endParaRPr>
          </a:p>
          <a:p>
            <a:pPr indent="-368300" lvl="0" marL="457200" rtl="0" algn="just">
              <a:lnSpc>
                <a:spcPct val="100000"/>
              </a:lnSpc>
              <a:spcBef>
                <a:spcPts val="2200"/>
              </a:spcBef>
              <a:spcAft>
                <a:spcPts val="0"/>
              </a:spcAft>
              <a:buClr>
                <a:srgbClr val="000000"/>
              </a:buClr>
              <a:buSzPts val="2200"/>
              <a:buFont typeface="Ubuntu"/>
              <a:buChar char="■"/>
            </a:pPr>
            <a:r>
              <a:rPr b="1" lang="fr-CA" sz="2200">
                <a:solidFill>
                  <a:srgbClr val="000000"/>
                </a:solidFill>
                <a:highlight>
                  <a:srgbClr val="FFFFFF"/>
                </a:highlight>
                <a:latin typeface="Ubuntu"/>
                <a:ea typeface="Ubuntu"/>
                <a:cs typeface="Ubuntu"/>
                <a:sym typeface="Ubuntu"/>
              </a:rPr>
              <a:t>Résolution de problème</a:t>
            </a:r>
            <a:endParaRPr b="1" sz="2200">
              <a:solidFill>
                <a:srgbClr val="000000"/>
              </a:solidFill>
              <a:highlight>
                <a:srgbClr val="FFFFFF"/>
              </a:highlight>
              <a:latin typeface="Ubuntu"/>
              <a:ea typeface="Ubuntu"/>
              <a:cs typeface="Ubuntu"/>
              <a:sym typeface="Ubuntu"/>
            </a:endParaRPr>
          </a:p>
          <a:p>
            <a:pPr indent="0" lvl="0" marL="914400" rtl="0" algn="just">
              <a:lnSpc>
                <a:spcPct val="100000"/>
              </a:lnSpc>
              <a:spcBef>
                <a:spcPts val="2200"/>
              </a:spcBef>
              <a:spcAft>
                <a:spcPts val="0"/>
              </a:spcAft>
              <a:buNone/>
            </a:pPr>
            <a:r>
              <a:rPr lang="fr-CA" sz="2200">
                <a:solidFill>
                  <a:srgbClr val="000000"/>
                </a:solidFill>
                <a:highlight>
                  <a:srgbClr val="FFFFFF"/>
                </a:highlight>
                <a:latin typeface="Ubuntu"/>
                <a:ea typeface="Ubuntu"/>
                <a:cs typeface="Ubuntu"/>
                <a:sym typeface="Ubuntu"/>
              </a:rPr>
              <a:t>Permet de laisser des traces du raisonnement de l’élève, favorise la rigueur, permet d’utiliser des modes de </a:t>
            </a:r>
            <a:r>
              <a:rPr lang="fr-CA" sz="2200">
                <a:solidFill>
                  <a:srgbClr val="000000"/>
                </a:solidFill>
                <a:highlight>
                  <a:srgbClr val="FFFFFF"/>
                </a:highlight>
                <a:latin typeface="Ubuntu"/>
                <a:ea typeface="Ubuntu"/>
                <a:cs typeface="Ubuntu"/>
                <a:sym typeface="Ubuntu"/>
              </a:rPr>
              <a:t>représentation</a:t>
            </a:r>
            <a:r>
              <a:rPr lang="fr-CA" sz="2200">
                <a:solidFill>
                  <a:srgbClr val="000000"/>
                </a:solidFill>
                <a:highlight>
                  <a:srgbClr val="FFFFFF"/>
                </a:highlight>
                <a:latin typeface="Ubuntu"/>
                <a:ea typeface="Ubuntu"/>
                <a:cs typeface="Ubuntu"/>
                <a:sym typeface="Ubuntu"/>
              </a:rPr>
              <a:t> variés, etc.</a:t>
            </a:r>
            <a:endParaRPr sz="2200">
              <a:solidFill>
                <a:srgbClr val="000000"/>
              </a:solidFill>
              <a:highlight>
                <a:srgbClr val="FFFFFF"/>
              </a:highlight>
              <a:latin typeface="Ubuntu"/>
              <a:ea typeface="Ubuntu"/>
              <a:cs typeface="Ubuntu"/>
              <a:sym typeface="Ubuntu"/>
            </a:endParaRPr>
          </a:p>
          <a:p>
            <a:pPr indent="0" lvl="0" marL="0" rtl="0" algn="just">
              <a:lnSpc>
                <a:spcPct val="115000"/>
              </a:lnSpc>
              <a:spcBef>
                <a:spcPts val="2200"/>
              </a:spcBef>
              <a:spcAft>
                <a:spcPts val="0"/>
              </a:spcAft>
              <a:buNone/>
            </a:pPr>
            <a:r>
              <a:t/>
            </a:r>
            <a:endParaRPr sz="2200">
              <a:solidFill>
                <a:srgbClr val="000000"/>
              </a:solidFill>
              <a:highlight>
                <a:srgbClr val="FFFFFF"/>
              </a:highlight>
              <a:latin typeface="Ubuntu"/>
              <a:ea typeface="Ubuntu"/>
              <a:cs typeface="Ubuntu"/>
              <a:sym typeface="Ubuntu"/>
            </a:endParaRPr>
          </a:p>
          <a:p>
            <a:pPr indent="0" lvl="0" marL="0" rtl="0" algn="just">
              <a:lnSpc>
                <a:spcPct val="90000"/>
              </a:lnSpc>
              <a:spcBef>
                <a:spcPts val="2200"/>
              </a:spcBef>
              <a:spcAft>
                <a:spcPts val="2100"/>
              </a:spcAft>
              <a:buClr>
                <a:schemeClr val="dk1"/>
              </a:buClr>
              <a:buSzPts val="2240"/>
              <a:buNone/>
            </a:pPr>
            <a:r>
              <a:t/>
            </a:r>
            <a:endParaRPr sz="2500">
              <a:latin typeface="Ubuntu"/>
              <a:ea typeface="Ubuntu"/>
              <a:cs typeface="Ubuntu"/>
              <a:sym typeface="Ubuntu"/>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30"/>
          <p:cNvSpPr txBox="1"/>
          <p:nvPr>
            <p:ph type="title"/>
          </p:nvPr>
        </p:nvSpPr>
        <p:spPr>
          <a:xfrm>
            <a:off x="677335" y="609600"/>
            <a:ext cx="8596800" cy="132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latin typeface="Viga"/>
                <a:ea typeface="Viga"/>
                <a:cs typeface="Viga"/>
                <a:sym typeface="Viga"/>
              </a:rPr>
              <a:t>Ce que disent les recherches</a:t>
            </a:r>
            <a:endParaRPr>
              <a:latin typeface="Viga"/>
              <a:ea typeface="Viga"/>
              <a:cs typeface="Viga"/>
              <a:sym typeface="Viga"/>
            </a:endParaRPr>
          </a:p>
        </p:txBody>
      </p:sp>
      <p:sp>
        <p:nvSpPr>
          <p:cNvPr id="713" name="Google Shape;713;p30"/>
          <p:cNvSpPr txBox="1"/>
          <p:nvPr>
            <p:ph idx="1" type="body"/>
          </p:nvPr>
        </p:nvSpPr>
        <p:spPr>
          <a:xfrm>
            <a:off x="1143000" y="2168775"/>
            <a:ext cx="10137900" cy="2811600"/>
          </a:xfrm>
          <a:prstGeom prst="rect">
            <a:avLst/>
          </a:prstGeom>
          <a:noFill/>
          <a:ln>
            <a:noFill/>
          </a:ln>
        </p:spPr>
        <p:txBody>
          <a:bodyPr anchorCtr="0" anchor="t" bIns="45700" lIns="91425" spcFirstLastPara="1" rIns="91425" wrap="square" tIns="45700">
            <a:noAutofit/>
          </a:bodyPr>
          <a:lstStyle/>
          <a:p>
            <a:pPr indent="-157480" lvl="0" marL="228600" rtl="0" algn="just">
              <a:lnSpc>
                <a:spcPct val="90000"/>
              </a:lnSpc>
              <a:spcBef>
                <a:spcPts val="0"/>
              </a:spcBef>
              <a:spcAft>
                <a:spcPts val="0"/>
              </a:spcAft>
              <a:buClr>
                <a:schemeClr val="dk1"/>
              </a:buClr>
              <a:buSzPts val="1840"/>
              <a:buFont typeface="Ubuntu"/>
              <a:buChar char="●"/>
            </a:pPr>
            <a:r>
              <a:rPr lang="fr-CA" sz="2400">
                <a:latin typeface="Ubuntu"/>
                <a:ea typeface="Ubuntu"/>
                <a:cs typeface="Ubuntu"/>
                <a:sym typeface="Ubuntu"/>
              </a:rPr>
              <a:t>« …l’apprentissage de l’algèbre se doit d’aller au-delà de l’efficacité avec les opérations arithmétiques vers une explication des structures sous-jacentes. » (1)</a:t>
            </a:r>
            <a:endParaRPr sz="3100">
              <a:latin typeface="Ubuntu"/>
              <a:ea typeface="Ubuntu"/>
              <a:cs typeface="Ubuntu"/>
              <a:sym typeface="Ubuntu"/>
            </a:endParaRPr>
          </a:p>
          <a:p>
            <a:pPr indent="-157480" lvl="0" marL="228600" rtl="0" algn="just">
              <a:lnSpc>
                <a:spcPct val="90000"/>
              </a:lnSpc>
              <a:spcBef>
                <a:spcPts val="2500"/>
              </a:spcBef>
              <a:spcAft>
                <a:spcPts val="2100"/>
              </a:spcAft>
              <a:buClr>
                <a:schemeClr val="dk1"/>
              </a:buClr>
              <a:buSzPts val="1840"/>
              <a:buFont typeface="Ubuntu"/>
              <a:buChar char="●"/>
            </a:pPr>
            <a:r>
              <a:rPr lang="fr-CA" sz="2400">
                <a:latin typeface="Ubuntu"/>
                <a:ea typeface="Ubuntu"/>
                <a:cs typeface="Ubuntu"/>
                <a:sym typeface="Ubuntu"/>
              </a:rPr>
              <a:t>« Il faut donner l’occasion aux élèves de se comporter comme des mathématiciens en développant, en appuyant et en mettant au défi leurs habiletés à modéliser des situations particulières. » (2)</a:t>
            </a:r>
            <a:endParaRPr sz="3100">
              <a:latin typeface="Ubuntu"/>
              <a:ea typeface="Ubuntu"/>
              <a:cs typeface="Ubuntu"/>
              <a:sym typeface="Ubuntu"/>
            </a:endParaRPr>
          </a:p>
        </p:txBody>
      </p:sp>
      <p:sp>
        <p:nvSpPr>
          <p:cNvPr id="714" name="Google Shape;714;p30"/>
          <p:cNvSpPr txBox="1"/>
          <p:nvPr/>
        </p:nvSpPr>
        <p:spPr>
          <a:xfrm>
            <a:off x="1002450" y="5925625"/>
            <a:ext cx="9603900" cy="659700"/>
          </a:xfrm>
          <a:prstGeom prst="rect">
            <a:avLst/>
          </a:prstGeom>
          <a:noFill/>
          <a:ln>
            <a:noFill/>
          </a:ln>
        </p:spPr>
        <p:txBody>
          <a:bodyPr anchorCtr="0" anchor="t" bIns="91425" lIns="91425" spcFirstLastPara="1" rIns="91425" wrap="square" tIns="91425">
            <a:noAutofit/>
          </a:bodyPr>
          <a:lstStyle/>
          <a:p>
            <a:pPr indent="-234950" lvl="0" marL="228600" marR="0" rtl="0" algn="l">
              <a:spcBef>
                <a:spcPts val="0"/>
              </a:spcBef>
              <a:spcAft>
                <a:spcPts val="0"/>
              </a:spcAft>
              <a:buClr>
                <a:srgbClr val="666666"/>
              </a:buClr>
              <a:buSzPts val="1300"/>
              <a:buFont typeface="Calibri"/>
              <a:buAutoNum type="arabicParenBoth"/>
            </a:pPr>
            <a:r>
              <a:rPr b="0" i="0" lang="fr-CA" sz="1300" u="sng" cap="none" strike="noStrike">
                <a:solidFill>
                  <a:srgbClr val="666666"/>
                </a:solidFill>
                <a:latin typeface="Calibri"/>
                <a:ea typeface="Calibri"/>
                <a:cs typeface="Calibri"/>
                <a:sym typeface="Calibri"/>
                <a:hlinkClick r:id="rId3">
                  <a:extLst>
                    <a:ext uri="{A12FA001-AC4F-418D-AE19-62706E023703}">
                      <ahyp:hlinkClr val="tx"/>
                    </a:ext>
                  </a:extLst>
                </a:hlinkClick>
              </a:rPr>
              <a:t>Apprentissage de l’algèbre: procédures et difficultés rencontrées lors de la résolution de problèmes.</a:t>
            </a:r>
            <a:r>
              <a:rPr b="0" i="0" lang="fr-CA" sz="1300" u="none" cap="none" strike="noStrike">
                <a:solidFill>
                  <a:srgbClr val="666666"/>
                </a:solidFill>
                <a:latin typeface="Calibri"/>
                <a:ea typeface="Calibri"/>
                <a:cs typeface="Calibri"/>
                <a:sym typeface="Calibri"/>
              </a:rPr>
              <a:t> (2019) CRÉ</a:t>
            </a:r>
            <a:endParaRPr b="0" i="0" sz="1300" u="none" cap="none" strike="noStrike">
              <a:solidFill>
                <a:srgbClr val="666666"/>
              </a:solidFill>
              <a:latin typeface="Calibri"/>
              <a:ea typeface="Calibri"/>
              <a:cs typeface="Calibri"/>
              <a:sym typeface="Calibri"/>
            </a:endParaRPr>
          </a:p>
          <a:p>
            <a:pPr indent="-234950" lvl="0" marL="228600" marR="0" rtl="0" algn="l">
              <a:spcBef>
                <a:spcPts val="0"/>
              </a:spcBef>
              <a:spcAft>
                <a:spcPts val="0"/>
              </a:spcAft>
              <a:buClr>
                <a:srgbClr val="666666"/>
              </a:buClr>
              <a:buSzPts val="1300"/>
              <a:buFont typeface="Calibri"/>
              <a:buAutoNum type="arabicParenBoth"/>
            </a:pPr>
            <a:r>
              <a:rPr b="0" i="0" lang="fr-CA" sz="1300" u="sng" cap="none" strike="noStrike">
                <a:solidFill>
                  <a:srgbClr val="666666"/>
                </a:solidFill>
                <a:latin typeface="Calibri"/>
                <a:ea typeface="Calibri"/>
                <a:cs typeface="Calibri"/>
                <a:sym typeface="Calibri"/>
                <a:hlinkClick r:id="rId4">
                  <a:extLst>
                    <a:ext uri="{A12FA001-AC4F-418D-AE19-62706E023703}">
                      <ahyp:hlinkClr val="tx"/>
                    </a:ext>
                  </a:extLst>
                </a:hlinkClick>
              </a:rPr>
              <a:t>L’art de questionner de façon efficace</a:t>
            </a:r>
            <a:r>
              <a:rPr b="0" i="0" lang="fr-CA" sz="1300" u="none" cap="none" strike="noStrike">
                <a:solidFill>
                  <a:srgbClr val="666666"/>
                </a:solidFill>
                <a:latin typeface="Calibri"/>
                <a:ea typeface="Calibri"/>
                <a:cs typeface="Calibri"/>
                <a:sym typeface="Calibri"/>
              </a:rPr>
              <a:t> ( 2011-Ministère de l’éducation de l’Ontario)</a:t>
            </a:r>
            <a:endParaRPr b="0" i="0" sz="1300" u="none" cap="none" strike="noStrike">
              <a:solidFill>
                <a:srgbClr val="666666"/>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Friar template">
  <a:themeElements>
    <a:clrScheme name="Custom 347">
      <a:dk1>
        <a:srgbClr val="3D4965"/>
      </a:dk1>
      <a:lt1>
        <a:srgbClr val="FFFFFF"/>
      </a:lt1>
      <a:dk2>
        <a:srgbClr val="1C4587"/>
      </a:dk2>
      <a:lt2>
        <a:srgbClr val="F3F3F3"/>
      </a:lt2>
      <a:accent1>
        <a:srgbClr val="3C78D8"/>
      </a:accent1>
      <a:accent2>
        <a:srgbClr val="89ABE6"/>
      </a:accent2>
      <a:accent3>
        <a:srgbClr val="8EA3C3"/>
      </a:accent3>
      <a:accent4>
        <a:srgbClr val="EFEFEF"/>
      </a:accent4>
      <a:accent5>
        <a:srgbClr val="D9D9D9"/>
      </a:accent5>
      <a:accent6>
        <a:srgbClr val="C9DAF8"/>
      </a:accent6>
      <a:hlink>
        <a:srgbClr val="3C78D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