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Century Gothic" panose="020B0502020202020204" pitchFamily="34" charset="0"/>
      <p:regular r:id="rId48"/>
      <p:bold r:id="rId49"/>
      <p:italic r:id="rId50"/>
      <p:boldItalic r:id="rId51"/>
    </p:embeddedFont>
    <p:embeddedFont>
      <p:font typeface="Corbel" panose="020B0503020204020204" pitchFamily="34" charset="0"/>
      <p:regular r:id="rId52"/>
      <p:bold r:id="rId53"/>
      <p:italic r:id="rId54"/>
      <p:boldItalic r:id="rId55"/>
    </p:embeddedFont>
    <p:embeddedFont>
      <p:font typeface="Dosis" panose="020B0604020202020204" charset="0"/>
      <p:regular r:id="rId56"/>
      <p:bold r:id="rId57"/>
    </p:embeddedFont>
    <p:embeddedFont>
      <p:font typeface="Open Sans" panose="020B0604020202020204" charset="0"/>
      <p:regular r:id="rId58"/>
      <p:bold r:id="rId59"/>
      <p:italic r:id="rId60"/>
      <p:boldItalic r:id="rId61"/>
    </p:embeddedFont>
    <p:embeddedFont>
      <p:font typeface="Sniglet" panose="020B0604020202020204" charset="0"/>
      <p:regular r:id="rId62"/>
    </p:embeddedFont>
    <p:embeddedFont>
      <p:font typeface="Trebuchet MS" panose="020B0603020202020204" pitchFamily="34" charset="0"/>
      <p:regular r:id="rId63"/>
      <p:bold r:id="rId64"/>
      <p:italic r:id="rId65"/>
      <p:boldItalic r:id="rId66"/>
    </p:embeddedFont>
    <p:embeddedFont>
      <p:font typeface="Ubuntu" panose="020B0604020202020204" charset="0"/>
      <p:regular r:id="rId67"/>
      <p:bold r:id="rId68"/>
      <p:italic r:id="rId69"/>
      <p:boldItalic r:id="rId70"/>
    </p:embeddedFont>
    <p:embeddedFont>
      <p:font typeface="Viga" panose="020B0604020202020204" charset="0"/>
      <p:regular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EAFA4B-3705-4B90-982E-8BF25087FA68}">
  <a:tblStyle styleId="{53EAFA4B-3705-4B90-982E-8BF25087FA68}"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8" autoAdjust="0"/>
    <p:restoredTop sz="94249" autoAdjust="0"/>
  </p:normalViewPr>
  <p:slideViewPr>
    <p:cSldViewPr snapToGrid="0">
      <p:cViewPr varScale="1">
        <p:scale>
          <a:sx n="68" d="100"/>
          <a:sy n="68" d="100"/>
        </p:scale>
        <p:origin x="7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font" Target="fonts/font25.fntdata"/><Relationship Id="rId7" Type="http://schemas.openxmlformats.org/officeDocument/2006/relationships/slide" Target="slides/slide6.xml"/><Relationship Id="rId71" Type="http://schemas.openxmlformats.org/officeDocument/2006/relationships/font" Target="fonts/font2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font" Target="fonts/font8.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fr-CA"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rudit.org/fr/revues/ncre/2017-v20-n3-ncre04255/1055732ar/"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edu.gov.on.ca/fre/literacynumeracy/inspire/research/CBS_AskingEffectiveQuestionsFr.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ixthetricks.com/trucs.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apprendreenseignerinnover.ca/projects/guide-denseignement-efficace-des-mathematiques-de-la-maternelle-a-la-6e-anne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cs.google.com/presentation/d/1h5oeh1iugEUJV8Bi-NDOUJmYQAuB2VSUCj-dPO1aWCQ/edit?usp=sharin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raspablemath.com/canvas/?load=_7fd2e7ddf9a3066c"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graspablemath.com/canvas/?load=_a0584a5498b1dbec"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onvertio.co/fr/"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recit.qc.ca/nouvelle/rdv-virtuels-printaniers-du-recit-se-former-a-distanc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meet.jit.si/RECITMSTDistanc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87193e311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g87193e311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Une fois que l’élève a observé plusieurs cas, il peut émettre une hypothèse, on valide avec l’explication.</a:t>
            </a:r>
            <a:endParaRPr/>
          </a:p>
        </p:txBody>
      </p:sp>
      <p:sp>
        <p:nvSpPr>
          <p:cNvPr id="698" name="Google Shape;69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6" name="Google Shape;70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Trois observations implicites étaient montrées dans les vidéos des approches précédentes…. </a:t>
            </a:r>
            <a:endParaRPr/>
          </a:p>
          <a:p>
            <a:pPr marL="171450" lvl="0" indent="-171450" algn="l" rtl="0">
              <a:lnSpc>
                <a:spcPct val="100000"/>
              </a:lnSpc>
              <a:spcBef>
                <a:spcPts val="0"/>
              </a:spcBef>
              <a:spcAft>
                <a:spcPts val="0"/>
              </a:spcAft>
              <a:buClr>
                <a:schemeClr val="dk1"/>
              </a:buClr>
              <a:buSzPts val="1200"/>
              <a:buFont typeface="Arial"/>
              <a:buChar char="•"/>
            </a:pPr>
            <a:r>
              <a:rPr lang="fr-CA"/>
              <a:t>Pas nécessaire de faire le x1</a:t>
            </a:r>
            <a:endParaRPr/>
          </a:p>
          <a:p>
            <a:pPr marL="171450" lvl="0" indent="-171450" algn="l" rtl="0">
              <a:lnSpc>
                <a:spcPct val="100000"/>
              </a:lnSpc>
              <a:spcBef>
                <a:spcPts val="0"/>
              </a:spcBef>
              <a:spcAft>
                <a:spcPts val="0"/>
              </a:spcAft>
              <a:buClr>
                <a:schemeClr val="dk1"/>
              </a:buClr>
              <a:buSzPts val="1200"/>
              <a:buFont typeface="Arial"/>
              <a:buChar char="•"/>
            </a:pPr>
            <a:r>
              <a:rPr lang="fr-CA"/>
              <a:t>Commutativité de la multiplication</a:t>
            </a:r>
            <a:endParaRPr/>
          </a:p>
          <a:p>
            <a:pPr marL="171450" lvl="0" indent="-171450" algn="l" rtl="0">
              <a:lnSpc>
                <a:spcPct val="100000"/>
              </a:lnSpc>
              <a:spcBef>
                <a:spcPts val="0"/>
              </a:spcBef>
              <a:spcAft>
                <a:spcPts val="0"/>
              </a:spcAft>
              <a:buClr>
                <a:schemeClr val="dk1"/>
              </a:buClr>
              <a:buSzPts val="1200"/>
              <a:buFont typeface="Arial"/>
              <a:buChar char="•"/>
            </a:pPr>
            <a:r>
              <a:rPr lang="fr-CA"/>
              <a:t>La simplification de fraction</a:t>
            </a:r>
            <a:endParaRPr/>
          </a:p>
          <a:p>
            <a:pPr marL="0" lvl="0" indent="0" algn="l" rtl="0">
              <a:lnSpc>
                <a:spcPct val="100000"/>
              </a:lnSpc>
              <a:spcBef>
                <a:spcPts val="0"/>
              </a:spcBef>
              <a:spcAft>
                <a:spcPts val="0"/>
              </a:spcAft>
              <a:buSzPts val="1400"/>
              <a:buNone/>
            </a:pPr>
            <a:r>
              <a:rPr lang="fr-CA"/>
              <a:t>Pour que ce genre d’apprentissage se fasse, il faut offrir des occasions et ne pas nécessairement en parler si l’élève ne pose pas de question. Rendre explicite seulement si on voit que l’élève ne l’a pas compris ou que ça lui cause un problème.</a:t>
            </a:r>
            <a:endParaRPr/>
          </a:p>
        </p:txBody>
      </p:sp>
      <p:sp>
        <p:nvSpPr>
          <p:cNvPr id="713" name="Google Shape;71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1200"/>
              <a:buFont typeface="Calibri"/>
              <a:buAutoNum type="arabicParenBoth"/>
            </a:pPr>
            <a:r>
              <a:rPr lang="fr-CA" u="sng">
                <a:solidFill>
                  <a:schemeClr val="hlink"/>
                </a:solidFill>
                <a:hlinkClick r:id="rId3"/>
              </a:rPr>
              <a:t>Apprentissage de l’algèbre: procédures et difficultés rencontrées lors de la résolution de problèmes.</a:t>
            </a:r>
            <a:r>
              <a:rPr lang="fr-CA"/>
              <a:t> (2019) CRÉ</a:t>
            </a:r>
            <a:endParaRPr/>
          </a:p>
          <a:p>
            <a:pPr marL="228600" lvl="0" indent="-228600" algn="l" rtl="0">
              <a:lnSpc>
                <a:spcPct val="100000"/>
              </a:lnSpc>
              <a:spcBef>
                <a:spcPts val="0"/>
              </a:spcBef>
              <a:spcAft>
                <a:spcPts val="0"/>
              </a:spcAft>
              <a:buClr>
                <a:schemeClr val="dk1"/>
              </a:buClr>
              <a:buSzPts val="1200"/>
              <a:buFont typeface="Calibri"/>
              <a:buAutoNum type="arabicParenBoth"/>
            </a:pPr>
            <a:r>
              <a:rPr lang="fr-CA" u="sng">
                <a:solidFill>
                  <a:schemeClr val="hlink"/>
                </a:solidFill>
                <a:hlinkClick r:id="rId4"/>
              </a:rPr>
              <a:t>L’art de questionner de façon efficace</a:t>
            </a:r>
            <a:r>
              <a:rPr lang="fr-CA"/>
              <a:t> ( 2011-Ministère de l’éducation de l’Ontario)</a:t>
            </a:r>
            <a:endParaRPr/>
          </a:p>
          <a:p>
            <a:pPr marL="228600" lvl="0" indent="-15240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fr-CA"/>
              <a:t>Si on aborde la compréhension des savoirs et des opérations de base, comme des résolutions de problème (C1), peut-être que les élèves seront plus compétents en résolution de tâches complexes?</a:t>
            </a:r>
            <a:endParaRPr/>
          </a:p>
        </p:txBody>
      </p:sp>
      <p:sp>
        <p:nvSpPr>
          <p:cNvPr id="728" name="Google Shape;72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1200"/>
              <a:buFont typeface="Calibri"/>
              <a:buAutoNum type="arabicParenBoth"/>
            </a:pPr>
            <a:r>
              <a:rPr lang="fr-CA" u="sng">
                <a:solidFill>
                  <a:schemeClr val="hlink"/>
                </a:solidFill>
                <a:hlinkClick r:id="rId3"/>
              </a:rPr>
              <a:t>À bas les trucs</a:t>
            </a:r>
            <a:r>
              <a:rPr lang="fr-CA"/>
              <a:t>, (2014)</a:t>
            </a:r>
            <a:endParaRPr/>
          </a:p>
          <a:p>
            <a:pPr marL="228600" lvl="0" indent="-228600" algn="l" rtl="0">
              <a:lnSpc>
                <a:spcPct val="100000"/>
              </a:lnSpc>
              <a:spcBef>
                <a:spcPts val="0"/>
              </a:spcBef>
              <a:spcAft>
                <a:spcPts val="0"/>
              </a:spcAft>
              <a:buClr>
                <a:schemeClr val="dk1"/>
              </a:buClr>
              <a:buSzPts val="1200"/>
              <a:buFont typeface="Calibri"/>
              <a:buAutoNum type="arabicParenBoth"/>
            </a:pPr>
            <a:r>
              <a:rPr lang="fr-CA"/>
              <a:t>Cité dans </a:t>
            </a:r>
            <a:r>
              <a:rPr lang="fr-CA" u="sng">
                <a:solidFill>
                  <a:schemeClr val="hlink"/>
                </a:solidFill>
                <a:hlinkClick r:id="rId4"/>
              </a:rPr>
              <a:t>Guide d’enseignement efficace des mathématiques de la maternelle à la 6</a:t>
            </a:r>
            <a:r>
              <a:rPr lang="fr-CA" u="sng" baseline="30000">
                <a:solidFill>
                  <a:schemeClr val="hlink"/>
                </a:solidFill>
                <a:hlinkClick r:id="rId4"/>
              </a:rPr>
              <a:t>e</a:t>
            </a:r>
            <a:r>
              <a:rPr lang="fr-CA" u="sng">
                <a:solidFill>
                  <a:schemeClr val="hlink"/>
                </a:solidFill>
                <a:hlinkClick r:id="rId4"/>
              </a:rPr>
              <a:t> année, Fascicule 2</a:t>
            </a:r>
            <a:r>
              <a:rPr lang="fr-CA"/>
              <a:t>, (2006) Ministère de l’éducation, Ontario</a:t>
            </a:r>
            <a:endParaRPr/>
          </a:p>
        </p:txBody>
      </p:sp>
      <p:sp>
        <p:nvSpPr>
          <p:cNvPr id="736" name="Google Shape;73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87193e3114_0_2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87193e3114_0_24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a:t>La compréhension des concepts est à la base de l’enseignement et de l’apprentissage des mathématiques. On peut enseigner les concepts de base en mathématique avec une approche de résolution de problème plutôt qu’avec l’enseignement de techniques. L’apprentissage de la résolution de problème ne doit pas non plus se faire selon une approche séquentielle.</a:t>
            </a:r>
            <a:endParaRPr/>
          </a:p>
          <a:p>
            <a:pPr marL="0" lvl="0" indent="0" algn="l" rtl="0">
              <a:spcBef>
                <a:spcPts val="0"/>
              </a:spcBef>
              <a:spcAft>
                <a:spcPts val="0"/>
              </a:spcAft>
              <a:buNone/>
            </a:pPr>
            <a:r>
              <a:rPr lang="fr-CA"/>
              <a:t>Offrir plusieurs façons de résoudre une expression mathématique ou algébrique afin de développer la flexibilité.</a:t>
            </a:r>
            <a:endParaRPr/>
          </a:p>
        </p:txBody>
      </p:sp>
      <p:sp>
        <p:nvSpPr>
          <p:cNvPr id="744" name="Google Shape;744;g87193e3114_0_24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fr-CA"/>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Le truc doit venir après la compréhension et idéalement venir de l’élève. Faire activité au début avec des valeurs, intégrer des variables et des boites-défis, travailler la proportionnalité, travaille avec Graspable Math. Le truc devrait plutôt être une observation de l’élève le truc doit venir de l’élève…..</a:t>
            </a:r>
            <a:endParaRPr/>
          </a:p>
          <a:p>
            <a:pPr marL="0" lvl="0" indent="0" algn="l" rtl="0">
              <a:lnSpc>
                <a:spcPct val="100000"/>
              </a:lnSpc>
              <a:spcBef>
                <a:spcPts val="0"/>
              </a:spcBef>
              <a:spcAft>
                <a:spcPts val="0"/>
              </a:spcAft>
              <a:buSzPts val="1400"/>
              <a:buNone/>
            </a:pPr>
            <a:r>
              <a:rPr lang="fr-CA"/>
              <a:t>Source: À bas les trucs.</a:t>
            </a:r>
            <a:endParaRPr/>
          </a:p>
        </p:txBody>
      </p:sp>
      <p:sp>
        <p:nvSpPr>
          <p:cNvPr id="754" name="Google Shape;75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6: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3" name="Google Shape;763;p16:notes"/>
          <p:cNvSpPr txBox="1">
            <a:spLocks noGrp="1"/>
          </p:cNvSpPr>
          <p:nvPr>
            <p:ph type="body" idx="1"/>
          </p:nvPr>
        </p:nvSpPr>
        <p:spPr>
          <a:xfrm>
            <a:off x="929640" y="3329940"/>
            <a:ext cx="7437120" cy="3154680"/>
          </a:xfrm>
          <a:prstGeom prst="rect">
            <a:avLst/>
          </a:prstGeom>
          <a:noFill/>
          <a:ln>
            <a:noFill/>
          </a:ln>
        </p:spPr>
        <p:txBody>
          <a:bodyPr spcFirstLastPara="1" wrap="square" lIns="93150" tIns="93150" rIns="93150" bIns="93150" anchor="t" anchorCtr="0">
            <a:noAutofit/>
          </a:bodyPr>
          <a:lstStyle/>
          <a:p>
            <a:pPr marL="457200" lvl="0" indent="-22860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4" name="Google Shape;77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CA"/>
              <a:t>Lien vers le document en ligne: </a:t>
            </a:r>
            <a:r>
              <a:rPr lang="fr-CA" u="sng">
                <a:solidFill>
                  <a:schemeClr val="accent1"/>
                </a:solidFill>
                <a:hlinkClick r:id="rId3"/>
              </a:rPr>
              <a:t>https://docs.google.com/presentation/d/1h5oeh1iugEUJV8Bi-NDOUJmYQAuB2VSUCj-dPO1aWCQ/edit?usp=sharing</a:t>
            </a:r>
            <a:r>
              <a:rPr lang="fr-CA"/>
              <a:t> </a:t>
            </a:r>
            <a:endParaRPr/>
          </a:p>
          <a:p>
            <a:pPr marL="0" lvl="0" indent="0" algn="l" rtl="0">
              <a:lnSpc>
                <a:spcPct val="100000"/>
              </a:lnSpc>
              <a:spcBef>
                <a:spcPts val="0"/>
              </a:spcBef>
              <a:spcAft>
                <a:spcPts val="0"/>
              </a:spcAft>
              <a:buSzPts val="1400"/>
              <a:buNone/>
            </a:pPr>
            <a:r>
              <a:rPr lang="fr-CA"/>
              <a:t>Lien vers l’article sur le site du RÉCIT MST: </a:t>
            </a:r>
            <a:endParaRPr/>
          </a:p>
        </p:txBody>
      </p:sp>
      <p:sp>
        <p:nvSpPr>
          <p:cNvPr id="621" name="Google Shape;62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18: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p18:notes"/>
          <p:cNvSpPr txBox="1">
            <a:spLocks noGrp="1"/>
          </p:cNvSpPr>
          <p:nvPr>
            <p:ph type="body" idx="1"/>
          </p:nvPr>
        </p:nvSpPr>
        <p:spPr>
          <a:xfrm>
            <a:off x="929640" y="3373756"/>
            <a:ext cx="7437120" cy="2760460"/>
          </a:xfrm>
          <a:prstGeom prst="rect">
            <a:avLst/>
          </a:prstGeom>
          <a:noFill/>
          <a:ln>
            <a:noFill/>
          </a:ln>
        </p:spPr>
        <p:txBody>
          <a:bodyPr spcFirstLastPara="1" wrap="square" lIns="93050" tIns="46500" rIns="93050" bIns="46500" anchor="t" anchorCtr="0">
            <a:noAutofit/>
          </a:bodyPr>
          <a:lstStyle/>
          <a:p>
            <a:pPr marL="0" lvl="0" indent="0" algn="l" rtl="0">
              <a:lnSpc>
                <a:spcPct val="100000"/>
              </a:lnSpc>
              <a:spcBef>
                <a:spcPts val="0"/>
              </a:spcBef>
              <a:spcAft>
                <a:spcPts val="0"/>
              </a:spcAft>
              <a:buClr>
                <a:schemeClr val="dk1"/>
              </a:buClr>
              <a:buSzPts val="1100"/>
              <a:buFont typeface="Calibri"/>
              <a:buNone/>
            </a:pPr>
            <a:r>
              <a:rPr lang="fr-CA"/>
              <a:t>Montrer la gestuelles, les tutoriels et les outils. Voir également les options de configuration (en partage d’écran). Voir d’abord la page avec les trois onglet et la bibliothèque de gestes et le Canvas. Ouvrir le logiciel</a:t>
            </a:r>
            <a:endParaRPr/>
          </a:p>
        </p:txBody>
      </p:sp>
      <p:sp>
        <p:nvSpPr>
          <p:cNvPr id="782" name="Google Shape;782;p18:notes"/>
          <p:cNvSpPr txBox="1">
            <a:spLocks noGrp="1"/>
          </p:cNvSpPr>
          <p:nvPr>
            <p:ph type="sldNum" idx="12"/>
          </p:nvPr>
        </p:nvSpPr>
        <p:spPr>
          <a:xfrm>
            <a:off x="5265809" y="6658665"/>
            <a:ext cx="4028440" cy="351900"/>
          </a:xfrm>
          <a:prstGeom prst="rect">
            <a:avLst/>
          </a:prstGeom>
          <a:noFill/>
          <a:ln>
            <a:noFill/>
          </a:ln>
        </p:spPr>
        <p:txBody>
          <a:bodyPr spcFirstLastPara="1" wrap="square" lIns="93050" tIns="46500" rIns="93050" bIns="465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CA"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87e9c0b12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87e9c0b12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a:t>Canvas pour les concepts de base: </a:t>
            </a:r>
            <a:r>
              <a:rPr lang="fr-CA" u="sng">
                <a:solidFill>
                  <a:schemeClr val="hlink"/>
                </a:solidFill>
                <a:hlinkClick r:id="rId3"/>
              </a:rPr>
              <a:t>https://graspablemath.com/canvas/?load=_7fd2e7ddf9a3066c</a:t>
            </a:r>
            <a:endParaRPr/>
          </a:p>
          <a:p>
            <a:pPr marL="0" lvl="0" indent="0" algn="l" rtl="0">
              <a:spcBef>
                <a:spcPts val="0"/>
              </a:spcBef>
              <a:spcAft>
                <a:spcPts val="0"/>
              </a:spcAft>
              <a:buNone/>
            </a:pPr>
            <a:r>
              <a:rPr lang="fr-CA"/>
              <a:t>Canvas pour les concepts avancés: </a:t>
            </a:r>
            <a:r>
              <a:rPr lang="fr-CA" u="sng">
                <a:solidFill>
                  <a:schemeClr val="hlink"/>
                </a:solidFill>
                <a:hlinkClick r:id="rId4"/>
              </a:rPr>
              <a:t>https://graspablemath.com/canvas/?load=_a0584a5498b1dbec</a:t>
            </a:r>
            <a:r>
              <a:rPr lang="fr-CA"/>
              <a:t> </a:t>
            </a:r>
            <a:endParaRPr/>
          </a:p>
          <a:p>
            <a:pPr marL="0" lvl="0" indent="0" algn="l" rtl="0">
              <a:spcBef>
                <a:spcPts val="0"/>
              </a:spcBef>
              <a:spcAft>
                <a:spcPts val="0"/>
              </a:spcAft>
              <a:buNone/>
            </a:pPr>
            <a:endParaRPr/>
          </a:p>
        </p:txBody>
      </p:sp>
      <p:sp>
        <p:nvSpPr>
          <p:cNvPr id="795" name="Google Shape;795;g87e9c0b12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fr-CA"/>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Faire quelques uns et les expliquer…. montrer l’importance de certaines configurations pour induire des concepts.</a:t>
            </a:r>
            <a:endParaRPr/>
          </a:p>
        </p:txBody>
      </p:sp>
      <p:sp>
        <p:nvSpPr>
          <p:cNvPr id="802" name="Google Shape;80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1" name="Google Shape;81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Se connecter pour sauvegarder notre page. La page doit avoir été sauvegardée pour pouvoir être partagée. Peut être intégrée dans un site (Google Site) ou dans une activité GeoGebra.</a:t>
            </a:r>
            <a:endParaRPr/>
          </a:p>
        </p:txBody>
      </p:sp>
      <p:sp>
        <p:nvSpPr>
          <p:cNvPr id="819" name="Google Shape;819;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fr-CA"/>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7" name="Google Shape;82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Faire une démonstration, montrer l’interface enseignant puis élève. Connectez-vous comme étudiant et entrez ce code: avec votre prénom et la première lettre de votre nom de famille.</a:t>
            </a:r>
            <a:endParaRPr/>
          </a:p>
        </p:txBody>
      </p:sp>
      <p:sp>
        <p:nvSpPr>
          <p:cNvPr id="834" name="Google Shape;83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CA"/>
              <a:t>Amener les élèves à considérer les nombres et les opérations de façon globale et leur donner du pouvoir sur les opérations qu’ils ont à effectuer.</a:t>
            </a:r>
            <a:endParaRPr/>
          </a:p>
          <a:p>
            <a:pPr marL="0" lvl="0" indent="0" algn="l" rtl="0">
              <a:lnSpc>
                <a:spcPct val="100000"/>
              </a:lnSpc>
              <a:spcBef>
                <a:spcPts val="0"/>
              </a:spcBef>
              <a:spcAft>
                <a:spcPts val="0"/>
              </a:spcAft>
              <a:buSzPts val="1400"/>
              <a:buNone/>
            </a:pPr>
            <a:r>
              <a:rPr lang="fr-CA"/>
              <a:t>Session: SZFXA Faire les premières questions, laisser quelques minutes.</a:t>
            </a:r>
            <a:endParaRPr/>
          </a:p>
        </p:txBody>
      </p:sp>
      <p:sp>
        <p:nvSpPr>
          <p:cNvPr id="841" name="Google Shape;84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Permet de voir qui a fait les activités, qui les a réussies et de voir les étapes pour chaque élève.</a:t>
            </a:r>
            <a:endParaRPr/>
          </a:p>
        </p:txBody>
      </p:sp>
      <p:sp>
        <p:nvSpPr>
          <p:cNvPr id="851" name="Google Shape;85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9" name="Google Shape;85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2" name="Google Shape;6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Lorsqu’on a fait une activité, la rendre publique afin que d’autres enseignants puissent l’utiliser et surtout pour bonifier l’offre en français.</a:t>
            </a:r>
            <a:endParaRPr/>
          </a:p>
        </p:txBody>
      </p:sp>
      <p:sp>
        <p:nvSpPr>
          <p:cNvPr id="866" name="Google Shape;8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Ça serait bien si on pouvait traduire en français et publier toutes les activités vedettes.</a:t>
            </a:r>
            <a:endParaRPr/>
          </a:p>
        </p:txBody>
      </p:sp>
      <p:sp>
        <p:nvSpPr>
          <p:cNvPr id="873" name="Google Shape;87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Sera limité à trois activités, mais illimité jusqu’à la fin juillet pour l’exploration</a:t>
            </a:r>
            <a:endParaRPr/>
          </a:p>
        </p:txBody>
      </p:sp>
      <p:sp>
        <p:nvSpPr>
          <p:cNvPr id="880" name="Google Shape;88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7" name="Google Shape;88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9" name="Google Shape;899;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fr-CA"/>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8" name="Google Shape;90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Si on a le temps, partager les activités dans le documents collaboratifs. Lien pour transformer une vidéo en gif: </a:t>
            </a:r>
            <a:r>
              <a:rPr lang="fr-CA" sz="1100" u="sng">
                <a:solidFill>
                  <a:schemeClr val="hlink"/>
                </a:solidFill>
                <a:latin typeface="Arial"/>
                <a:ea typeface="Arial"/>
                <a:cs typeface="Arial"/>
                <a:sym typeface="Arial"/>
                <a:hlinkClick r:id="rId3"/>
              </a:rPr>
              <a:t>https://convertio.co/fr/</a:t>
            </a:r>
            <a:endParaRPr/>
          </a:p>
          <a:p>
            <a:pPr marL="0" lvl="0" indent="0" algn="l" rtl="0">
              <a:lnSpc>
                <a:spcPct val="100000"/>
              </a:lnSpc>
              <a:spcBef>
                <a:spcPts val="0"/>
              </a:spcBef>
              <a:spcAft>
                <a:spcPts val="0"/>
              </a:spcAft>
              <a:buSzPts val="1400"/>
              <a:buNone/>
            </a:pPr>
            <a:r>
              <a:rPr lang="fr-CA"/>
              <a:t>Rendre publiques les activités créées afin de bonifier la banque. Laisser 5 minutes pour explorer et questions.</a:t>
            </a:r>
            <a:endParaRPr/>
          </a:p>
        </p:txBody>
      </p:sp>
      <p:sp>
        <p:nvSpPr>
          <p:cNvPr id="914" name="Google Shape;91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0" name="Google Shape;92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87193e3114_0_179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87193e3114_0_17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87193e3114_0_18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87193e3114_0_18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a:t>Lien vers les rendez-vous virtuels printaniers du RÉCIT à venir : </a:t>
            </a:r>
            <a:r>
              <a:rPr lang="fr-CA" u="sng">
                <a:solidFill>
                  <a:schemeClr val="hlink"/>
                </a:solidFill>
                <a:hlinkClick r:id="rId3"/>
              </a:rPr>
              <a:t>http://recit.qc.ca/nouvelle/rdv-virtuels-printaniers-du-recit-se-former-a-distance/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8" name="Google Shape;6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87193e3114_0_181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87193e3114_0_18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a:t>Salle de vidéoconférence : </a:t>
            </a:r>
            <a:r>
              <a:rPr lang="fr-CA" u="sng">
                <a:solidFill>
                  <a:schemeClr val="hlink"/>
                </a:solidFill>
                <a:hlinkClick r:id="rId3"/>
              </a:rPr>
              <a:t>https://meet.jit.si/RECITMSTDistance</a:t>
            </a: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87193e3114_0_18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87193e3114_0_18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60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0" name="Google Shape;6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6: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p6:notes"/>
          <p:cNvSpPr txBox="1">
            <a:spLocks noGrp="1"/>
          </p:cNvSpPr>
          <p:nvPr>
            <p:ph type="body" idx="1"/>
          </p:nvPr>
        </p:nvSpPr>
        <p:spPr>
          <a:xfrm>
            <a:off x="929640" y="3329940"/>
            <a:ext cx="7437120" cy="31546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hlink"/>
              </a:buClr>
              <a:buSzPts val="1100"/>
              <a:buFont typeface="Calibri"/>
              <a:buNone/>
            </a:pPr>
            <a:r>
              <a:rPr lang="fr-CA">
                <a:solidFill>
                  <a:schemeClr val="hlink"/>
                </a:solidFill>
              </a:rPr>
              <a:t>L</a:t>
            </a:r>
            <a:r>
              <a:rPr lang="fr-CA" u="none">
                <a:solidFill>
                  <a:schemeClr val="hlink"/>
                </a:solidFill>
              </a:rPr>
              <a:t>e choix de l’approche est déterminée par le concept à apprendre (distance par rapport à ce que sait l’élève) et le degré d’autonomie ou de confiance de l’élève (qui devrait évoluer au fil des activités). Une approche n’est pas une méthode miracle à appliquer partout! L’idéal est la diversification.</a:t>
            </a:r>
            <a:endParaRPr u="none">
              <a:solidFill>
                <a:schemeClr val="hlin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On peut commencer avec des fractions qui ont le même dénominateur… On termine en expliquant la règle….</a:t>
            </a:r>
            <a:endParaRPr/>
          </a:p>
        </p:txBody>
      </p:sp>
      <p:sp>
        <p:nvSpPr>
          <p:cNvPr id="682" name="Google Shape;68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800"/>
              <a:buFont typeface="Arial"/>
              <a:buNone/>
            </a:pPr>
            <a:fld id="{00000000-1234-1234-1234-123412341234}" type="slidenum">
              <a:rPr lang="fr-CA"/>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65"/>
        <p:cNvGrpSpPr/>
        <p:nvPr/>
      </p:nvGrpSpPr>
      <p:grpSpPr>
        <a:xfrm>
          <a:off x="0" y="0"/>
          <a:ext cx="0" cy="0"/>
          <a:chOff x="0" y="0"/>
          <a:chExt cx="0" cy="0"/>
        </a:xfrm>
      </p:grpSpPr>
      <p:sp>
        <p:nvSpPr>
          <p:cNvPr id="166" name="Google Shape;166;p2"/>
          <p:cNvSpPr txBox="1">
            <a:spLocks noGrp="1"/>
          </p:cNvSpPr>
          <p:nvPr>
            <p:ph type="ctrTitle"/>
          </p:nvPr>
        </p:nvSpPr>
        <p:spPr>
          <a:xfrm>
            <a:off x="3073467" y="1548067"/>
            <a:ext cx="8204100" cy="15465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dk2"/>
              </a:buClr>
              <a:buSzPts val="6400"/>
              <a:buNone/>
              <a:defRPr sz="6400" b="0">
                <a:solidFill>
                  <a:schemeClr val="dk2"/>
                </a:solidFill>
              </a:defRPr>
            </a:lvl1pPr>
            <a:lvl2pPr lvl="1" algn="r" rtl="0">
              <a:spcBef>
                <a:spcPts val="0"/>
              </a:spcBef>
              <a:spcAft>
                <a:spcPts val="0"/>
              </a:spcAft>
              <a:buClr>
                <a:schemeClr val="dk2"/>
              </a:buClr>
              <a:buSzPts val="6400"/>
              <a:buNone/>
              <a:defRPr sz="6400" b="0">
                <a:solidFill>
                  <a:schemeClr val="dk2"/>
                </a:solidFill>
              </a:defRPr>
            </a:lvl2pPr>
            <a:lvl3pPr lvl="2" algn="r" rtl="0">
              <a:spcBef>
                <a:spcPts val="0"/>
              </a:spcBef>
              <a:spcAft>
                <a:spcPts val="0"/>
              </a:spcAft>
              <a:buClr>
                <a:schemeClr val="dk2"/>
              </a:buClr>
              <a:buSzPts val="6400"/>
              <a:buNone/>
              <a:defRPr sz="6400" b="0">
                <a:solidFill>
                  <a:schemeClr val="dk2"/>
                </a:solidFill>
              </a:defRPr>
            </a:lvl3pPr>
            <a:lvl4pPr lvl="3" algn="r" rtl="0">
              <a:spcBef>
                <a:spcPts val="0"/>
              </a:spcBef>
              <a:spcAft>
                <a:spcPts val="0"/>
              </a:spcAft>
              <a:buClr>
                <a:schemeClr val="dk2"/>
              </a:buClr>
              <a:buSzPts val="6400"/>
              <a:buNone/>
              <a:defRPr sz="6400" b="0">
                <a:solidFill>
                  <a:schemeClr val="dk2"/>
                </a:solidFill>
              </a:defRPr>
            </a:lvl4pPr>
            <a:lvl5pPr lvl="4" algn="r" rtl="0">
              <a:spcBef>
                <a:spcPts val="0"/>
              </a:spcBef>
              <a:spcAft>
                <a:spcPts val="0"/>
              </a:spcAft>
              <a:buClr>
                <a:schemeClr val="dk2"/>
              </a:buClr>
              <a:buSzPts val="6400"/>
              <a:buNone/>
              <a:defRPr sz="6400" b="0">
                <a:solidFill>
                  <a:schemeClr val="dk2"/>
                </a:solidFill>
              </a:defRPr>
            </a:lvl5pPr>
            <a:lvl6pPr lvl="5" algn="r" rtl="0">
              <a:spcBef>
                <a:spcPts val="0"/>
              </a:spcBef>
              <a:spcAft>
                <a:spcPts val="0"/>
              </a:spcAft>
              <a:buClr>
                <a:schemeClr val="dk2"/>
              </a:buClr>
              <a:buSzPts val="6400"/>
              <a:buNone/>
              <a:defRPr sz="6400" b="0">
                <a:solidFill>
                  <a:schemeClr val="dk2"/>
                </a:solidFill>
              </a:defRPr>
            </a:lvl6pPr>
            <a:lvl7pPr lvl="6" algn="r" rtl="0">
              <a:spcBef>
                <a:spcPts val="0"/>
              </a:spcBef>
              <a:spcAft>
                <a:spcPts val="0"/>
              </a:spcAft>
              <a:buClr>
                <a:schemeClr val="dk2"/>
              </a:buClr>
              <a:buSzPts val="6400"/>
              <a:buNone/>
              <a:defRPr sz="6400" b="0">
                <a:solidFill>
                  <a:schemeClr val="dk2"/>
                </a:solidFill>
              </a:defRPr>
            </a:lvl7pPr>
            <a:lvl8pPr lvl="7" algn="r" rtl="0">
              <a:spcBef>
                <a:spcPts val="0"/>
              </a:spcBef>
              <a:spcAft>
                <a:spcPts val="0"/>
              </a:spcAft>
              <a:buClr>
                <a:schemeClr val="dk2"/>
              </a:buClr>
              <a:buSzPts val="6400"/>
              <a:buNone/>
              <a:defRPr sz="6400" b="0">
                <a:solidFill>
                  <a:schemeClr val="dk2"/>
                </a:solidFill>
              </a:defRPr>
            </a:lvl8pPr>
            <a:lvl9pPr lvl="8" algn="r" rtl="0">
              <a:spcBef>
                <a:spcPts val="0"/>
              </a:spcBef>
              <a:spcAft>
                <a:spcPts val="0"/>
              </a:spcAft>
              <a:buClr>
                <a:schemeClr val="dk2"/>
              </a:buClr>
              <a:buSzPts val="6400"/>
              <a:buNone/>
              <a:defRPr sz="6400" b="0">
                <a:solidFill>
                  <a:schemeClr val="dk2"/>
                </a:solidFill>
              </a:defRPr>
            </a:lvl9pPr>
          </a:lstStyle>
          <a:p>
            <a:endParaRPr/>
          </a:p>
        </p:txBody>
      </p:sp>
      <p:sp>
        <p:nvSpPr>
          <p:cNvPr id="167" name="Google Shape;167;p2"/>
          <p:cNvSpPr/>
          <p:nvPr/>
        </p:nvSpPr>
        <p:spPr>
          <a:xfrm>
            <a:off x="964923" y="5626788"/>
            <a:ext cx="1059820" cy="131430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68" name="Google Shape;168;p2"/>
          <p:cNvSpPr/>
          <p:nvPr/>
        </p:nvSpPr>
        <p:spPr>
          <a:xfrm>
            <a:off x="-77758" y="4071049"/>
            <a:ext cx="1042673" cy="1187127"/>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69" name="Google Shape;169;p2"/>
          <p:cNvSpPr/>
          <p:nvPr/>
        </p:nvSpPr>
        <p:spPr>
          <a:xfrm>
            <a:off x="5366802" y="4563227"/>
            <a:ext cx="494480" cy="1079437"/>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70" name="Google Shape;170;p2"/>
          <p:cNvSpPr/>
          <p:nvPr/>
        </p:nvSpPr>
        <p:spPr>
          <a:xfrm>
            <a:off x="4104060" y="4171138"/>
            <a:ext cx="974215" cy="1194399"/>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71" name="Google Shape;171;p2"/>
          <p:cNvSpPr/>
          <p:nvPr/>
        </p:nvSpPr>
        <p:spPr>
          <a:xfrm>
            <a:off x="7202197" y="4380949"/>
            <a:ext cx="1074566" cy="1001104"/>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72" name="Google Shape;172;p2"/>
          <p:cNvSpPr/>
          <p:nvPr/>
        </p:nvSpPr>
        <p:spPr>
          <a:xfrm>
            <a:off x="11152613" y="4462457"/>
            <a:ext cx="1165042" cy="800336"/>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73" name="Google Shape;173;p2"/>
          <p:cNvSpPr/>
          <p:nvPr/>
        </p:nvSpPr>
        <p:spPr>
          <a:xfrm>
            <a:off x="6068155" y="4167387"/>
            <a:ext cx="876267" cy="905624"/>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74" name="Google Shape;174;p2"/>
          <p:cNvSpPr/>
          <p:nvPr/>
        </p:nvSpPr>
        <p:spPr>
          <a:xfrm>
            <a:off x="5893175" y="5326446"/>
            <a:ext cx="1226226" cy="1267861"/>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75" name="Google Shape;175;p2"/>
          <p:cNvSpPr/>
          <p:nvPr/>
        </p:nvSpPr>
        <p:spPr>
          <a:xfrm>
            <a:off x="3526549" y="5382051"/>
            <a:ext cx="1187127" cy="942389"/>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76" name="Google Shape;176;p2"/>
          <p:cNvSpPr/>
          <p:nvPr/>
        </p:nvSpPr>
        <p:spPr>
          <a:xfrm>
            <a:off x="2822056" y="4248208"/>
            <a:ext cx="1106326" cy="1040204"/>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77" name="Google Shape;177;p2"/>
          <p:cNvSpPr/>
          <p:nvPr/>
        </p:nvSpPr>
        <p:spPr>
          <a:xfrm>
            <a:off x="1796481" y="4248196"/>
            <a:ext cx="798869" cy="94240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78" name="Google Shape;178;p2"/>
          <p:cNvSpPr/>
          <p:nvPr/>
        </p:nvSpPr>
        <p:spPr>
          <a:xfrm>
            <a:off x="3575486" y="6418078"/>
            <a:ext cx="1089245" cy="418617"/>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79" name="Google Shape;179;p2"/>
          <p:cNvSpPr/>
          <p:nvPr/>
        </p:nvSpPr>
        <p:spPr>
          <a:xfrm>
            <a:off x="9528561" y="6011686"/>
            <a:ext cx="1387828" cy="97414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80" name="Google Shape;180;p2"/>
          <p:cNvSpPr/>
          <p:nvPr/>
        </p:nvSpPr>
        <p:spPr>
          <a:xfrm>
            <a:off x="9528574" y="4139242"/>
            <a:ext cx="912964" cy="961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81" name="Google Shape;181;p2"/>
          <p:cNvSpPr/>
          <p:nvPr/>
        </p:nvSpPr>
        <p:spPr>
          <a:xfrm>
            <a:off x="7016277" y="6306021"/>
            <a:ext cx="700052" cy="496882"/>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82" name="Google Shape;182;p2"/>
          <p:cNvSpPr/>
          <p:nvPr/>
        </p:nvSpPr>
        <p:spPr>
          <a:xfrm>
            <a:off x="11168496" y="6305415"/>
            <a:ext cx="678034" cy="433296"/>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83" name="Google Shape;183;p2"/>
          <p:cNvSpPr/>
          <p:nvPr/>
        </p:nvSpPr>
        <p:spPr>
          <a:xfrm>
            <a:off x="5078288" y="5905768"/>
            <a:ext cx="761237" cy="75636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84" name="Google Shape;184;p2"/>
          <p:cNvSpPr/>
          <p:nvPr/>
        </p:nvSpPr>
        <p:spPr>
          <a:xfrm>
            <a:off x="10633854" y="4071029"/>
            <a:ext cx="722071" cy="905691"/>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85" name="Google Shape;185;p2"/>
          <p:cNvSpPr/>
          <p:nvPr/>
        </p:nvSpPr>
        <p:spPr>
          <a:xfrm>
            <a:off x="2094380" y="5371059"/>
            <a:ext cx="979086" cy="964407"/>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86" name="Google Shape;186;p2"/>
          <p:cNvSpPr/>
          <p:nvPr/>
        </p:nvSpPr>
        <p:spPr>
          <a:xfrm>
            <a:off x="329413" y="5459834"/>
            <a:ext cx="367241" cy="325606"/>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87" name="Google Shape;187;p2"/>
          <p:cNvSpPr/>
          <p:nvPr/>
        </p:nvSpPr>
        <p:spPr>
          <a:xfrm>
            <a:off x="11355925" y="5443845"/>
            <a:ext cx="920303" cy="680503"/>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88" name="Google Shape;188;p2"/>
          <p:cNvSpPr/>
          <p:nvPr/>
        </p:nvSpPr>
        <p:spPr>
          <a:xfrm>
            <a:off x="1146284" y="4556590"/>
            <a:ext cx="423488" cy="87866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89" name="Google Shape;189;p2"/>
          <p:cNvSpPr/>
          <p:nvPr/>
        </p:nvSpPr>
        <p:spPr>
          <a:xfrm rot="1920719">
            <a:off x="7609385" y="5618653"/>
            <a:ext cx="1179742" cy="1001122"/>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90" name="Google Shape;190;p2"/>
          <p:cNvSpPr/>
          <p:nvPr/>
        </p:nvSpPr>
        <p:spPr>
          <a:xfrm rot="-3496867">
            <a:off x="154452" y="6012740"/>
            <a:ext cx="717144" cy="619260"/>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91" name="Google Shape;191;p2"/>
          <p:cNvSpPr/>
          <p:nvPr/>
        </p:nvSpPr>
        <p:spPr>
          <a:xfrm>
            <a:off x="10024245" y="5288439"/>
            <a:ext cx="1128344" cy="797934"/>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92" name="Google Shape;192;p2"/>
          <p:cNvSpPr/>
          <p:nvPr/>
        </p:nvSpPr>
        <p:spPr>
          <a:xfrm rot="-5400000">
            <a:off x="8662391" y="4028597"/>
            <a:ext cx="658418" cy="842038"/>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93" name="Google Shape;193;p2"/>
          <p:cNvSpPr/>
          <p:nvPr/>
        </p:nvSpPr>
        <p:spPr>
          <a:xfrm>
            <a:off x="8604273" y="4941209"/>
            <a:ext cx="888477" cy="1003573"/>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94" name="Google Shape;194;p2"/>
          <p:cNvSpPr/>
          <p:nvPr/>
        </p:nvSpPr>
        <p:spPr>
          <a:xfrm>
            <a:off x="2488015" y="6323838"/>
            <a:ext cx="908093" cy="607041"/>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195" name="Google Shape;195;p2"/>
          <p:cNvSpPr/>
          <p:nvPr/>
        </p:nvSpPr>
        <p:spPr>
          <a:xfrm>
            <a:off x="8893074" y="6152527"/>
            <a:ext cx="411277" cy="440635"/>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523"/>
        <p:cNvGrpSpPr/>
        <p:nvPr/>
      </p:nvGrpSpPr>
      <p:grpSpPr>
        <a:xfrm>
          <a:off x="0" y="0"/>
          <a:ext cx="0" cy="0"/>
          <a:chOff x="0" y="0"/>
          <a:chExt cx="0" cy="0"/>
        </a:xfrm>
      </p:grpSpPr>
      <p:sp>
        <p:nvSpPr>
          <p:cNvPr id="524" name="Google Shape;524;p11"/>
          <p:cNvSpPr txBox="1">
            <a:spLocks noGrp="1"/>
          </p:cNvSpPr>
          <p:nvPr>
            <p:ph type="sldNum" idx="12"/>
          </p:nvPr>
        </p:nvSpPr>
        <p:spPr>
          <a:xfrm>
            <a:off x="5730200" y="6471066"/>
            <a:ext cx="731700" cy="386700"/>
          </a:xfrm>
          <a:prstGeom prst="rect">
            <a:avLst/>
          </a:prstGeom>
        </p:spPr>
        <p:txBody>
          <a:bodyPr spcFirstLastPara="1" wrap="square" lIns="121900" tIns="121900" rIns="121900" bIns="12190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apositive de titre">
  <p:cSld name="TITLE_2">
    <p:spTree>
      <p:nvGrpSpPr>
        <p:cNvPr id="1" name="Shape 525"/>
        <p:cNvGrpSpPr/>
        <p:nvPr/>
      </p:nvGrpSpPr>
      <p:grpSpPr>
        <a:xfrm>
          <a:off x="0" y="0"/>
          <a:ext cx="0" cy="0"/>
          <a:chOff x="0" y="0"/>
          <a:chExt cx="0" cy="0"/>
        </a:xfrm>
      </p:grpSpPr>
      <p:grpSp>
        <p:nvGrpSpPr>
          <p:cNvPr id="526" name="Google Shape;526;p12"/>
          <p:cNvGrpSpPr/>
          <p:nvPr/>
        </p:nvGrpSpPr>
        <p:grpSpPr>
          <a:xfrm>
            <a:off x="-104" y="-8467"/>
            <a:ext cx="12192237" cy="6866580"/>
            <a:chOff x="-104" y="-8467"/>
            <a:chExt cx="12192237" cy="6866580"/>
          </a:xfrm>
        </p:grpSpPr>
        <p:cxnSp>
          <p:nvCxnSpPr>
            <p:cNvPr id="527" name="Google Shape;527;p12"/>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528" name="Google Shape;528;p12"/>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529" name="Google Shape;529;p1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020"/>
              </a:schemeClr>
            </a:solidFill>
            <a:ln>
              <a:noFill/>
            </a:ln>
          </p:spPr>
        </p:sp>
        <p:sp>
          <p:nvSpPr>
            <p:cNvPr id="530" name="Google Shape;530;p12"/>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531" name="Google Shape;531;p12"/>
            <p:cNvSpPr/>
            <p:nvPr/>
          </p:nvSpPr>
          <p:spPr>
            <a:xfrm>
              <a:off x="8932333" y="3048000"/>
              <a:ext cx="3259800" cy="3810000"/>
            </a:xfrm>
            <a:prstGeom prst="triangle">
              <a:avLst>
                <a:gd name="adj" fmla="val 100000"/>
              </a:avLst>
            </a:prstGeom>
            <a:solidFill>
              <a:schemeClr val="accent2">
                <a:alpha val="70980"/>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32" name="Google Shape;532;p12"/>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D57D05">
                <a:alpha val="69020"/>
              </a:srgbClr>
            </a:solidFill>
            <a:ln>
              <a:noFill/>
            </a:ln>
          </p:spPr>
        </p:sp>
        <p:sp>
          <p:nvSpPr>
            <p:cNvPr id="533" name="Google Shape;533;p12"/>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117BF6">
                <a:alpha val="69020"/>
              </a:srgbClr>
            </a:solidFill>
            <a:ln>
              <a:noFill/>
            </a:ln>
          </p:spPr>
        </p:sp>
        <p:sp>
          <p:nvSpPr>
            <p:cNvPr id="534" name="Google Shape;534;p12"/>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919"/>
              </a:schemeClr>
            </a:solidFill>
            <a:ln>
              <a:noFill/>
            </a:ln>
          </p:spPr>
        </p:sp>
        <p:sp>
          <p:nvSpPr>
            <p:cNvPr id="535" name="Google Shape;535;p12"/>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36" name="Google Shape;536;p12"/>
            <p:cNvSpPr/>
            <p:nvPr/>
          </p:nvSpPr>
          <p:spPr>
            <a:xfrm rot="10800000">
              <a:off x="-104" y="54"/>
              <a:ext cx="842700" cy="5666100"/>
            </a:xfrm>
            <a:prstGeom prst="triangle">
              <a:avLst>
                <a:gd name="adj" fmla="val 100000"/>
              </a:avLst>
            </a:prstGeom>
            <a:solidFill>
              <a:schemeClr val="accent1">
                <a:alpha val="83920"/>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537" name="Google Shape;537;p12"/>
          <p:cNvSpPr txBox="1">
            <a:spLocks noGrp="1"/>
          </p:cNvSpPr>
          <p:nvPr>
            <p:ph type="ctrTitle"/>
          </p:nvPr>
        </p:nvSpPr>
        <p:spPr>
          <a:xfrm>
            <a:off x="1507067" y="2404533"/>
            <a:ext cx="7766700" cy="1646400"/>
          </a:xfrm>
          <a:prstGeom prst="rect">
            <a:avLst/>
          </a:prstGeom>
          <a:noFill/>
          <a:ln>
            <a:noFill/>
          </a:ln>
        </p:spPr>
        <p:txBody>
          <a:bodyPr spcFirstLastPara="1" wrap="square" lIns="121900" tIns="60925" rIns="121900" bIns="60925" anchor="b" anchorCtr="0">
            <a:noAutofit/>
          </a:bodyPr>
          <a:lstStyle>
            <a:lvl1pPr lvl="0" algn="r" rtl="0">
              <a:lnSpc>
                <a:spcPct val="100000"/>
              </a:lnSpc>
              <a:spcBef>
                <a:spcPts val="0"/>
              </a:spcBef>
              <a:spcAft>
                <a:spcPts val="0"/>
              </a:spcAft>
              <a:buClr>
                <a:schemeClr val="accent1"/>
              </a:buClr>
              <a:buSzPts val="5400"/>
              <a:buFont typeface="Trebuchet MS"/>
              <a:buNone/>
              <a:defRPr sz="5400">
                <a:solidFill>
                  <a:schemeClr val="accent1"/>
                </a:solidFill>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538" name="Google Shape;538;p12"/>
          <p:cNvSpPr txBox="1">
            <a:spLocks noGrp="1"/>
          </p:cNvSpPr>
          <p:nvPr>
            <p:ph type="subTitle" idx="1"/>
          </p:nvPr>
        </p:nvSpPr>
        <p:spPr>
          <a:xfrm>
            <a:off x="1507067" y="4050833"/>
            <a:ext cx="7766700" cy="1096800"/>
          </a:xfrm>
          <a:prstGeom prst="rect">
            <a:avLst/>
          </a:prstGeom>
          <a:noFill/>
          <a:ln>
            <a:noFill/>
          </a:ln>
        </p:spPr>
        <p:txBody>
          <a:bodyPr spcFirstLastPara="1" wrap="square" lIns="121900" tIns="60925" rIns="121900" bIns="60925" anchor="t" anchorCtr="0">
            <a:noAutofit/>
          </a:bodyPr>
          <a:lstStyle>
            <a:lvl1pPr lvl="0" algn="r" rtl="0">
              <a:lnSpc>
                <a:spcPct val="100000"/>
              </a:lnSpc>
              <a:spcBef>
                <a:spcPts val="1000"/>
              </a:spcBef>
              <a:spcAft>
                <a:spcPts val="0"/>
              </a:spcAft>
              <a:buSzPts val="1400"/>
              <a:buNone/>
              <a:defRPr>
                <a:solidFill>
                  <a:srgbClr val="7F7F7F"/>
                </a:solidFill>
              </a:defRPr>
            </a:lvl1pPr>
            <a:lvl2pPr lvl="1" algn="ctr" rtl="0">
              <a:lnSpc>
                <a:spcPct val="100000"/>
              </a:lnSpc>
              <a:spcBef>
                <a:spcPts val="1000"/>
              </a:spcBef>
              <a:spcAft>
                <a:spcPts val="0"/>
              </a:spcAft>
              <a:buSzPts val="1300"/>
              <a:buNone/>
              <a:defRPr>
                <a:solidFill>
                  <a:srgbClr val="888888"/>
                </a:solidFill>
              </a:defRPr>
            </a:lvl2pPr>
            <a:lvl3pPr lvl="2" algn="ctr" rtl="0">
              <a:lnSpc>
                <a:spcPct val="100000"/>
              </a:lnSpc>
              <a:spcBef>
                <a:spcPts val="1000"/>
              </a:spcBef>
              <a:spcAft>
                <a:spcPts val="0"/>
              </a:spcAft>
              <a:buSzPts val="1100"/>
              <a:buNone/>
              <a:defRPr>
                <a:solidFill>
                  <a:srgbClr val="888888"/>
                </a:solidFill>
              </a:defRPr>
            </a:lvl3pPr>
            <a:lvl4pPr lvl="3" algn="ctr" rtl="0">
              <a:lnSpc>
                <a:spcPct val="100000"/>
              </a:lnSpc>
              <a:spcBef>
                <a:spcPts val="1000"/>
              </a:spcBef>
              <a:spcAft>
                <a:spcPts val="0"/>
              </a:spcAft>
              <a:buSzPts val="1000"/>
              <a:buNone/>
              <a:defRPr>
                <a:solidFill>
                  <a:srgbClr val="888888"/>
                </a:solidFill>
              </a:defRPr>
            </a:lvl4pPr>
            <a:lvl5pPr lvl="4" algn="ctr" rtl="0">
              <a:lnSpc>
                <a:spcPct val="100000"/>
              </a:lnSpc>
              <a:spcBef>
                <a:spcPts val="1000"/>
              </a:spcBef>
              <a:spcAft>
                <a:spcPts val="0"/>
              </a:spcAft>
              <a:buSzPts val="1000"/>
              <a:buNone/>
              <a:defRPr>
                <a:solidFill>
                  <a:srgbClr val="888888"/>
                </a:solidFill>
              </a:defRPr>
            </a:lvl5pPr>
            <a:lvl6pPr lvl="5" algn="ctr" rtl="0">
              <a:lnSpc>
                <a:spcPct val="100000"/>
              </a:lnSpc>
              <a:spcBef>
                <a:spcPts val="1000"/>
              </a:spcBef>
              <a:spcAft>
                <a:spcPts val="0"/>
              </a:spcAft>
              <a:buSzPts val="1000"/>
              <a:buNone/>
              <a:defRPr>
                <a:solidFill>
                  <a:srgbClr val="888888"/>
                </a:solidFill>
              </a:defRPr>
            </a:lvl6pPr>
            <a:lvl7pPr lvl="6" algn="ctr" rtl="0">
              <a:lnSpc>
                <a:spcPct val="100000"/>
              </a:lnSpc>
              <a:spcBef>
                <a:spcPts val="1000"/>
              </a:spcBef>
              <a:spcAft>
                <a:spcPts val="0"/>
              </a:spcAft>
              <a:buSzPts val="1000"/>
              <a:buNone/>
              <a:defRPr>
                <a:solidFill>
                  <a:srgbClr val="888888"/>
                </a:solidFill>
              </a:defRPr>
            </a:lvl7pPr>
            <a:lvl8pPr lvl="7" algn="ctr" rtl="0">
              <a:lnSpc>
                <a:spcPct val="100000"/>
              </a:lnSpc>
              <a:spcBef>
                <a:spcPts val="1000"/>
              </a:spcBef>
              <a:spcAft>
                <a:spcPts val="0"/>
              </a:spcAft>
              <a:buSzPts val="1000"/>
              <a:buNone/>
              <a:defRPr>
                <a:solidFill>
                  <a:srgbClr val="888888"/>
                </a:solidFill>
              </a:defRPr>
            </a:lvl8pPr>
            <a:lvl9pPr lvl="8" algn="ctr" rtl="0">
              <a:lnSpc>
                <a:spcPct val="100000"/>
              </a:lnSpc>
              <a:spcBef>
                <a:spcPts val="1000"/>
              </a:spcBef>
              <a:spcAft>
                <a:spcPts val="0"/>
              </a:spcAft>
              <a:buSzPts val="1000"/>
              <a:buNone/>
              <a:defRPr>
                <a:solidFill>
                  <a:srgbClr val="888888"/>
                </a:solidFill>
              </a:defRPr>
            </a:lvl9pPr>
          </a:lstStyle>
          <a:p>
            <a:endParaRPr/>
          </a:p>
        </p:txBody>
      </p:sp>
      <p:sp>
        <p:nvSpPr>
          <p:cNvPr id="539" name="Google Shape;539;p12"/>
          <p:cNvSpPr txBox="1">
            <a:spLocks noGrp="1"/>
          </p:cNvSpPr>
          <p:nvPr>
            <p:ph type="dt" idx="10"/>
          </p:nvPr>
        </p:nvSpPr>
        <p:spPr>
          <a:xfrm>
            <a:off x="7205133" y="6041363"/>
            <a:ext cx="912000" cy="365100"/>
          </a:xfrm>
          <a:prstGeom prst="rect">
            <a:avLst/>
          </a:prstGeom>
          <a:noFill/>
          <a:ln>
            <a:noFill/>
          </a:ln>
        </p:spPr>
        <p:txBody>
          <a:bodyPr spcFirstLastPara="1" wrap="square" lIns="121900" tIns="60925" rIns="121900" bIns="60925" anchor="ctr" anchorCtr="0">
            <a:noAutofit/>
          </a:bodyPr>
          <a:lstStyle>
            <a:lvl1pPr lvl="0" algn="r" rtl="0">
              <a:lnSpc>
                <a:spcPct val="100000"/>
              </a:lnSpc>
              <a:spcBef>
                <a:spcPts val="0"/>
              </a:spcBef>
              <a:spcAft>
                <a:spcPts val="0"/>
              </a:spcAft>
              <a:buSzPts val="1900"/>
              <a:buNone/>
              <a:defRPr sz="1900"/>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540" name="Google Shape;540;p12"/>
          <p:cNvSpPr txBox="1">
            <a:spLocks noGrp="1"/>
          </p:cNvSpPr>
          <p:nvPr>
            <p:ph type="ftr" idx="11"/>
          </p:nvPr>
        </p:nvSpPr>
        <p:spPr>
          <a:xfrm>
            <a:off x="677335" y="6041363"/>
            <a:ext cx="62976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sz="1900"/>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541" name="Google Shape;541;p12"/>
          <p:cNvSpPr txBox="1">
            <a:spLocks noGrp="1"/>
          </p:cNvSpPr>
          <p:nvPr>
            <p:ph type="sldNum" idx="12"/>
          </p:nvPr>
        </p:nvSpPr>
        <p:spPr>
          <a:xfrm>
            <a:off x="8590664" y="6041363"/>
            <a:ext cx="6831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42"/>
        <p:cNvGrpSpPr/>
        <p:nvPr/>
      </p:nvGrpSpPr>
      <p:grpSpPr>
        <a:xfrm>
          <a:off x="0" y="0"/>
          <a:ext cx="0" cy="0"/>
          <a:chOff x="0" y="0"/>
          <a:chExt cx="0" cy="0"/>
        </a:xfrm>
      </p:grpSpPr>
      <p:sp>
        <p:nvSpPr>
          <p:cNvPr id="543" name="Google Shape;543;p13"/>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Clr>
                <a:schemeClr val="accent1"/>
              </a:buClr>
              <a:buSzPts val="4000"/>
              <a:buFont typeface="Trebuchet MS"/>
              <a:buNone/>
              <a:defRPr sz="4000"/>
            </a:lvl1pPr>
            <a:lvl2pPr lvl="1" algn="l" rtl="0">
              <a:lnSpc>
                <a:spcPct val="100000"/>
              </a:lnSpc>
              <a:spcBef>
                <a:spcPts val="0"/>
              </a:spcBef>
              <a:spcAft>
                <a:spcPts val="0"/>
              </a:spcAft>
              <a:buClr>
                <a:schemeClr val="dk2"/>
              </a:buClr>
              <a:buSzPts val="4000"/>
              <a:buNone/>
              <a:defRPr sz="4000"/>
            </a:lvl2pPr>
            <a:lvl3pPr lvl="2" algn="l" rtl="0">
              <a:lnSpc>
                <a:spcPct val="100000"/>
              </a:lnSpc>
              <a:spcBef>
                <a:spcPts val="0"/>
              </a:spcBef>
              <a:spcAft>
                <a:spcPts val="0"/>
              </a:spcAft>
              <a:buClr>
                <a:schemeClr val="dk2"/>
              </a:buClr>
              <a:buSzPts val="4000"/>
              <a:buNone/>
              <a:defRPr sz="4000"/>
            </a:lvl3pPr>
            <a:lvl4pPr lvl="3" algn="l" rtl="0">
              <a:lnSpc>
                <a:spcPct val="100000"/>
              </a:lnSpc>
              <a:spcBef>
                <a:spcPts val="0"/>
              </a:spcBef>
              <a:spcAft>
                <a:spcPts val="0"/>
              </a:spcAft>
              <a:buClr>
                <a:schemeClr val="dk2"/>
              </a:buClr>
              <a:buSzPts val="4000"/>
              <a:buNone/>
              <a:defRPr sz="4000"/>
            </a:lvl4pPr>
            <a:lvl5pPr lvl="4" algn="l" rtl="0">
              <a:lnSpc>
                <a:spcPct val="100000"/>
              </a:lnSpc>
              <a:spcBef>
                <a:spcPts val="0"/>
              </a:spcBef>
              <a:spcAft>
                <a:spcPts val="0"/>
              </a:spcAft>
              <a:buClr>
                <a:schemeClr val="dk2"/>
              </a:buClr>
              <a:buSzPts val="4000"/>
              <a:buNone/>
              <a:defRPr sz="4000"/>
            </a:lvl5pPr>
            <a:lvl6pPr lvl="5" algn="l" rtl="0">
              <a:lnSpc>
                <a:spcPct val="100000"/>
              </a:lnSpc>
              <a:spcBef>
                <a:spcPts val="0"/>
              </a:spcBef>
              <a:spcAft>
                <a:spcPts val="0"/>
              </a:spcAft>
              <a:buClr>
                <a:schemeClr val="dk2"/>
              </a:buClr>
              <a:buSzPts val="4000"/>
              <a:buNone/>
              <a:defRPr sz="4000"/>
            </a:lvl6pPr>
            <a:lvl7pPr lvl="6" algn="l" rtl="0">
              <a:lnSpc>
                <a:spcPct val="100000"/>
              </a:lnSpc>
              <a:spcBef>
                <a:spcPts val="0"/>
              </a:spcBef>
              <a:spcAft>
                <a:spcPts val="0"/>
              </a:spcAft>
              <a:buClr>
                <a:schemeClr val="dk2"/>
              </a:buClr>
              <a:buSzPts val="4000"/>
              <a:buNone/>
              <a:defRPr sz="4000"/>
            </a:lvl7pPr>
            <a:lvl8pPr lvl="7" algn="l" rtl="0">
              <a:lnSpc>
                <a:spcPct val="100000"/>
              </a:lnSpc>
              <a:spcBef>
                <a:spcPts val="0"/>
              </a:spcBef>
              <a:spcAft>
                <a:spcPts val="0"/>
              </a:spcAft>
              <a:buClr>
                <a:schemeClr val="dk2"/>
              </a:buClr>
              <a:buSzPts val="4000"/>
              <a:buNone/>
              <a:defRPr sz="4000"/>
            </a:lvl8pPr>
            <a:lvl9pPr lvl="8" algn="l" rtl="0">
              <a:lnSpc>
                <a:spcPct val="100000"/>
              </a:lnSpc>
              <a:spcBef>
                <a:spcPts val="0"/>
              </a:spcBef>
              <a:spcAft>
                <a:spcPts val="0"/>
              </a:spcAft>
              <a:buClr>
                <a:schemeClr val="dk2"/>
              </a:buClr>
              <a:buSzPts val="4000"/>
              <a:buNone/>
              <a:defRPr sz="4000"/>
            </a:lvl9pPr>
          </a:lstStyle>
          <a:p>
            <a:endParaRPr/>
          </a:p>
        </p:txBody>
      </p:sp>
      <p:sp>
        <p:nvSpPr>
          <p:cNvPr id="544" name="Google Shape;544;p13"/>
          <p:cNvSpPr txBox="1">
            <a:spLocks noGrp="1"/>
          </p:cNvSpPr>
          <p:nvPr>
            <p:ph type="body" idx="1"/>
          </p:nvPr>
        </p:nvSpPr>
        <p:spPr>
          <a:xfrm>
            <a:off x="415600" y="1865867"/>
            <a:ext cx="3744000" cy="3713100"/>
          </a:xfrm>
          <a:prstGeom prst="rect">
            <a:avLst/>
          </a:prstGeom>
          <a:noFill/>
          <a:ln>
            <a:noFill/>
          </a:ln>
        </p:spPr>
        <p:txBody>
          <a:bodyPr spcFirstLastPara="1" wrap="square" lIns="121900" tIns="121900" rIns="121900" bIns="121900" anchor="t" anchorCtr="0">
            <a:noAutofit/>
          </a:bodyPr>
          <a:lstStyle>
            <a:lvl1pPr marL="457200" lvl="0" indent="-330200" algn="l" rtl="0">
              <a:lnSpc>
                <a:spcPct val="100000"/>
              </a:lnSpc>
              <a:spcBef>
                <a:spcPts val="0"/>
              </a:spcBef>
              <a:spcAft>
                <a:spcPts val="0"/>
              </a:spcAft>
              <a:buSzPts val="1600"/>
              <a:buChar char="●"/>
              <a:defRPr sz="1600"/>
            </a:lvl1pPr>
            <a:lvl2pPr marL="914400" lvl="1" indent="-330200" algn="l" rtl="0">
              <a:lnSpc>
                <a:spcPct val="100000"/>
              </a:lnSpc>
              <a:spcBef>
                <a:spcPts val="2100"/>
              </a:spcBef>
              <a:spcAft>
                <a:spcPts val="0"/>
              </a:spcAft>
              <a:buSzPts val="1600"/>
              <a:buChar char="○"/>
              <a:defRPr sz="1600"/>
            </a:lvl2pPr>
            <a:lvl3pPr marL="1371600" lvl="2" indent="-330200" algn="l" rtl="0">
              <a:lnSpc>
                <a:spcPct val="100000"/>
              </a:lnSpc>
              <a:spcBef>
                <a:spcPts val="2100"/>
              </a:spcBef>
              <a:spcAft>
                <a:spcPts val="0"/>
              </a:spcAft>
              <a:buSzPts val="1600"/>
              <a:buChar char="■"/>
              <a:defRPr sz="1600"/>
            </a:lvl3pPr>
            <a:lvl4pPr marL="1828800" lvl="3" indent="-330200" algn="l" rtl="0">
              <a:lnSpc>
                <a:spcPct val="100000"/>
              </a:lnSpc>
              <a:spcBef>
                <a:spcPts val="2100"/>
              </a:spcBef>
              <a:spcAft>
                <a:spcPts val="0"/>
              </a:spcAft>
              <a:buSzPts val="1600"/>
              <a:buChar char="●"/>
              <a:defRPr sz="1600"/>
            </a:lvl4pPr>
            <a:lvl5pPr marL="2286000" lvl="4" indent="-330200" algn="l" rtl="0">
              <a:lnSpc>
                <a:spcPct val="100000"/>
              </a:lnSpc>
              <a:spcBef>
                <a:spcPts val="2100"/>
              </a:spcBef>
              <a:spcAft>
                <a:spcPts val="0"/>
              </a:spcAft>
              <a:buSzPts val="1600"/>
              <a:buChar char="○"/>
              <a:defRPr sz="1600"/>
            </a:lvl5pPr>
            <a:lvl6pPr marL="2743200" lvl="5" indent="-330200" algn="l" rtl="0">
              <a:lnSpc>
                <a:spcPct val="100000"/>
              </a:lnSpc>
              <a:spcBef>
                <a:spcPts val="2100"/>
              </a:spcBef>
              <a:spcAft>
                <a:spcPts val="0"/>
              </a:spcAft>
              <a:buSzPts val="1600"/>
              <a:buChar char="■"/>
              <a:defRPr sz="1600"/>
            </a:lvl6pPr>
            <a:lvl7pPr marL="3200400" lvl="6" indent="-330200" algn="l" rtl="0">
              <a:lnSpc>
                <a:spcPct val="100000"/>
              </a:lnSpc>
              <a:spcBef>
                <a:spcPts val="2100"/>
              </a:spcBef>
              <a:spcAft>
                <a:spcPts val="0"/>
              </a:spcAft>
              <a:buSzPts val="1600"/>
              <a:buChar char="●"/>
              <a:defRPr sz="1600"/>
            </a:lvl7pPr>
            <a:lvl8pPr marL="3657600" lvl="7" indent="-330200" algn="l" rtl="0">
              <a:lnSpc>
                <a:spcPct val="100000"/>
              </a:lnSpc>
              <a:spcBef>
                <a:spcPts val="2100"/>
              </a:spcBef>
              <a:spcAft>
                <a:spcPts val="0"/>
              </a:spcAft>
              <a:buSzPts val="1600"/>
              <a:buChar char="○"/>
              <a:defRPr sz="1600"/>
            </a:lvl8pPr>
            <a:lvl9pPr marL="4114800" lvl="8" indent="-330200" algn="l" rtl="0">
              <a:lnSpc>
                <a:spcPct val="100000"/>
              </a:lnSpc>
              <a:spcBef>
                <a:spcPts val="2100"/>
              </a:spcBef>
              <a:spcAft>
                <a:spcPts val="2100"/>
              </a:spcAft>
              <a:buSzPts val="1600"/>
              <a:buChar char="■"/>
              <a:defRPr sz="1600"/>
            </a:lvl9pPr>
          </a:lstStyle>
          <a:p>
            <a:endParaRPr/>
          </a:p>
        </p:txBody>
      </p:sp>
      <p:sp>
        <p:nvSpPr>
          <p:cNvPr id="545" name="Google Shape;545;p13"/>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546"/>
        <p:cNvGrpSpPr/>
        <p:nvPr/>
      </p:nvGrpSpPr>
      <p:grpSpPr>
        <a:xfrm>
          <a:off x="0" y="0"/>
          <a:ext cx="0" cy="0"/>
          <a:chOff x="0" y="0"/>
          <a:chExt cx="0" cy="0"/>
        </a:xfrm>
      </p:grpSpPr>
      <p:sp>
        <p:nvSpPr>
          <p:cNvPr id="547" name="Google Shape;547;p14"/>
          <p:cNvSpPr txBox="1">
            <a:spLocks noGrp="1"/>
          </p:cNvSpPr>
          <p:nvPr>
            <p:ph type="title"/>
          </p:nvPr>
        </p:nvSpPr>
        <p:spPr>
          <a:xfrm>
            <a:off x="677335" y="609600"/>
            <a:ext cx="8596800" cy="1320900"/>
          </a:xfrm>
          <a:prstGeom prst="rect">
            <a:avLst/>
          </a:prstGeom>
          <a:noFill/>
          <a:ln>
            <a:noFill/>
          </a:ln>
        </p:spPr>
        <p:txBody>
          <a:bodyPr spcFirstLastPara="1" wrap="square" lIns="121900" tIns="60925" rIns="121900" bIns="60925" anchor="t" anchorCtr="0">
            <a:noAutofit/>
          </a:bodyPr>
          <a:lstStyle>
            <a:lvl1pPr lvl="0" algn="l" rtl="0">
              <a:lnSpc>
                <a:spcPct val="100000"/>
              </a:lnSpc>
              <a:spcBef>
                <a:spcPts val="0"/>
              </a:spcBef>
              <a:spcAft>
                <a:spcPts val="0"/>
              </a:spcAft>
              <a:buClr>
                <a:schemeClr val="accent1"/>
              </a:buClr>
              <a:buSzPts val="3600"/>
              <a:buFont typeface="Trebuchet MS"/>
              <a:buNone/>
              <a:defRPr sz="3600"/>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548" name="Google Shape;548;p14"/>
          <p:cNvSpPr txBox="1">
            <a:spLocks noGrp="1"/>
          </p:cNvSpPr>
          <p:nvPr>
            <p:ph type="body" idx="1"/>
          </p:nvPr>
        </p:nvSpPr>
        <p:spPr>
          <a:xfrm>
            <a:off x="677335" y="2160589"/>
            <a:ext cx="8596800" cy="3880800"/>
          </a:xfrm>
          <a:prstGeom prst="rect">
            <a:avLst/>
          </a:prstGeom>
          <a:noFill/>
          <a:ln>
            <a:noFill/>
          </a:ln>
        </p:spPr>
        <p:txBody>
          <a:bodyPr spcFirstLastPara="1" wrap="square" lIns="121900" tIns="60925" rIns="121900" bIns="60925" anchor="t" anchorCtr="0">
            <a:noAutofit/>
          </a:bodyPr>
          <a:lstStyle>
            <a:lvl1pPr marL="457200" lvl="0" indent="-349250" algn="l" rtl="0">
              <a:lnSpc>
                <a:spcPct val="100000"/>
              </a:lnSpc>
              <a:spcBef>
                <a:spcPts val="1000"/>
              </a:spcBef>
              <a:spcAft>
                <a:spcPts val="0"/>
              </a:spcAft>
              <a:buSzPts val="1900"/>
              <a:buChar char="►"/>
              <a:defRPr/>
            </a:lvl1pPr>
            <a:lvl2pPr marL="914400" lvl="1" indent="-349250" algn="l" rtl="0">
              <a:lnSpc>
                <a:spcPct val="100000"/>
              </a:lnSpc>
              <a:spcBef>
                <a:spcPts val="1000"/>
              </a:spcBef>
              <a:spcAft>
                <a:spcPts val="0"/>
              </a:spcAft>
              <a:buSzPts val="1900"/>
              <a:buChar char="►"/>
              <a:defRPr/>
            </a:lvl2pPr>
            <a:lvl3pPr marL="1371600" lvl="2" indent="-349250" algn="l" rtl="0">
              <a:lnSpc>
                <a:spcPct val="100000"/>
              </a:lnSpc>
              <a:spcBef>
                <a:spcPts val="1000"/>
              </a:spcBef>
              <a:spcAft>
                <a:spcPts val="0"/>
              </a:spcAft>
              <a:buSzPts val="1900"/>
              <a:buChar char="►"/>
              <a:defRPr/>
            </a:lvl3pPr>
            <a:lvl4pPr marL="1828800" lvl="3" indent="-349250" algn="l" rtl="0">
              <a:lnSpc>
                <a:spcPct val="100000"/>
              </a:lnSpc>
              <a:spcBef>
                <a:spcPts val="1000"/>
              </a:spcBef>
              <a:spcAft>
                <a:spcPts val="0"/>
              </a:spcAft>
              <a:buSzPts val="1900"/>
              <a:buChar char="►"/>
              <a:defRPr/>
            </a:lvl4pPr>
            <a:lvl5pPr marL="2286000" lvl="4" indent="-349250" algn="l" rtl="0">
              <a:lnSpc>
                <a:spcPct val="100000"/>
              </a:lnSpc>
              <a:spcBef>
                <a:spcPts val="1000"/>
              </a:spcBef>
              <a:spcAft>
                <a:spcPts val="0"/>
              </a:spcAft>
              <a:buSzPts val="1900"/>
              <a:buChar char="►"/>
              <a:defRPr/>
            </a:lvl5pPr>
            <a:lvl6pPr marL="2743200" lvl="5" indent="-349250" algn="l" rtl="0">
              <a:lnSpc>
                <a:spcPct val="100000"/>
              </a:lnSpc>
              <a:spcBef>
                <a:spcPts val="1000"/>
              </a:spcBef>
              <a:spcAft>
                <a:spcPts val="0"/>
              </a:spcAft>
              <a:buSzPts val="1900"/>
              <a:buChar char="►"/>
              <a:defRPr/>
            </a:lvl6pPr>
            <a:lvl7pPr marL="3200400" lvl="6" indent="-349250" algn="l" rtl="0">
              <a:lnSpc>
                <a:spcPct val="100000"/>
              </a:lnSpc>
              <a:spcBef>
                <a:spcPts val="1000"/>
              </a:spcBef>
              <a:spcAft>
                <a:spcPts val="0"/>
              </a:spcAft>
              <a:buSzPts val="1900"/>
              <a:buChar char="►"/>
              <a:defRPr/>
            </a:lvl7pPr>
            <a:lvl8pPr marL="3657600" lvl="7" indent="-349250" algn="l" rtl="0">
              <a:lnSpc>
                <a:spcPct val="100000"/>
              </a:lnSpc>
              <a:spcBef>
                <a:spcPts val="1000"/>
              </a:spcBef>
              <a:spcAft>
                <a:spcPts val="0"/>
              </a:spcAft>
              <a:buSzPts val="1900"/>
              <a:buChar char="►"/>
              <a:defRPr/>
            </a:lvl8pPr>
            <a:lvl9pPr marL="4114800" lvl="8" indent="-349250" algn="l" rtl="0">
              <a:lnSpc>
                <a:spcPct val="100000"/>
              </a:lnSpc>
              <a:spcBef>
                <a:spcPts val="1000"/>
              </a:spcBef>
              <a:spcAft>
                <a:spcPts val="0"/>
              </a:spcAft>
              <a:buSzPts val="1900"/>
              <a:buChar char="►"/>
              <a:defRPr/>
            </a:lvl9pPr>
          </a:lstStyle>
          <a:p>
            <a:endParaRPr/>
          </a:p>
        </p:txBody>
      </p:sp>
      <p:sp>
        <p:nvSpPr>
          <p:cNvPr id="549" name="Google Shape;549;p14"/>
          <p:cNvSpPr txBox="1">
            <a:spLocks noGrp="1"/>
          </p:cNvSpPr>
          <p:nvPr>
            <p:ph type="dt" idx="10"/>
          </p:nvPr>
        </p:nvSpPr>
        <p:spPr>
          <a:xfrm>
            <a:off x="7205133" y="6041363"/>
            <a:ext cx="912000" cy="365100"/>
          </a:xfrm>
          <a:prstGeom prst="rect">
            <a:avLst/>
          </a:prstGeom>
          <a:noFill/>
          <a:ln>
            <a:noFill/>
          </a:ln>
        </p:spPr>
        <p:txBody>
          <a:bodyPr spcFirstLastPara="1" wrap="square" lIns="121900" tIns="60925" rIns="121900" bIns="60925" anchor="ctr" anchorCtr="0">
            <a:noAutofit/>
          </a:bodyPr>
          <a:lstStyle>
            <a:lvl1pPr lvl="0" algn="r" rtl="0">
              <a:lnSpc>
                <a:spcPct val="100000"/>
              </a:lnSpc>
              <a:spcBef>
                <a:spcPts val="0"/>
              </a:spcBef>
              <a:spcAft>
                <a:spcPts val="0"/>
              </a:spcAft>
              <a:buSzPts val="1900"/>
              <a:buNone/>
              <a:defRPr sz="1900"/>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550" name="Google Shape;550;p14"/>
          <p:cNvSpPr txBox="1">
            <a:spLocks noGrp="1"/>
          </p:cNvSpPr>
          <p:nvPr>
            <p:ph type="ftr" idx="11"/>
          </p:nvPr>
        </p:nvSpPr>
        <p:spPr>
          <a:xfrm>
            <a:off x="677335" y="6041363"/>
            <a:ext cx="62976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sz="1900"/>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551" name="Google Shape;551;p14"/>
          <p:cNvSpPr txBox="1">
            <a:spLocks noGrp="1"/>
          </p:cNvSpPr>
          <p:nvPr>
            <p:ph type="sldNum" idx="12"/>
          </p:nvPr>
        </p:nvSpPr>
        <p:spPr>
          <a:xfrm>
            <a:off x="8590664" y="6041363"/>
            <a:ext cx="6831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552"/>
        <p:cNvGrpSpPr/>
        <p:nvPr/>
      </p:nvGrpSpPr>
      <p:grpSpPr>
        <a:xfrm>
          <a:off x="0" y="0"/>
          <a:ext cx="0" cy="0"/>
          <a:chOff x="0" y="0"/>
          <a:chExt cx="0" cy="0"/>
        </a:xfrm>
      </p:grpSpPr>
      <p:sp>
        <p:nvSpPr>
          <p:cNvPr id="553" name="Google Shape;553;p15"/>
          <p:cNvSpPr txBox="1">
            <a:spLocks noGrp="1"/>
          </p:cNvSpPr>
          <p:nvPr>
            <p:ph type="title"/>
          </p:nvPr>
        </p:nvSpPr>
        <p:spPr>
          <a:xfrm>
            <a:off x="677335" y="2700868"/>
            <a:ext cx="8596800" cy="1826400"/>
          </a:xfrm>
          <a:prstGeom prst="rect">
            <a:avLst/>
          </a:prstGeom>
          <a:noFill/>
          <a:ln>
            <a:noFill/>
          </a:ln>
        </p:spPr>
        <p:txBody>
          <a:bodyPr spcFirstLastPara="1" wrap="square" lIns="121900" tIns="60925" rIns="121900" bIns="60925" anchor="b" anchorCtr="0">
            <a:noAutofit/>
          </a:bodyPr>
          <a:lstStyle>
            <a:lvl1pPr lvl="0" algn="l" rtl="0">
              <a:lnSpc>
                <a:spcPct val="100000"/>
              </a:lnSpc>
              <a:spcBef>
                <a:spcPts val="0"/>
              </a:spcBef>
              <a:spcAft>
                <a:spcPts val="0"/>
              </a:spcAft>
              <a:buClr>
                <a:schemeClr val="accent1"/>
              </a:buClr>
              <a:buSzPts val="4000"/>
              <a:buFont typeface="Trebuchet MS"/>
              <a:buNone/>
              <a:defRPr sz="4000" b="0" cap="none"/>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554" name="Google Shape;554;p15"/>
          <p:cNvSpPr txBox="1">
            <a:spLocks noGrp="1"/>
          </p:cNvSpPr>
          <p:nvPr>
            <p:ph type="body" idx="1"/>
          </p:nvPr>
        </p:nvSpPr>
        <p:spPr>
          <a:xfrm>
            <a:off x="677335" y="4527448"/>
            <a:ext cx="8596800" cy="860400"/>
          </a:xfrm>
          <a:prstGeom prst="rect">
            <a:avLst/>
          </a:prstGeom>
          <a:noFill/>
          <a:ln>
            <a:noFill/>
          </a:ln>
        </p:spPr>
        <p:txBody>
          <a:bodyPr spcFirstLastPara="1" wrap="square" lIns="121900" tIns="60925" rIns="121900" bIns="60925" anchor="t" anchorCtr="0">
            <a:noAutofit/>
          </a:bodyPr>
          <a:lstStyle>
            <a:lvl1pPr marL="457200" lvl="0" indent="-228600" algn="l" rtl="0">
              <a:lnSpc>
                <a:spcPct val="100000"/>
              </a:lnSpc>
              <a:spcBef>
                <a:spcPts val="1000"/>
              </a:spcBef>
              <a:spcAft>
                <a:spcPts val="0"/>
              </a:spcAft>
              <a:buSzPts val="1600"/>
              <a:buNone/>
              <a:defRPr sz="2000">
                <a:solidFill>
                  <a:srgbClr val="7F7F7F"/>
                </a:solidFill>
              </a:defRPr>
            </a:lvl1pPr>
            <a:lvl2pPr marL="914400" lvl="1" indent="-228600" algn="l" rtl="0">
              <a:lnSpc>
                <a:spcPct val="100000"/>
              </a:lnSpc>
              <a:spcBef>
                <a:spcPts val="1000"/>
              </a:spcBef>
              <a:spcAft>
                <a:spcPts val="0"/>
              </a:spcAft>
              <a:buSzPts val="1400"/>
              <a:buNone/>
              <a:defRPr sz="1800">
                <a:solidFill>
                  <a:srgbClr val="888888"/>
                </a:solidFill>
              </a:defRPr>
            </a:lvl2pPr>
            <a:lvl3pPr marL="1371600" lvl="2" indent="-228600" algn="l" rtl="0">
              <a:lnSpc>
                <a:spcPct val="100000"/>
              </a:lnSpc>
              <a:spcBef>
                <a:spcPts val="1000"/>
              </a:spcBef>
              <a:spcAft>
                <a:spcPts val="0"/>
              </a:spcAft>
              <a:buSzPts val="1300"/>
              <a:buNone/>
              <a:defRPr sz="1600">
                <a:solidFill>
                  <a:srgbClr val="888888"/>
                </a:solidFill>
              </a:defRPr>
            </a:lvl3pPr>
            <a:lvl4pPr marL="1828800" lvl="3" indent="-228600" algn="l" rtl="0">
              <a:lnSpc>
                <a:spcPct val="100000"/>
              </a:lnSpc>
              <a:spcBef>
                <a:spcPts val="1000"/>
              </a:spcBef>
              <a:spcAft>
                <a:spcPts val="0"/>
              </a:spcAft>
              <a:buSzPts val="1100"/>
              <a:buNone/>
              <a:defRPr sz="1400">
                <a:solidFill>
                  <a:srgbClr val="888888"/>
                </a:solidFill>
              </a:defRPr>
            </a:lvl4pPr>
            <a:lvl5pPr marL="2286000" lvl="4" indent="-228600" algn="l" rtl="0">
              <a:lnSpc>
                <a:spcPct val="100000"/>
              </a:lnSpc>
              <a:spcBef>
                <a:spcPts val="1000"/>
              </a:spcBef>
              <a:spcAft>
                <a:spcPts val="0"/>
              </a:spcAft>
              <a:buSzPts val="1100"/>
              <a:buNone/>
              <a:defRPr sz="1400">
                <a:solidFill>
                  <a:srgbClr val="888888"/>
                </a:solidFill>
              </a:defRPr>
            </a:lvl5pPr>
            <a:lvl6pPr marL="2743200" lvl="5" indent="-228600" algn="l" rtl="0">
              <a:lnSpc>
                <a:spcPct val="100000"/>
              </a:lnSpc>
              <a:spcBef>
                <a:spcPts val="1000"/>
              </a:spcBef>
              <a:spcAft>
                <a:spcPts val="0"/>
              </a:spcAft>
              <a:buSzPts val="1100"/>
              <a:buNone/>
              <a:defRPr sz="1400">
                <a:solidFill>
                  <a:srgbClr val="888888"/>
                </a:solidFill>
              </a:defRPr>
            </a:lvl6pPr>
            <a:lvl7pPr marL="3200400" lvl="6" indent="-228600" algn="l" rtl="0">
              <a:lnSpc>
                <a:spcPct val="100000"/>
              </a:lnSpc>
              <a:spcBef>
                <a:spcPts val="1000"/>
              </a:spcBef>
              <a:spcAft>
                <a:spcPts val="0"/>
              </a:spcAft>
              <a:buSzPts val="1100"/>
              <a:buNone/>
              <a:defRPr sz="1400">
                <a:solidFill>
                  <a:srgbClr val="888888"/>
                </a:solidFill>
              </a:defRPr>
            </a:lvl7pPr>
            <a:lvl8pPr marL="3657600" lvl="7" indent="-228600" algn="l" rtl="0">
              <a:lnSpc>
                <a:spcPct val="100000"/>
              </a:lnSpc>
              <a:spcBef>
                <a:spcPts val="1000"/>
              </a:spcBef>
              <a:spcAft>
                <a:spcPts val="0"/>
              </a:spcAft>
              <a:buSzPts val="1100"/>
              <a:buNone/>
              <a:defRPr sz="1400">
                <a:solidFill>
                  <a:srgbClr val="888888"/>
                </a:solidFill>
              </a:defRPr>
            </a:lvl8pPr>
            <a:lvl9pPr marL="4114800" lvl="8" indent="-228600" algn="l" rtl="0">
              <a:lnSpc>
                <a:spcPct val="100000"/>
              </a:lnSpc>
              <a:spcBef>
                <a:spcPts val="1000"/>
              </a:spcBef>
              <a:spcAft>
                <a:spcPts val="0"/>
              </a:spcAft>
              <a:buSzPts val="1100"/>
              <a:buNone/>
              <a:defRPr sz="1400">
                <a:solidFill>
                  <a:srgbClr val="888888"/>
                </a:solidFill>
              </a:defRPr>
            </a:lvl9pPr>
          </a:lstStyle>
          <a:p>
            <a:endParaRPr/>
          </a:p>
        </p:txBody>
      </p:sp>
      <p:sp>
        <p:nvSpPr>
          <p:cNvPr id="555" name="Google Shape;555;p15"/>
          <p:cNvSpPr txBox="1">
            <a:spLocks noGrp="1"/>
          </p:cNvSpPr>
          <p:nvPr>
            <p:ph type="dt" idx="10"/>
          </p:nvPr>
        </p:nvSpPr>
        <p:spPr>
          <a:xfrm>
            <a:off x="7205133" y="6041363"/>
            <a:ext cx="912000" cy="365100"/>
          </a:xfrm>
          <a:prstGeom prst="rect">
            <a:avLst/>
          </a:prstGeom>
          <a:noFill/>
          <a:ln>
            <a:noFill/>
          </a:ln>
        </p:spPr>
        <p:txBody>
          <a:bodyPr spcFirstLastPara="1" wrap="square" lIns="121900" tIns="60925" rIns="121900" bIns="60925" anchor="ctr" anchorCtr="0">
            <a:noAutofit/>
          </a:bodyPr>
          <a:lstStyle>
            <a:lvl1pPr lvl="0" algn="r" rtl="0">
              <a:lnSpc>
                <a:spcPct val="100000"/>
              </a:lnSpc>
              <a:spcBef>
                <a:spcPts val="0"/>
              </a:spcBef>
              <a:spcAft>
                <a:spcPts val="0"/>
              </a:spcAft>
              <a:buSzPts val="1900"/>
              <a:buNone/>
              <a:defRPr sz="1900"/>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556" name="Google Shape;556;p15"/>
          <p:cNvSpPr txBox="1">
            <a:spLocks noGrp="1"/>
          </p:cNvSpPr>
          <p:nvPr>
            <p:ph type="ftr" idx="11"/>
          </p:nvPr>
        </p:nvSpPr>
        <p:spPr>
          <a:xfrm>
            <a:off x="677335" y="6041363"/>
            <a:ext cx="62976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sz="1900"/>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557" name="Google Shape;557;p15"/>
          <p:cNvSpPr txBox="1">
            <a:spLocks noGrp="1"/>
          </p:cNvSpPr>
          <p:nvPr>
            <p:ph type="sldNum" idx="12"/>
          </p:nvPr>
        </p:nvSpPr>
        <p:spPr>
          <a:xfrm>
            <a:off x="8590664" y="6041363"/>
            <a:ext cx="6831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558"/>
        <p:cNvGrpSpPr/>
        <p:nvPr/>
      </p:nvGrpSpPr>
      <p:grpSpPr>
        <a:xfrm>
          <a:off x="0" y="0"/>
          <a:ext cx="0" cy="0"/>
          <a:chOff x="0" y="0"/>
          <a:chExt cx="0" cy="0"/>
        </a:xfrm>
      </p:grpSpPr>
      <p:sp>
        <p:nvSpPr>
          <p:cNvPr id="559" name="Google Shape;559;p16"/>
          <p:cNvSpPr txBox="1">
            <a:spLocks noGrp="1"/>
          </p:cNvSpPr>
          <p:nvPr>
            <p:ph type="title"/>
          </p:nvPr>
        </p:nvSpPr>
        <p:spPr>
          <a:xfrm>
            <a:off x="677335" y="609600"/>
            <a:ext cx="8596800" cy="1320900"/>
          </a:xfrm>
          <a:prstGeom prst="rect">
            <a:avLst/>
          </a:prstGeom>
          <a:noFill/>
          <a:ln>
            <a:noFill/>
          </a:ln>
        </p:spPr>
        <p:txBody>
          <a:bodyPr spcFirstLastPara="1" wrap="square" lIns="121900" tIns="60925" rIns="121900" bIns="60925" anchor="t" anchorCtr="0">
            <a:noAutofit/>
          </a:bodyPr>
          <a:lstStyle>
            <a:lvl1pPr lvl="0" algn="l" rtl="0">
              <a:lnSpc>
                <a:spcPct val="100000"/>
              </a:lnSpc>
              <a:spcBef>
                <a:spcPts val="0"/>
              </a:spcBef>
              <a:spcAft>
                <a:spcPts val="0"/>
              </a:spcAft>
              <a:buClr>
                <a:schemeClr val="accent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560" name="Google Shape;560;p16"/>
          <p:cNvSpPr txBox="1">
            <a:spLocks noGrp="1"/>
          </p:cNvSpPr>
          <p:nvPr>
            <p:ph type="body" idx="1"/>
          </p:nvPr>
        </p:nvSpPr>
        <p:spPr>
          <a:xfrm>
            <a:off x="677335" y="2160589"/>
            <a:ext cx="4184100" cy="3880800"/>
          </a:xfrm>
          <a:prstGeom prst="rect">
            <a:avLst/>
          </a:prstGeom>
          <a:noFill/>
          <a:ln>
            <a:noFill/>
          </a:ln>
        </p:spPr>
        <p:txBody>
          <a:bodyPr spcFirstLastPara="1" wrap="square" lIns="121900" tIns="60925" rIns="121900" bIns="60925" anchor="t" anchorCtr="0">
            <a:noAutofit/>
          </a:bodyPr>
          <a:lstStyle>
            <a:lvl1pPr marL="457200" lvl="0" indent="-349250" algn="l" rtl="0">
              <a:lnSpc>
                <a:spcPct val="100000"/>
              </a:lnSpc>
              <a:spcBef>
                <a:spcPts val="1000"/>
              </a:spcBef>
              <a:spcAft>
                <a:spcPts val="0"/>
              </a:spcAft>
              <a:buSzPts val="1900"/>
              <a:buChar char="►"/>
              <a:defRPr/>
            </a:lvl1pPr>
            <a:lvl2pPr marL="914400" lvl="1" indent="-349250" algn="l" rtl="0">
              <a:lnSpc>
                <a:spcPct val="100000"/>
              </a:lnSpc>
              <a:spcBef>
                <a:spcPts val="1000"/>
              </a:spcBef>
              <a:spcAft>
                <a:spcPts val="0"/>
              </a:spcAft>
              <a:buSzPts val="1900"/>
              <a:buChar char="►"/>
              <a:defRPr/>
            </a:lvl2pPr>
            <a:lvl3pPr marL="1371600" lvl="2" indent="-349250" algn="l" rtl="0">
              <a:lnSpc>
                <a:spcPct val="100000"/>
              </a:lnSpc>
              <a:spcBef>
                <a:spcPts val="1000"/>
              </a:spcBef>
              <a:spcAft>
                <a:spcPts val="0"/>
              </a:spcAft>
              <a:buSzPts val="1900"/>
              <a:buChar char="►"/>
              <a:defRPr/>
            </a:lvl3pPr>
            <a:lvl4pPr marL="1828800" lvl="3" indent="-349250" algn="l" rtl="0">
              <a:lnSpc>
                <a:spcPct val="100000"/>
              </a:lnSpc>
              <a:spcBef>
                <a:spcPts val="1000"/>
              </a:spcBef>
              <a:spcAft>
                <a:spcPts val="0"/>
              </a:spcAft>
              <a:buSzPts val="1900"/>
              <a:buChar char="►"/>
              <a:defRPr/>
            </a:lvl4pPr>
            <a:lvl5pPr marL="2286000" lvl="4" indent="-349250" algn="l" rtl="0">
              <a:lnSpc>
                <a:spcPct val="100000"/>
              </a:lnSpc>
              <a:spcBef>
                <a:spcPts val="1000"/>
              </a:spcBef>
              <a:spcAft>
                <a:spcPts val="0"/>
              </a:spcAft>
              <a:buSzPts val="1900"/>
              <a:buChar char="►"/>
              <a:defRPr/>
            </a:lvl5pPr>
            <a:lvl6pPr marL="2743200" lvl="5" indent="-349250" algn="l" rtl="0">
              <a:lnSpc>
                <a:spcPct val="100000"/>
              </a:lnSpc>
              <a:spcBef>
                <a:spcPts val="1000"/>
              </a:spcBef>
              <a:spcAft>
                <a:spcPts val="0"/>
              </a:spcAft>
              <a:buSzPts val="1900"/>
              <a:buChar char="►"/>
              <a:defRPr/>
            </a:lvl6pPr>
            <a:lvl7pPr marL="3200400" lvl="6" indent="-349250" algn="l" rtl="0">
              <a:lnSpc>
                <a:spcPct val="100000"/>
              </a:lnSpc>
              <a:spcBef>
                <a:spcPts val="1000"/>
              </a:spcBef>
              <a:spcAft>
                <a:spcPts val="0"/>
              </a:spcAft>
              <a:buSzPts val="1900"/>
              <a:buChar char="►"/>
              <a:defRPr/>
            </a:lvl7pPr>
            <a:lvl8pPr marL="3657600" lvl="7" indent="-349250" algn="l" rtl="0">
              <a:lnSpc>
                <a:spcPct val="100000"/>
              </a:lnSpc>
              <a:spcBef>
                <a:spcPts val="1000"/>
              </a:spcBef>
              <a:spcAft>
                <a:spcPts val="0"/>
              </a:spcAft>
              <a:buSzPts val="1900"/>
              <a:buChar char="►"/>
              <a:defRPr/>
            </a:lvl8pPr>
            <a:lvl9pPr marL="4114800" lvl="8" indent="-349250" algn="l" rtl="0">
              <a:lnSpc>
                <a:spcPct val="100000"/>
              </a:lnSpc>
              <a:spcBef>
                <a:spcPts val="1000"/>
              </a:spcBef>
              <a:spcAft>
                <a:spcPts val="0"/>
              </a:spcAft>
              <a:buSzPts val="1900"/>
              <a:buChar char="►"/>
              <a:defRPr/>
            </a:lvl9pPr>
          </a:lstStyle>
          <a:p>
            <a:endParaRPr/>
          </a:p>
        </p:txBody>
      </p:sp>
      <p:sp>
        <p:nvSpPr>
          <p:cNvPr id="561" name="Google Shape;561;p16"/>
          <p:cNvSpPr txBox="1">
            <a:spLocks noGrp="1"/>
          </p:cNvSpPr>
          <p:nvPr>
            <p:ph type="body" idx="2"/>
          </p:nvPr>
        </p:nvSpPr>
        <p:spPr>
          <a:xfrm>
            <a:off x="5089969" y="2160589"/>
            <a:ext cx="4184100" cy="3880800"/>
          </a:xfrm>
          <a:prstGeom prst="rect">
            <a:avLst/>
          </a:prstGeom>
          <a:noFill/>
          <a:ln>
            <a:noFill/>
          </a:ln>
        </p:spPr>
        <p:txBody>
          <a:bodyPr spcFirstLastPara="1" wrap="square" lIns="121900" tIns="60925" rIns="121900" bIns="60925" anchor="t" anchorCtr="0">
            <a:noAutofit/>
          </a:bodyPr>
          <a:lstStyle>
            <a:lvl1pPr marL="457200" lvl="0" indent="-349250" algn="l" rtl="0">
              <a:lnSpc>
                <a:spcPct val="100000"/>
              </a:lnSpc>
              <a:spcBef>
                <a:spcPts val="1000"/>
              </a:spcBef>
              <a:spcAft>
                <a:spcPts val="0"/>
              </a:spcAft>
              <a:buSzPts val="1900"/>
              <a:buChar char="►"/>
              <a:defRPr/>
            </a:lvl1pPr>
            <a:lvl2pPr marL="914400" lvl="1" indent="-349250" algn="l" rtl="0">
              <a:lnSpc>
                <a:spcPct val="100000"/>
              </a:lnSpc>
              <a:spcBef>
                <a:spcPts val="1000"/>
              </a:spcBef>
              <a:spcAft>
                <a:spcPts val="0"/>
              </a:spcAft>
              <a:buSzPts val="1900"/>
              <a:buChar char="►"/>
              <a:defRPr/>
            </a:lvl2pPr>
            <a:lvl3pPr marL="1371600" lvl="2" indent="-349250" algn="l" rtl="0">
              <a:lnSpc>
                <a:spcPct val="100000"/>
              </a:lnSpc>
              <a:spcBef>
                <a:spcPts val="1000"/>
              </a:spcBef>
              <a:spcAft>
                <a:spcPts val="0"/>
              </a:spcAft>
              <a:buSzPts val="1900"/>
              <a:buChar char="►"/>
              <a:defRPr/>
            </a:lvl3pPr>
            <a:lvl4pPr marL="1828800" lvl="3" indent="-349250" algn="l" rtl="0">
              <a:lnSpc>
                <a:spcPct val="100000"/>
              </a:lnSpc>
              <a:spcBef>
                <a:spcPts val="1000"/>
              </a:spcBef>
              <a:spcAft>
                <a:spcPts val="0"/>
              </a:spcAft>
              <a:buSzPts val="1900"/>
              <a:buChar char="►"/>
              <a:defRPr/>
            </a:lvl4pPr>
            <a:lvl5pPr marL="2286000" lvl="4" indent="-349250" algn="l" rtl="0">
              <a:lnSpc>
                <a:spcPct val="100000"/>
              </a:lnSpc>
              <a:spcBef>
                <a:spcPts val="1000"/>
              </a:spcBef>
              <a:spcAft>
                <a:spcPts val="0"/>
              </a:spcAft>
              <a:buSzPts val="1900"/>
              <a:buChar char="►"/>
              <a:defRPr/>
            </a:lvl5pPr>
            <a:lvl6pPr marL="2743200" lvl="5" indent="-349250" algn="l" rtl="0">
              <a:lnSpc>
                <a:spcPct val="100000"/>
              </a:lnSpc>
              <a:spcBef>
                <a:spcPts val="1000"/>
              </a:spcBef>
              <a:spcAft>
                <a:spcPts val="0"/>
              </a:spcAft>
              <a:buSzPts val="1900"/>
              <a:buChar char="►"/>
              <a:defRPr/>
            </a:lvl6pPr>
            <a:lvl7pPr marL="3200400" lvl="6" indent="-349250" algn="l" rtl="0">
              <a:lnSpc>
                <a:spcPct val="100000"/>
              </a:lnSpc>
              <a:spcBef>
                <a:spcPts val="1000"/>
              </a:spcBef>
              <a:spcAft>
                <a:spcPts val="0"/>
              </a:spcAft>
              <a:buSzPts val="1900"/>
              <a:buChar char="►"/>
              <a:defRPr/>
            </a:lvl7pPr>
            <a:lvl8pPr marL="3657600" lvl="7" indent="-349250" algn="l" rtl="0">
              <a:lnSpc>
                <a:spcPct val="100000"/>
              </a:lnSpc>
              <a:spcBef>
                <a:spcPts val="1000"/>
              </a:spcBef>
              <a:spcAft>
                <a:spcPts val="0"/>
              </a:spcAft>
              <a:buSzPts val="1900"/>
              <a:buChar char="►"/>
              <a:defRPr/>
            </a:lvl8pPr>
            <a:lvl9pPr marL="4114800" lvl="8" indent="-349250" algn="l" rtl="0">
              <a:lnSpc>
                <a:spcPct val="100000"/>
              </a:lnSpc>
              <a:spcBef>
                <a:spcPts val="1000"/>
              </a:spcBef>
              <a:spcAft>
                <a:spcPts val="0"/>
              </a:spcAft>
              <a:buSzPts val="1900"/>
              <a:buChar char="►"/>
              <a:defRPr/>
            </a:lvl9pPr>
          </a:lstStyle>
          <a:p>
            <a:endParaRPr/>
          </a:p>
        </p:txBody>
      </p:sp>
      <p:sp>
        <p:nvSpPr>
          <p:cNvPr id="562" name="Google Shape;562;p16"/>
          <p:cNvSpPr txBox="1">
            <a:spLocks noGrp="1"/>
          </p:cNvSpPr>
          <p:nvPr>
            <p:ph type="dt" idx="10"/>
          </p:nvPr>
        </p:nvSpPr>
        <p:spPr>
          <a:xfrm>
            <a:off x="7205133" y="6041363"/>
            <a:ext cx="912000" cy="365100"/>
          </a:xfrm>
          <a:prstGeom prst="rect">
            <a:avLst/>
          </a:prstGeom>
          <a:noFill/>
          <a:ln>
            <a:noFill/>
          </a:ln>
        </p:spPr>
        <p:txBody>
          <a:bodyPr spcFirstLastPara="1" wrap="square" lIns="121900" tIns="60925" rIns="121900" bIns="60925" anchor="ctr" anchorCtr="0">
            <a:noAutofit/>
          </a:bodyPr>
          <a:lstStyle>
            <a:lvl1pPr lvl="0" algn="r" rtl="0">
              <a:lnSpc>
                <a:spcPct val="100000"/>
              </a:lnSpc>
              <a:spcBef>
                <a:spcPts val="0"/>
              </a:spcBef>
              <a:spcAft>
                <a:spcPts val="0"/>
              </a:spcAft>
              <a:buSzPts val="1900"/>
              <a:buNone/>
              <a:defRPr sz="1900"/>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563" name="Google Shape;563;p16"/>
          <p:cNvSpPr txBox="1">
            <a:spLocks noGrp="1"/>
          </p:cNvSpPr>
          <p:nvPr>
            <p:ph type="ftr" idx="11"/>
          </p:nvPr>
        </p:nvSpPr>
        <p:spPr>
          <a:xfrm>
            <a:off x="677335" y="6041363"/>
            <a:ext cx="6297600" cy="3651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sz="1900"/>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564" name="Google Shape;564;p16"/>
          <p:cNvSpPr txBox="1">
            <a:spLocks noGrp="1"/>
          </p:cNvSpPr>
          <p:nvPr>
            <p:ph type="sldNum" idx="12"/>
          </p:nvPr>
        </p:nvSpPr>
        <p:spPr>
          <a:xfrm>
            <a:off x="8590664" y="6041363"/>
            <a:ext cx="6831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8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apositive de titre 1">
  <p:cSld name="TITLE_3">
    <p:spTree>
      <p:nvGrpSpPr>
        <p:cNvPr id="1" name="Shape 565"/>
        <p:cNvGrpSpPr/>
        <p:nvPr/>
      </p:nvGrpSpPr>
      <p:grpSpPr>
        <a:xfrm>
          <a:off x="0" y="0"/>
          <a:ext cx="0" cy="0"/>
          <a:chOff x="0" y="0"/>
          <a:chExt cx="0" cy="0"/>
        </a:xfrm>
      </p:grpSpPr>
      <p:sp>
        <p:nvSpPr>
          <p:cNvPr id="566" name="Google Shape;566;p17"/>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6900"/>
              <a:buFont typeface="Viga"/>
              <a:buNone/>
              <a:defRPr sz="6900">
                <a:latin typeface="Viga"/>
                <a:ea typeface="Viga"/>
                <a:cs typeface="Viga"/>
                <a:sym typeface="Viga"/>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567" name="Google Shape;567;p17"/>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Autofit/>
          </a:bodyPr>
          <a:lstStyle>
            <a:lvl1pPr lvl="0" algn="ctr" rtl="0">
              <a:lnSpc>
                <a:spcPct val="100000"/>
              </a:lnSpc>
              <a:spcBef>
                <a:spcPts val="800"/>
              </a:spcBef>
              <a:spcAft>
                <a:spcPts val="0"/>
              </a:spcAft>
              <a:buSzPts val="3700"/>
              <a:buFont typeface="Ubuntu"/>
              <a:buNone/>
              <a:defRPr sz="3700">
                <a:latin typeface="Ubuntu"/>
                <a:ea typeface="Ubuntu"/>
                <a:cs typeface="Ubuntu"/>
                <a:sym typeface="Ubuntu"/>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568" name="Google Shape;568;p1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1">
  <p:cSld name="TITLE_1_2">
    <p:spTree>
      <p:nvGrpSpPr>
        <p:cNvPr id="1" name="Shape 569"/>
        <p:cNvGrpSpPr/>
        <p:nvPr/>
      </p:nvGrpSpPr>
      <p:grpSpPr>
        <a:xfrm>
          <a:off x="0" y="0"/>
          <a:ext cx="0" cy="0"/>
          <a:chOff x="0" y="0"/>
          <a:chExt cx="0" cy="0"/>
        </a:xfrm>
      </p:grpSpPr>
      <p:sp>
        <p:nvSpPr>
          <p:cNvPr id="570" name="Google Shape;570;p18"/>
          <p:cNvSpPr txBox="1">
            <a:spLocks noGrp="1"/>
          </p:cNvSpPr>
          <p:nvPr>
            <p:ph type="ctrTitle"/>
          </p:nvPr>
        </p:nvSpPr>
        <p:spPr>
          <a:xfrm>
            <a:off x="3073467" y="1548067"/>
            <a:ext cx="8204100" cy="15465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dk2"/>
              </a:buClr>
              <a:buSzPts val="6400"/>
              <a:buNone/>
              <a:defRPr sz="6400" b="0">
                <a:solidFill>
                  <a:schemeClr val="dk2"/>
                </a:solidFill>
              </a:defRPr>
            </a:lvl1pPr>
            <a:lvl2pPr lvl="1" algn="r" rtl="0">
              <a:spcBef>
                <a:spcPts val="0"/>
              </a:spcBef>
              <a:spcAft>
                <a:spcPts val="0"/>
              </a:spcAft>
              <a:buClr>
                <a:schemeClr val="dk2"/>
              </a:buClr>
              <a:buSzPts val="6400"/>
              <a:buNone/>
              <a:defRPr sz="6400" b="0">
                <a:solidFill>
                  <a:schemeClr val="dk2"/>
                </a:solidFill>
              </a:defRPr>
            </a:lvl2pPr>
            <a:lvl3pPr lvl="2" algn="r" rtl="0">
              <a:spcBef>
                <a:spcPts val="0"/>
              </a:spcBef>
              <a:spcAft>
                <a:spcPts val="0"/>
              </a:spcAft>
              <a:buClr>
                <a:schemeClr val="dk2"/>
              </a:buClr>
              <a:buSzPts val="6400"/>
              <a:buNone/>
              <a:defRPr sz="6400" b="0">
                <a:solidFill>
                  <a:schemeClr val="dk2"/>
                </a:solidFill>
              </a:defRPr>
            </a:lvl3pPr>
            <a:lvl4pPr lvl="3" algn="r" rtl="0">
              <a:spcBef>
                <a:spcPts val="0"/>
              </a:spcBef>
              <a:spcAft>
                <a:spcPts val="0"/>
              </a:spcAft>
              <a:buClr>
                <a:schemeClr val="dk2"/>
              </a:buClr>
              <a:buSzPts val="6400"/>
              <a:buNone/>
              <a:defRPr sz="6400" b="0">
                <a:solidFill>
                  <a:schemeClr val="dk2"/>
                </a:solidFill>
              </a:defRPr>
            </a:lvl4pPr>
            <a:lvl5pPr lvl="4" algn="r" rtl="0">
              <a:spcBef>
                <a:spcPts val="0"/>
              </a:spcBef>
              <a:spcAft>
                <a:spcPts val="0"/>
              </a:spcAft>
              <a:buClr>
                <a:schemeClr val="dk2"/>
              </a:buClr>
              <a:buSzPts val="6400"/>
              <a:buNone/>
              <a:defRPr sz="6400" b="0">
                <a:solidFill>
                  <a:schemeClr val="dk2"/>
                </a:solidFill>
              </a:defRPr>
            </a:lvl5pPr>
            <a:lvl6pPr lvl="5" algn="r" rtl="0">
              <a:spcBef>
                <a:spcPts val="0"/>
              </a:spcBef>
              <a:spcAft>
                <a:spcPts val="0"/>
              </a:spcAft>
              <a:buClr>
                <a:schemeClr val="dk2"/>
              </a:buClr>
              <a:buSzPts val="6400"/>
              <a:buNone/>
              <a:defRPr sz="6400" b="0">
                <a:solidFill>
                  <a:schemeClr val="dk2"/>
                </a:solidFill>
              </a:defRPr>
            </a:lvl6pPr>
            <a:lvl7pPr lvl="6" algn="r" rtl="0">
              <a:spcBef>
                <a:spcPts val="0"/>
              </a:spcBef>
              <a:spcAft>
                <a:spcPts val="0"/>
              </a:spcAft>
              <a:buClr>
                <a:schemeClr val="dk2"/>
              </a:buClr>
              <a:buSzPts val="6400"/>
              <a:buNone/>
              <a:defRPr sz="6400" b="0">
                <a:solidFill>
                  <a:schemeClr val="dk2"/>
                </a:solidFill>
              </a:defRPr>
            </a:lvl7pPr>
            <a:lvl8pPr lvl="7" algn="r" rtl="0">
              <a:spcBef>
                <a:spcPts val="0"/>
              </a:spcBef>
              <a:spcAft>
                <a:spcPts val="0"/>
              </a:spcAft>
              <a:buClr>
                <a:schemeClr val="dk2"/>
              </a:buClr>
              <a:buSzPts val="6400"/>
              <a:buNone/>
              <a:defRPr sz="6400" b="0">
                <a:solidFill>
                  <a:schemeClr val="dk2"/>
                </a:solidFill>
              </a:defRPr>
            </a:lvl8pPr>
            <a:lvl9pPr lvl="8" algn="r" rtl="0">
              <a:spcBef>
                <a:spcPts val="0"/>
              </a:spcBef>
              <a:spcAft>
                <a:spcPts val="0"/>
              </a:spcAft>
              <a:buClr>
                <a:schemeClr val="dk2"/>
              </a:buClr>
              <a:buSzPts val="6400"/>
              <a:buNone/>
              <a:defRPr sz="6400" b="0">
                <a:solidFill>
                  <a:schemeClr val="dk2"/>
                </a:solidFill>
              </a:defRPr>
            </a:lvl9pPr>
          </a:lstStyle>
          <a:p>
            <a:endParaRPr/>
          </a:p>
        </p:txBody>
      </p:sp>
      <p:sp>
        <p:nvSpPr>
          <p:cNvPr id="571" name="Google Shape;571;p18"/>
          <p:cNvSpPr/>
          <p:nvPr/>
        </p:nvSpPr>
        <p:spPr>
          <a:xfrm>
            <a:off x="964923" y="5626788"/>
            <a:ext cx="1059820" cy="131430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72" name="Google Shape;572;p18"/>
          <p:cNvSpPr/>
          <p:nvPr/>
        </p:nvSpPr>
        <p:spPr>
          <a:xfrm>
            <a:off x="-77758" y="4071049"/>
            <a:ext cx="1042673" cy="1187127"/>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73" name="Google Shape;573;p18"/>
          <p:cNvSpPr/>
          <p:nvPr/>
        </p:nvSpPr>
        <p:spPr>
          <a:xfrm>
            <a:off x="5366802" y="4563227"/>
            <a:ext cx="494480" cy="1079437"/>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74" name="Google Shape;574;p18"/>
          <p:cNvSpPr/>
          <p:nvPr/>
        </p:nvSpPr>
        <p:spPr>
          <a:xfrm>
            <a:off x="4104060" y="4171138"/>
            <a:ext cx="974215" cy="1194399"/>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75" name="Google Shape;575;p18"/>
          <p:cNvSpPr/>
          <p:nvPr/>
        </p:nvSpPr>
        <p:spPr>
          <a:xfrm>
            <a:off x="7202197" y="4380949"/>
            <a:ext cx="1074566" cy="1001104"/>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76" name="Google Shape;576;p18"/>
          <p:cNvSpPr/>
          <p:nvPr/>
        </p:nvSpPr>
        <p:spPr>
          <a:xfrm>
            <a:off x="11152613" y="4462457"/>
            <a:ext cx="1165042" cy="800336"/>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77" name="Google Shape;577;p18"/>
          <p:cNvSpPr/>
          <p:nvPr/>
        </p:nvSpPr>
        <p:spPr>
          <a:xfrm>
            <a:off x="6068155" y="4167387"/>
            <a:ext cx="876267" cy="905624"/>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78" name="Google Shape;578;p18"/>
          <p:cNvSpPr/>
          <p:nvPr/>
        </p:nvSpPr>
        <p:spPr>
          <a:xfrm>
            <a:off x="5893175" y="5326446"/>
            <a:ext cx="1226226" cy="1267861"/>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79" name="Google Shape;579;p18"/>
          <p:cNvSpPr/>
          <p:nvPr/>
        </p:nvSpPr>
        <p:spPr>
          <a:xfrm>
            <a:off x="3526549" y="5382051"/>
            <a:ext cx="1187127" cy="942389"/>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80" name="Google Shape;580;p18"/>
          <p:cNvSpPr/>
          <p:nvPr/>
        </p:nvSpPr>
        <p:spPr>
          <a:xfrm>
            <a:off x="2822056" y="4248208"/>
            <a:ext cx="1106326" cy="1040204"/>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81" name="Google Shape;581;p18"/>
          <p:cNvSpPr/>
          <p:nvPr/>
        </p:nvSpPr>
        <p:spPr>
          <a:xfrm>
            <a:off x="1796481" y="4248196"/>
            <a:ext cx="798869" cy="94240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82" name="Google Shape;582;p18"/>
          <p:cNvSpPr/>
          <p:nvPr/>
        </p:nvSpPr>
        <p:spPr>
          <a:xfrm>
            <a:off x="3575486" y="6418078"/>
            <a:ext cx="1089245" cy="418617"/>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83" name="Google Shape;583;p18"/>
          <p:cNvSpPr/>
          <p:nvPr/>
        </p:nvSpPr>
        <p:spPr>
          <a:xfrm>
            <a:off x="9528561" y="6011686"/>
            <a:ext cx="1387828" cy="97414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84" name="Google Shape;584;p18"/>
          <p:cNvSpPr/>
          <p:nvPr/>
        </p:nvSpPr>
        <p:spPr>
          <a:xfrm>
            <a:off x="9528574" y="4139242"/>
            <a:ext cx="912964" cy="961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85" name="Google Shape;585;p18"/>
          <p:cNvSpPr/>
          <p:nvPr/>
        </p:nvSpPr>
        <p:spPr>
          <a:xfrm>
            <a:off x="7016277" y="6306021"/>
            <a:ext cx="700052" cy="496882"/>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86" name="Google Shape;586;p18"/>
          <p:cNvSpPr/>
          <p:nvPr/>
        </p:nvSpPr>
        <p:spPr>
          <a:xfrm>
            <a:off x="11168496" y="6305415"/>
            <a:ext cx="678034" cy="433296"/>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87" name="Google Shape;587;p18"/>
          <p:cNvSpPr/>
          <p:nvPr/>
        </p:nvSpPr>
        <p:spPr>
          <a:xfrm>
            <a:off x="5078288" y="5905768"/>
            <a:ext cx="761237" cy="75636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88" name="Google Shape;588;p18"/>
          <p:cNvSpPr/>
          <p:nvPr/>
        </p:nvSpPr>
        <p:spPr>
          <a:xfrm>
            <a:off x="10633854" y="4071029"/>
            <a:ext cx="722071" cy="905691"/>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89" name="Google Shape;589;p18"/>
          <p:cNvSpPr/>
          <p:nvPr/>
        </p:nvSpPr>
        <p:spPr>
          <a:xfrm>
            <a:off x="2094380" y="5371059"/>
            <a:ext cx="979086" cy="964407"/>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90" name="Google Shape;590;p18"/>
          <p:cNvSpPr/>
          <p:nvPr/>
        </p:nvSpPr>
        <p:spPr>
          <a:xfrm>
            <a:off x="329413" y="5459834"/>
            <a:ext cx="367241" cy="325606"/>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91" name="Google Shape;591;p18"/>
          <p:cNvSpPr/>
          <p:nvPr/>
        </p:nvSpPr>
        <p:spPr>
          <a:xfrm>
            <a:off x="11355925" y="5443845"/>
            <a:ext cx="920303" cy="680503"/>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92" name="Google Shape;592;p18"/>
          <p:cNvSpPr/>
          <p:nvPr/>
        </p:nvSpPr>
        <p:spPr>
          <a:xfrm>
            <a:off x="1146284" y="4556590"/>
            <a:ext cx="423488" cy="87866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93" name="Google Shape;593;p18"/>
          <p:cNvSpPr/>
          <p:nvPr/>
        </p:nvSpPr>
        <p:spPr>
          <a:xfrm rot="1920719">
            <a:off x="7609385" y="5618653"/>
            <a:ext cx="1179742" cy="1001122"/>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94" name="Google Shape;594;p18"/>
          <p:cNvSpPr/>
          <p:nvPr/>
        </p:nvSpPr>
        <p:spPr>
          <a:xfrm rot="-3496867">
            <a:off x="154452" y="6012740"/>
            <a:ext cx="717144" cy="619260"/>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95" name="Google Shape;595;p18"/>
          <p:cNvSpPr/>
          <p:nvPr/>
        </p:nvSpPr>
        <p:spPr>
          <a:xfrm>
            <a:off x="10024245" y="5288439"/>
            <a:ext cx="1128344" cy="797934"/>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96" name="Google Shape;596;p18"/>
          <p:cNvSpPr/>
          <p:nvPr/>
        </p:nvSpPr>
        <p:spPr>
          <a:xfrm rot="-5400000">
            <a:off x="8662391" y="4028597"/>
            <a:ext cx="658418" cy="842038"/>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97" name="Google Shape;597;p18"/>
          <p:cNvSpPr/>
          <p:nvPr/>
        </p:nvSpPr>
        <p:spPr>
          <a:xfrm>
            <a:off x="8604273" y="4941209"/>
            <a:ext cx="888477" cy="1003573"/>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98" name="Google Shape;598;p18"/>
          <p:cNvSpPr/>
          <p:nvPr/>
        </p:nvSpPr>
        <p:spPr>
          <a:xfrm>
            <a:off x="2488015" y="6323838"/>
            <a:ext cx="908093" cy="607041"/>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99" name="Google Shape;599;p18"/>
          <p:cNvSpPr/>
          <p:nvPr/>
        </p:nvSpPr>
        <p:spPr>
          <a:xfrm>
            <a:off x="8893074" y="6152527"/>
            <a:ext cx="411277" cy="440635"/>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600"/>
        <p:cNvGrpSpPr/>
        <p:nvPr/>
      </p:nvGrpSpPr>
      <p:grpSpPr>
        <a:xfrm>
          <a:off x="0" y="0"/>
          <a:ext cx="0" cy="0"/>
          <a:chOff x="0" y="0"/>
          <a:chExt cx="0" cy="0"/>
        </a:xfrm>
      </p:grpSpPr>
      <p:sp>
        <p:nvSpPr>
          <p:cNvPr id="601" name="Google Shape;601;p1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02" name="Google Shape;602;p19"/>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603" name="Google Shape;603;p1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604" name="Google Shape;604;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5" name="Google Shape;605;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6" name="Google Shape;606;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rgbClr val="888888"/>
              </a:buClr>
              <a:buSzPts val="1200"/>
              <a:buFont typeface="Calibri"/>
              <a:buNone/>
              <a:defRPr/>
            </a:lvl1pPr>
            <a:lvl2pPr marL="0" lvl="1" indent="0" algn="r" rtl="0">
              <a:spcBef>
                <a:spcPts val="0"/>
              </a:spcBef>
              <a:spcAft>
                <a:spcPts val="0"/>
              </a:spcAft>
              <a:buClr>
                <a:srgbClr val="888888"/>
              </a:buClr>
              <a:buSzPts val="1200"/>
              <a:buFont typeface="Calibri"/>
              <a:buNone/>
              <a:defRPr/>
            </a:lvl2pPr>
            <a:lvl3pPr marL="0" lvl="2" indent="0" algn="r" rtl="0">
              <a:spcBef>
                <a:spcPts val="0"/>
              </a:spcBef>
              <a:spcAft>
                <a:spcPts val="0"/>
              </a:spcAft>
              <a:buClr>
                <a:srgbClr val="888888"/>
              </a:buClr>
              <a:buSzPts val="1200"/>
              <a:buFont typeface="Calibri"/>
              <a:buNone/>
              <a:defRPr/>
            </a:lvl3pPr>
            <a:lvl4pPr marL="0" lvl="3" indent="0" algn="r" rtl="0">
              <a:spcBef>
                <a:spcPts val="0"/>
              </a:spcBef>
              <a:spcAft>
                <a:spcPts val="0"/>
              </a:spcAft>
              <a:buClr>
                <a:srgbClr val="888888"/>
              </a:buClr>
              <a:buSzPts val="1200"/>
              <a:buFont typeface="Calibri"/>
              <a:buNone/>
              <a:defRPr/>
            </a:lvl4pPr>
            <a:lvl5pPr marL="0" lvl="4" indent="0" algn="r" rtl="0">
              <a:spcBef>
                <a:spcPts val="0"/>
              </a:spcBef>
              <a:spcAft>
                <a:spcPts val="0"/>
              </a:spcAft>
              <a:buClr>
                <a:srgbClr val="888888"/>
              </a:buClr>
              <a:buSzPts val="1200"/>
              <a:buFont typeface="Calibri"/>
              <a:buNone/>
              <a:defRPr/>
            </a:lvl5pPr>
            <a:lvl6pPr marL="0" lvl="5" indent="0" algn="r" rtl="0">
              <a:spcBef>
                <a:spcPts val="0"/>
              </a:spcBef>
              <a:spcAft>
                <a:spcPts val="0"/>
              </a:spcAft>
              <a:buClr>
                <a:srgbClr val="888888"/>
              </a:buClr>
              <a:buSzPts val="1200"/>
              <a:buFont typeface="Calibri"/>
              <a:buNone/>
              <a:defRPr/>
            </a:lvl6pPr>
            <a:lvl7pPr marL="0" lvl="6" indent="0" algn="r" rtl="0">
              <a:spcBef>
                <a:spcPts val="0"/>
              </a:spcBef>
              <a:spcAft>
                <a:spcPts val="0"/>
              </a:spcAft>
              <a:buClr>
                <a:srgbClr val="888888"/>
              </a:buClr>
              <a:buSzPts val="1200"/>
              <a:buFont typeface="Calibri"/>
              <a:buNone/>
              <a:defRPr/>
            </a:lvl7pPr>
            <a:lvl8pPr marL="0" lvl="7" indent="0" algn="r" rtl="0">
              <a:spcBef>
                <a:spcPts val="0"/>
              </a:spcBef>
              <a:spcAft>
                <a:spcPts val="0"/>
              </a:spcAft>
              <a:buClr>
                <a:srgbClr val="888888"/>
              </a:buClr>
              <a:buSzPts val="1200"/>
              <a:buFont typeface="Calibri"/>
              <a:buNone/>
              <a:defRPr/>
            </a:lvl8pPr>
            <a:lvl9pPr marL="0" lvl="8" indent="0" algn="r" rtl="0">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re de section 1">
  <p:cSld name="1_Titre de section">
    <p:spTree>
      <p:nvGrpSpPr>
        <p:cNvPr id="1" name="Shape 607"/>
        <p:cNvGrpSpPr/>
        <p:nvPr/>
      </p:nvGrpSpPr>
      <p:grpSpPr>
        <a:xfrm>
          <a:off x="0" y="0"/>
          <a:ext cx="0" cy="0"/>
          <a:chOff x="0" y="0"/>
          <a:chExt cx="0" cy="0"/>
        </a:xfrm>
      </p:grpSpPr>
      <p:sp>
        <p:nvSpPr>
          <p:cNvPr id="608" name="Google Shape;608;p20"/>
          <p:cNvSpPr txBox="1">
            <a:spLocks noGrp="1"/>
          </p:cNvSpPr>
          <p:nvPr>
            <p:ph type="title"/>
          </p:nvPr>
        </p:nvSpPr>
        <p:spPr>
          <a:xfrm>
            <a:off x="1106424" y="1173575"/>
            <a:ext cx="9966900" cy="2926200"/>
          </a:xfrm>
          <a:prstGeom prst="rect">
            <a:avLst/>
          </a:prstGeom>
          <a:noFill/>
          <a:ln>
            <a:noFill/>
          </a:ln>
        </p:spPr>
        <p:txBody>
          <a:bodyPr spcFirstLastPara="1" wrap="square" lIns="91425" tIns="45700" rIns="91425" bIns="45700" anchor="b" anchorCtr="0">
            <a:noAutofit/>
          </a:bodyPr>
          <a:lstStyle>
            <a:lvl1pPr lvl="0" algn="ctr" rtl="0">
              <a:lnSpc>
                <a:spcPct val="85000"/>
              </a:lnSpc>
              <a:spcBef>
                <a:spcPts val="0"/>
              </a:spcBef>
              <a:spcAft>
                <a:spcPts val="0"/>
              </a:spcAft>
              <a:buClr>
                <a:schemeClr val="accent1"/>
              </a:buClr>
              <a:buSzPts val="7200"/>
              <a:buFont typeface="Corbel"/>
              <a:buNone/>
              <a:defRPr sz="7200" b="0" cap="none"/>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09" name="Google Shape;609;p20"/>
          <p:cNvSpPr txBox="1">
            <a:spLocks noGrp="1"/>
          </p:cNvSpPr>
          <p:nvPr>
            <p:ph type="body" idx="1"/>
          </p:nvPr>
        </p:nvSpPr>
        <p:spPr>
          <a:xfrm>
            <a:off x="1709928" y="4154520"/>
            <a:ext cx="8769000" cy="13638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400"/>
              </a:spcBef>
              <a:spcAft>
                <a:spcPts val="0"/>
              </a:spcAft>
              <a:buClr>
                <a:schemeClr val="accent1"/>
              </a:buClr>
              <a:buSzPts val="1760"/>
              <a:buNone/>
              <a:defRPr sz="2200">
                <a:solidFill>
                  <a:schemeClr val="accent1"/>
                </a:solidFill>
              </a:defRPr>
            </a:lvl1pPr>
            <a:lvl2pPr marL="914400" lvl="1" indent="-228600" algn="l" rtl="0">
              <a:lnSpc>
                <a:spcPct val="90000"/>
              </a:lnSpc>
              <a:spcBef>
                <a:spcPts val="2100"/>
              </a:spcBef>
              <a:spcAft>
                <a:spcPts val="0"/>
              </a:spcAft>
              <a:buClr>
                <a:srgbClr val="888888"/>
              </a:buClr>
              <a:buSzPts val="1440"/>
              <a:buNone/>
              <a:defRPr sz="1800">
                <a:solidFill>
                  <a:srgbClr val="888888"/>
                </a:solidFill>
              </a:defRPr>
            </a:lvl2pPr>
            <a:lvl3pPr marL="1371600" lvl="2" indent="-228600" algn="l" rtl="0">
              <a:lnSpc>
                <a:spcPct val="90000"/>
              </a:lnSpc>
              <a:spcBef>
                <a:spcPts val="400"/>
              </a:spcBef>
              <a:spcAft>
                <a:spcPts val="0"/>
              </a:spcAft>
              <a:buClr>
                <a:srgbClr val="888888"/>
              </a:buClr>
              <a:buSzPts val="1280"/>
              <a:buNone/>
              <a:defRPr sz="1600">
                <a:solidFill>
                  <a:srgbClr val="888888"/>
                </a:solidFill>
              </a:defRPr>
            </a:lvl3pPr>
            <a:lvl4pPr marL="1828800" lvl="3" indent="-228600" algn="l" rtl="0">
              <a:lnSpc>
                <a:spcPct val="90000"/>
              </a:lnSpc>
              <a:spcBef>
                <a:spcPts val="400"/>
              </a:spcBef>
              <a:spcAft>
                <a:spcPts val="0"/>
              </a:spcAft>
              <a:buClr>
                <a:srgbClr val="888888"/>
              </a:buClr>
              <a:buSzPts val="1120"/>
              <a:buNone/>
              <a:defRPr sz="1400">
                <a:solidFill>
                  <a:srgbClr val="888888"/>
                </a:solidFill>
              </a:defRPr>
            </a:lvl4pPr>
            <a:lvl5pPr marL="2286000" lvl="4" indent="-228600" algn="l" rtl="0">
              <a:lnSpc>
                <a:spcPct val="90000"/>
              </a:lnSpc>
              <a:spcBef>
                <a:spcPts val="400"/>
              </a:spcBef>
              <a:spcAft>
                <a:spcPts val="0"/>
              </a:spcAft>
              <a:buClr>
                <a:srgbClr val="888888"/>
              </a:buClr>
              <a:buSzPts val="1120"/>
              <a:buNone/>
              <a:defRPr sz="1400">
                <a:solidFill>
                  <a:srgbClr val="888888"/>
                </a:solidFill>
              </a:defRPr>
            </a:lvl5pPr>
            <a:lvl6pPr marL="2743200" lvl="5" indent="-228600" algn="l" rtl="0">
              <a:lnSpc>
                <a:spcPct val="90000"/>
              </a:lnSpc>
              <a:spcBef>
                <a:spcPts val="400"/>
              </a:spcBef>
              <a:spcAft>
                <a:spcPts val="0"/>
              </a:spcAft>
              <a:buClr>
                <a:srgbClr val="888888"/>
              </a:buClr>
              <a:buSzPts val="1120"/>
              <a:buNone/>
              <a:defRPr sz="1400">
                <a:solidFill>
                  <a:srgbClr val="888888"/>
                </a:solidFill>
              </a:defRPr>
            </a:lvl6pPr>
            <a:lvl7pPr marL="3200400" lvl="6" indent="-228600" algn="l" rtl="0">
              <a:lnSpc>
                <a:spcPct val="90000"/>
              </a:lnSpc>
              <a:spcBef>
                <a:spcPts val="400"/>
              </a:spcBef>
              <a:spcAft>
                <a:spcPts val="0"/>
              </a:spcAft>
              <a:buClr>
                <a:srgbClr val="888888"/>
              </a:buClr>
              <a:buSzPts val="1120"/>
              <a:buNone/>
              <a:defRPr sz="1400">
                <a:solidFill>
                  <a:srgbClr val="888888"/>
                </a:solidFill>
              </a:defRPr>
            </a:lvl7pPr>
            <a:lvl8pPr marL="3657600" lvl="7" indent="-228600" algn="l" rtl="0">
              <a:lnSpc>
                <a:spcPct val="90000"/>
              </a:lnSpc>
              <a:spcBef>
                <a:spcPts val="400"/>
              </a:spcBef>
              <a:spcAft>
                <a:spcPts val="0"/>
              </a:spcAft>
              <a:buClr>
                <a:srgbClr val="888888"/>
              </a:buClr>
              <a:buSzPts val="1120"/>
              <a:buNone/>
              <a:defRPr sz="1400">
                <a:solidFill>
                  <a:srgbClr val="888888"/>
                </a:solidFill>
              </a:defRPr>
            </a:lvl8pPr>
            <a:lvl9pPr marL="4114800" lvl="8" indent="-228600" algn="l" rtl="0">
              <a:lnSpc>
                <a:spcPct val="90000"/>
              </a:lnSpc>
              <a:spcBef>
                <a:spcPts val="400"/>
              </a:spcBef>
              <a:spcAft>
                <a:spcPts val="400"/>
              </a:spcAft>
              <a:buClr>
                <a:srgbClr val="888888"/>
              </a:buClr>
              <a:buSzPts val="1120"/>
              <a:buNone/>
              <a:defRPr sz="1400">
                <a:solidFill>
                  <a:srgbClr val="888888"/>
                </a:solidFill>
              </a:defRPr>
            </a:lvl9pPr>
          </a:lstStyle>
          <a:p>
            <a:endParaRPr/>
          </a:p>
        </p:txBody>
      </p:sp>
      <p:sp>
        <p:nvSpPr>
          <p:cNvPr id="610" name="Google Shape;610;p20"/>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888888"/>
              </a:buClr>
              <a:buSzPts val="1400"/>
              <a:buFont typeface="Calibri"/>
              <a:buNone/>
              <a:defRPr/>
            </a:lvl1pPr>
            <a:lvl2pPr lvl="1" algn="l" rtl="0">
              <a:spcBef>
                <a:spcPts val="0"/>
              </a:spcBef>
              <a:spcAft>
                <a:spcPts val="0"/>
              </a:spcAft>
              <a:buClr>
                <a:schemeClr val="dk1"/>
              </a:buClr>
              <a:buSzPts val="1400"/>
              <a:buFont typeface="Calibri"/>
              <a:buNone/>
              <a:defRPr/>
            </a:lvl2pPr>
            <a:lvl3pPr lvl="2" algn="l" rtl="0">
              <a:spcBef>
                <a:spcPts val="0"/>
              </a:spcBef>
              <a:spcAft>
                <a:spcPts val="0"/>
              </a:spcAft>
              <a:buClr>
                <a:schemeClr val="dk1"/>
              </a:buClr>
              <a:buSzPts val="1400"/>
              <a:buFont typeface="Calibri"/>
              <a:buNone/>
              <a:defRPr/>
            </a:lvl3pPr>
            <a:lvl4pPr lvl="3" algn="l" rtl="0">
              <a:spcBef>
                <a:spcPts val="0"/>
              </a:spcBef>
              <a:spcAft>
                <a:spcPts val="0"/>
              </a:spcAft>
              <a:buClr>
                <a:schemeClr val="dk1"/>
              </a:buClr>
              <a:buSzPts val="1400"/>
              <a:buFont typeface="Calibri"/>
              <a:buNone/>
              <a:defRPr/>
            </a:lvl4pPr>
            <a:lvl5pPr lvl="4" algn="l" rtl="0">
              <a:spcBef>
                <a:spcPts val="0"/>
              </a:spcBef>
              <a:spcAft>
                <a:spcPts val="0"/>
              </a:spcAft>
              <a:buClr>
                <a:schemeClr val="dk1"/>
              </a:buClr>
              <a:buSzPts val="1400"/>
              <a:buFont typeface="Calibri"/>
              <a:buNone/>
              <a:defRPr/>
            </a:lvl5pPr>
            <a:lvl6pPr lvl="5" algn="l" rtl="0">
              <a:spcBef>
                <a:spcPts val="0"/>
              </a:spcBef>
              <a:spcAft>
                <a:spcPts val="0"/>
              </a:spcAft>
              <a:buClr>
                <a:schemeClr val="dk1"/>
              </a:buClr>
              <a:buSzPts val="1400"/>
              <a:buFont typeface="Calibri"/>
              <a:buNone/>
              <a:defRPr/>
            </a:lvl6pPr>
            <a:lvl7pPr lvl="6" algn="l" rtl="0">
              <a:spcBef>
                <a:spcPts val="0"/>
              </a:spcBef>
              <a:spcAft>
                <a:spcPts val="0"/>
              </a:spcAft>
              <a:buClr>
                <a:schemeClr val="dk1"/>
              </a:buClr>
              <a:buSzPts val="1400"/>
              <a:buFont typeface="Calibri"/>
              <a:buNone/>
              <a:defRPr/>
            </a:lvl7pPr>
            <a:lvl8pPr lvl="7" algn="l" rtl="0">
              <a:spcBef>
                <a:spcPts val="0"/>
              </a:spcBef>
              <a:spcAft>
                <a:spcPts val="0"/>
              </a:spcAft>
              <a:buClr>
                <a:schemeClr val="dk1"/>
              </a:buClr>
              <a:buSzPts val="1400"/>
              <a:buFont typeface="Calibri"/>
              <a:buNone/>
              <a:defRPr/>
            </a:lvl8pPr>
            <a:lvl9pPr lvl="8" algn="l" rtl="0">
              <a:spcBef>
                <a:spcPts val="0"/>
              </a:spcBef>
              <a:spcAft>
                <a:spcPts val="0"/>
              </a:spcAft>
              <a:buClr>
                <a:schemeClr val="dk1"/>
              </a:buClr>
              <a:buSzPts val="1400"/>
              <a:buFont typeface="Calibri"/>
              <a:buNone/>
              <a:defRPr/>
            </a:lvl9pPr>
          </a:lstStyle>
          <a:p>
            <a:endParaRPr/>
          </a:p>
        </p:txBody>
      </p:sp>
      <p:sp>
        <p:nvSpPr>
          <p:cNvPr id="611" name="Google Shape;611;p20"/>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888888"/>
              </a:buClr>
              <a:buSzPts val="1400"/>
              <a:buFont typeface="Calibri"/>
              <a:buNone/>
              <a:defRPr/>
            </a:lvl1pPr>
            <a:lvl2pPr lvl="1" algn="l" rtl="0">
              <a:spcBef>
                <a:spcPts val="0"/>
              </a:spcBef>
              <a:spcAft>
                <a:spcPts val="0"/>
              </a:spcAft>
              <a:buClr>
                <a:schemeClr val="dk1"/>
              </a:buClr>
              <a:buSzPts val="1400"/>
              <a:buFont typeface="Calibri"/>
              <a:buNone/>
              <a:defRPr/>
            </a:lvl2pPr>
            <a:lvl3pPr lvl="2" algn="l" rtl="0">
              <a:spcBef>
                <a:spcPts val="0"/>
              </a:spcBef>
              <a:spcAft>
                <a:spcPts val="0"/>
              </a:spcAft>
              <a:buClr>
                <a:schemeClr val="dk1"/>
              </a:buClr>
              <a:buSzPts val="1400"/>
              <a:buFont typeface="Calibri"/>
              <a:buNone/>
              <a:defRPr/>
            </a:lvl3pPr>
            <a:lvl4pPr lvl="3" algn="l" rtl="0">
              <a:spcBef>
                <a:spcPts val="0"/>
              </a:spcBef>
              <a:spcAft>
                <a:spcPts val="0"/>
              </a:spcAft>
              <a:buClr>
                <a:schemeClr val="dk1"/>
              </a:buClr>
              <a:buSzPts val="1400"/>
              <a:buFont typeface="Calibri"/>
              <a:buNone/>
              <a:defRPr/>
            </a:lvl4pPr>
            <a:lvl5pPr lvl="4" algn="l" rtl="0">
              <a:spcBef>
                <a:spcPts val="0"/>
              </a:spcBef>
              <a:spcAft>
                <a:spcPts val="0"/>
              </a:spcAft>
              <a:buClr>
                <a:schemeClr val="dk1"/>
              </a:buClr>
              <a:buSzPts val="1400"/>
              <a:buFont typeface="Calibri"/>
              <a:buNone/>
              <a:defRPr/>
            </a:lvl5pPr>
            <a:lvl6pPr lvl="5" algn="l" rtl="0">
              <a:spcBef>
                <a:spcPts val="0"/>
              </a:spcBef>
              <a:spcAft>
                <a:spcPts val="0"/>
              </a:spcAft>
              <a:buClr>
                <a:schemeClr val="dk1"/>
              </a:buClr>
              <a:buSzPts val="1400"/>
              <a:buFont typeface="Calibri"/>
              <a:buNone/>
              <a:defRPr/>
            </a:lvl6pPr>
            <a:lvl7pPr lvl="6" algn="l" rtl="0">
              <a:spcBef>
                <a:spcPts val="0"/>
              </a:spcBef>
              <a:spcAft>
                <a:spcPts val="0"/>
              </a:spcAft>
              <a:buClr>
                <a:schemeClr val="dk1"/>
              </a:buClr>
              <a:buSzPts val="1400"/>
              <a:buFont typeface="Calibri"/>
              <a:buNone/>
              <a:defRPr/>
            </a:lvl7pPr>
            <a:lvl8pPr lvl="7" algn="l" rtl="0">
              <a:spcBef>
                <a:spcPts val="0"/>
              </a:spcBef>
              <a:spcAft>
                <a:spcPts val="0"/>
              </a:spcAft>
              <a:buClr>
                <a:schemeClr val="dk1"/>
              </a:buClr>
              <a:buSzPts val="1400"/>
              <a:buFont typeface="Calibri"/>
              <a:buNone/>
              <a:defRPr/>
            </a:lvl8pPr>
            <a:lvl9pPr lvl="8" algn="l" rtl="0">
              <a:spcBef>
                <a:spcPts val="0"/>
              </a:spcBef>
              <a:spcAft>
                <a:spcPts val="0"/>
              </a:spcAft>
              <a:buClr>
                <a:schemeClr val="dk1"/>
              </a:buClr>
              <a:buSzPts val="1400"/>
              <a:buFont typeface="Calibri"/>
              <a:buNone/>
              <a:defRPr/>
            </a:lvl9pPr>
          </a:lstStyle>
          <a:p>
            <a:endParaRPr/>
          </a:p>
        </p:txBody>
      </p:sp>
      <p:sp>
        <p:nvSpPr>
          <p:cNvPr id="612" name="Google Shape;612;p20"/>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96"/>
        <p:cNvGrpSpPr/>
        <p:nvPr/>
      </p:nvGrpSpPr>
      <p:grpSpPr>
        <a:xfrm>
          <a:off x="0" y="0"/>
          <a:ext cx="0" cy="0"/>
          <a:chOff x="0" y="0"/>
          <a:chExt cx="0" cy="0"/>
        </a:xfrm>
      </p:grpSpPr>
      <p:sp>
        <p:nvSpPr>
          <p:cNvPr id="197" name="Google Shape;197;p3"/>
          <p:cNvSpPr txBox="1">
            <a:spLocks noGrp="1"/>
          </p:cNvSpPr>
          <p:nvPr>
            <p:ph type="ctrTitle"/>
          </p:nvPr>
        </p:nvSpPr>
        <p:spPr>
          <a:xfrm>
            <a:off x="4281247" y="2215682"/>
            <a:ext cx="7068900" cy="1546500"/>
          </a:xfrm>
          <a:prstGeom prst="rect">
            <a:avLst/>
          </a:prstGeom>
        </p:spPr>
        <p:txBody>
          <a:bodyPr spcFirstLastPara="1" wrap="square" lIns="121900" tIns="121900" rIns="121900" bIns="121900" anchor="b" anchorCtr="0">
            <a:noAutofit/>
          </a:bodyPr>
          <a:lstStyle>
            <a:lvl1pPr lvl="0" algn="r" rtl="0">
              <a:spcBef>
                <a:spcPts val="0"/>
              </a:spcBef>
              <a:spcAft>
                <a:spcPts val="0"/>
              </a:spcAft>
              <a:buSzPts val="4900"/>
              <a:buNone/>
              <a:defRPr sz="4900" b="0"/>
            </a:lvl1pPr>
            <a:lvl2pPr lvl="1" algn="r" rtl="0">
              <a:spcBef>
                <a:spcPts val="0"/>
              </a:spcBef>
              <a:spcAft>
                <a:spcPts val="0"/>
              </a:spcAft>
              <a:buSzPts val="4900"/>
              <a:buNone/>
              <a:defRPr sz="4900" b="0"/>
            </a:lvl2pPr>
            <a:lvl3pPr lvl="2" algn="r" rtl="0">
              <a:spcBef>
                <a:spcPts val="0"/>
              </a:spcBef>
              <a:spcAft>
                <a:spcPts val="0"/>
              </a:spcAft>
              <a:buSzPts val="4900"/>
              <a:buNone/>
              <a:defRPr sz="4900" b="0"/>
            </a:lvl3pPr>
            <a:lvl4pPr lvl="3" algn="r" rtl="0">
              <a:spcBef>
                <a:spcPts val="0"/>
              </a:spcBef>
              <a:spcAft>
                <a:spcPts val="0"/>
              </a:spcAft>
              <a:buSzPts val="4900"/>
              <a:buNone/>
              <a:defRPr sz="4900" b="0"/>
            </a:lvl4pPr>
            <a:lvl5pPr lvl="4" algn="r" rtl="0">
              <a:spcBef>
                <a:spcPts val="0"/>
              </a:spcBef>
              <a:spcAft>
                <a:spcPts val="0"/>
              </a:spcAft>
              <a:buSzPts val="4900"/>
              <a:buNone/>
              <a:defRPr sz="4900" b="0"/>
            </a:lvl5pPr>
            <a:lvl6pPr lvl="5" algn="r" rtl="0">
              <a:spcBef>
                <a:spcPts val="0"/>
              </a:spcBef>
              <a:spcAft>
                <a:spcPts val="0"/>
              </a:spcAft>
              <a:buSzPts val="4900"/>
              <a:buNone/>
              <a:defRPr sz="4900" b="0"/>
            </a:lvl6pPr>
            <a:lvl7pPr lvl="6" algn="r" rtl="0">
              <a:spcBef>
                <a:spcPts val="0"/>
              </a:spcBef>
              <a:spcAft>
                <a:spcPts val="0"/>
              </a:spcAft>
              <a:buSzPts val="4900"/>
              <a:buNone/>
              <a:defRPr sz="4900" b="0"/>
            </a:lvl7pPr>
            <a:lvl8pPr lvl="7" algn="r" rtl="0">
              <a:spcBef>
                <a:spcPts val="0"/>
              </a:spcBef>
              <a:spcAft>
                <a:spcPts val="0"/>
              </a:spcAft>
              <a:buSzPts val="4900"/>
              <a:buNone/>
              <a:defRPr sz="4900" b="0"/>
            </a:lvl8pPr>
            <a:lvl9pPr lvl="8" algn="r" rtl="0">
              <a:spcBef>
                <a:spcPts val="0"/>
              </a:spcBef>
              <a:spcAft>
                <a:spcPts val="0"/>
              </a:spcAft>
              <a:buSzPts val="4900"/>
              <a:buNone/>
              <a:defRPr sz="4900" b="0"/>
            </a:lvl9pPr>
          </a:lstStyle>
          <a:p>
            <a:endParaRPr/>
          </a:p>
        </p:txBody>
      </p:sp>
      <p:sp>
        <p:nvSpPr>
          <p:cNvPr id="198" name="Google Shape;198;p3"/>
          <p:cNvSpPr txBox="1">
            <a:spLocks noGrp="1"/>
          </p:cNvSpPr>
          <p:nvPr>
            <p:ph type="subTitle" idx="1"/>
          </p:nvPr>
        </p:nvSpPr>
        <p:spPr>
          <a:xfrm>
            <a:off x="4281180" y="3818902"/>
            <a:ext cx="7068900" cy="1046400"/>
          </a:xfrm>
          <a:prstGeom prst="rect">
            <a:avLst/>
          </a:prstGeom>
        </p:spPr>
        <p:txBody>
          <a:bodyPr spcFirstLastPara="1" wrap="square" lIns="121900" tIns="121900" rIns="121900" bIns="121900" anchor="t" anchorCtr="0">
            <a:noAutofit/>
          </a:bodyPr>
          <a:lstStyle>
            <a:lvl1pPr lvl="0" algn="r" rtl="0">
              <a:spcBef>
                <a:spcPts val="0"/>
              </a:spcBef>
              <a:spcAft>
                <a:spcPts val="0"/>
              </a:spcAft>
              <a:buClr>
                <a:srgbClr val="1C4587"/>
              </a:buClr>
              <a:buSzPts val="3500"/>
              <a:buNone/>
              <a:defRPr>
                <a:solidFill>
                  <a:srgbClr val="1C4587"/>
                </a:solidFill>
              </a:defRPr>
            </a:lvl1pPr>
            <a:lvl2pPr lvl="1" algn="r" rtl="0">
              <a:spcBef>
                <a:spcPts val="0"/>
              </a:spcBef>
              <a:spcAft>
                <a:spcPts val="0"/>
              </a:spcAft>
              <a:buClr>
                <a:srgbClr val="1C4587"/>
              </a:buClr>
              <a:buSzPts val="4000"/>
              <a:buNone/>
              <a:defRPr sz="4000">
                <a:solidFill>
                  <a:srgbClr val="1C4587"/>
                </a:solidFill>
              </a:defRPr>
            </a:lvl2pPr>
            <a:lvl3pPr lvl="2" algn="r" rtl="0">
              <a:spcBef>
                <a:spcPts val="0"/>
              </a:spcBef>
              <a:spcAft>
                <a:spcPts val="0"/>
              </a:spcAft>
              <a:buClr>
                <a:srgbClr val="1C4587"/>
              </a:buClr>
              <a:buSzPts val="4000"/>
              <a:buNone/>
              <a:defRPr sz="4000">
                <a:solidFill>
                  <a:srgbClr val="1C4587"/>
                </a:solidFill>
              </a:defRPr>
            </a:lvl3pPr>
            <a:lvl4pPr lvl="3" algn="r" rtl="0">
              <a:spcBef>
                <a:spcPts val="0"/>
              </a:spcBef>
              <a:spcAft>
                <a:spcPts val="0"/>
              </a:spcAft>
              <a:buClr>
                <a:srgbClr val="1C4587"/>
              </a:buClr>
              <a:buSzPts val="4000"/>
              <a:buNone/>
              <a:defRPr sz="4000">
                <a:solidFill>
                  <a:srgbClr val="1C4587"/>
                </a:solidFill>
              </a:defRPr>
            </a:lvl4pPr>
            <a:lvl5pPr lvl="4" algn="r" rtl="0">
              <a:spcBef>
                <a:spcPts val="0"/>
              </a:spcBef>
              <a:spcAft>
                <a:spcPts val="0"/>
              </a:spcAft>
              <a:buClr>
                <a:srgbClr val="1C4587"/>
              </a:buClr>
              <a:buSzPts val="4000"/>
              <a:buNone/>
              <a:defRPr sz="4000">
                <a:solidFill>
                  <a:srgbClr val="1C4587"/>
                </a:solidFill>
              </a:defRPr>
            </a:lvl5pPr>
            <a:lvl6pPr lvl="5" algn="r" rtl="0">
              <a:spcBef>
                <a:spcPts val="0"/>
              </a:spcBef>
              <a:spcAft>
                <a:spcPts val="0"/>
              </a:spcAft>
              <a:buClr>
                <a:srgbClr val="1C4587"/>
              </a:buClr>
              <a:buSzPts val="4000"/>
              <a:buNone/>
              <a:defRPr sz="4000">
                <a:solidFill>
                  <a:srgbClr val="1C4587"/>
                </a:solidFill>
              </a:defRPr>
            </a:lvl6pPr>
            <a:lvl7pPr lvl="6" algn="r" rtl="0">
              <a:spcBef>
                <a:spcPts val="0"/>
              </a:spcBef>
              <a:spcAft>
                <a:spcPts val="0"/>
              </a:spcAft>
              <a:buClr>
                <a:srgbClr val="1C4587"/>
              </a:buClr>
              <a:buSzPts val="4000"/>
              <a:buNone/>
              <a:defRPr sz="4000">
                <a:solidFill>
                  <a:srgbClr val="1C4587"/>
                </a:solidFill>
              </a:defRPr>
            </a:lvl7pPr>
            <a:lvl8pPr lvl="7" algn="r" rtl="0">
              <a:spcBef>
                <a:spcPts val="0"/>
              </a:spcBef>
              <a:spcAft>
                <a:spcPts val="0"/>
              </a:spcAft>
              <a:buClr>
                <a:srgbClr val="1C4587"/>
              </a:buClr>
              <a:buSzPts val="4000"/>
              <a:buNone/>
              <a:defRPr sz="4000">
                <a:solidFill>
                  <a:srgbClr val="1C4587"/>
                </a:solidFill>
              </a:defRPr>
            </a:lvl8pPr>
            <a:lvl9pPr lvl="8" algn="r" rtl="0">
              <a:spcBef>
                <a:spcPts val="0"/>
              </a:spcBef>
              <a:spcAft>
                <a:spcPts val="0"/>
              </a:spcAft>
              <a:buClr>
                <a:srgbClr val="1C4587"/>
              </a:buClr>
              <a:buSzPts val="4000"/>
              <a:buNone/>
              <a:defRPr sz="4000">
                <a:solidFill>
                  <a:srgbClr val="1C4587"/>
                </a:solidFill>
              </a:defRPr>
            </a:lvl9pPr>
          </a:lstStyle>
          <a:p>
            <a:endParaRPr/>
          </a:p>
        </p:txBody>
      </p:sp>
      <p:sp>
        <p:nvSpPr>
          <p:cNvPr id="199" name="Google Shape;199;p3"/>
          <p:cNvSpPr/>
          <p:nvPr/>
        </p:nvSpPr>
        <p:spPr>
          <a:xfrm>
            <a:off x="5882774" y="6215518"/>
            <a:ext cx="600733" cy="744978"/>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00" name="Google Shape;200;p3"/>
          <p:cNvSpPr/>
          <p:nvPr/>
        </p:nvSpPr>
        <p:spPr>
          <a:xfrm>
            <a:off x="5291768" y="5333717"/>
            <a:ext cx="591013" cy="672893"/>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01" name="Google Shape;201;p3"/>
          <p:cNvSpPr/>
          <p:nvPr/>
        </p:nvSpPr>
        <p:spPr>
          <a:xfrm>
            <a:off x="8377819" y="5612686"/>
            <a:ext cx="280284" cy="611852"/>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02" name="Google Shape;202;p3"/>
          <p:cNvSpPr/>
          <p:nvPr/>
        </p:nvSpPr>
        <p:spPr>
          <a:xfrm>
            <a:off x="7662080" y="5390448"/>
            <a:ext cx="552210" cy="677016"/>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03" name="Google Shape;203;p3"/>
          <p:cNvSpPr/>
          <p:nvPr/>
        </p:nvSpPr>
        <p:spPr>
          <a:xfrm>
            <a:off x="9418147" y="5509370"/>
            <a:ext cx="609091" cy="567451"/>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04" name="Google Shape;204;p3"/>
          <p:cNvSpPr/>
          <p:nvPr/>
        </p:nvSpPr>
        <p:spPr>
          <a:xfrm>
            <a:off x="11657298" y="5555569"/>
            <a:ext cx="660375" cy="453651"/>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05" name="Google Shape;205;p3"/>
          <p:cNvSpPr/>
          <p:nvPr/>
        </p:nvSpPr>
        <p:spPr>
          <a:xfrm>
            <a:off x="8775356" y="5388322"/>
            <a:ext cx="496690" cy="513331"/>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06" name="Google Shape;206;p3"/>
          <p:cNvSpPr/>
          <p:nvPr/>
        </p:nvSpPr>
        <p:spPr>
          <a:xfrm>
            <a:off x="8676176" y="6045282"/>
            <a:ext cx="695056" cy="718656"/>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07" name="Google Shape;207;p3"/>
          <p:cNvSpPr/>
          <p:nvPr/>
        </p:nvSpPr>
        <p:spPr>
          <a:xfrm>
            <a:off x="7334739" y="6076799"/>
            <a:ext cx="672893" cy="53417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08" name="Google Shape;208;p3"/>
          <p:cNvSpPr/>
          <p:nvPr/>
        </p:nvSpPr>
        <p:spPr>
          <a:xfrm>
            <a:off x="6935422" y="5434132"/>
            <a:ext cx="627093" cy="589614"/>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09" name="Google Shape;209;p3"/>
          <p:cNvSpPr/>
          <p:nvPr/>
        </p:nvSpPr>
        <p:spPr>
          <a:xfrm>
            <a:off x="6354112" y="5434124"/>
            <a:ext cx="452811" cy="534146"/>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10" name="Google Shape;210;p3"/>
          <p:cNvSpPr/>
          <p:nvPr/>
        </p:nvSpPr>
        <p:spPr>
          <a:xfrm>
            <a:off x="7362477" y="6664025"/>
            <a:ext cx="617412" cy="237283"/>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11" name="Google Shape;211;p3"/>
          <p:cNvSpPr/>
          <p:nvPr/>
        </p:nvSpPr>
        <p:spPr>
          <a:xfrm>
            <a:off x="10736763" y="6433680"/>
            <a:ext cx="786656" cy="552172"/>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12" name="Google Shape;212;p3"/>
          <p:cNvSpPr/>
          <p:nvPr/>
        </p:nvSpPr>
        <p:spPr>
          <a:xfrm>
            <a:off x="10736770" y="5372369"/>
            <a:ext cx="517491" cy="545251"/>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13" name="Google Shape;213;p3"/>
          <p:cNvSpPr/>
          <p:nvPr/>
        </p:nvSpPr>
        <p:spPr>
          <a:xfrm>
            <a:off x="9312765" y="6600511"/>
            <a:ext cx="396807" cy="281646"/>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14" name="Google Shape;214;p3"/>
          <p:cNvSpPr/>
          <p:nvPr/>
        </p:nvSpPr>
        <p:spPr>
          <a:xfrm>
            <a:off x="11666300" y="6600167"/>
            <a:ext cx="384327" cy="245603"/>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15" name="Google Shape;215;p3"/>
          <p:cNvSpPr/>
          <p:nvPr/>
        </p:nvSpPr>
        <p:spPr>
          <a:xfrm>
            <a:off x="8214286" y="6373645"/>
            <a:ext cx="431488" cy="428728"/>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16" name="Google Shape;216;p3"/>
          <p:cNvSpPr/>
          <p:nvPr/>
        </p:nvSpPr>
        <p:spPr>
          <a:xfrm>
            <a:off x="11363258" y="5333706"/>
            <a:ext cx="409288" cy="513369"/>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17" name="Google Shape;217;p3"/>
          <p:cNvSpPr/>
          <p:nvPr/>
        </p:nvSpPr>
        <p:spPr>
          <a:xfrm>
            <a:off x="6522966" y="6070570"/>
            <a:ext cx="554971" cy="5466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18" name="Google Shape;218;p3"/>
          <p:cNvSpPr/>
          <p:nvPr/>
        </p:nvSpPr>
        <p:spPr>
          <a:xfrm>
            <a:off x="11772538" y="6111824"/>
            <a:ext cx="521651" cy="385726"/>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19" name="Google Shape;219;p3"/>
          <p:cNvSpPr/>
          <p:nvPr/>
        </p:nvSpPr>
        <p:spPr>
          <a:xfrm>
            <a:off x="5985572" y="5608924"/>
            <a:ext cx="240044" cy="498052"/>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20" name="Google Shape;220;p3"/>
          <p:cNvSpPr/>
          <p:nvPr/>
        </p:nvSpPr>
        <p:spPr>
          <a:xfrm rot="1920612">
            <a:off x="9648957" y="6210904"/>
            <a:ext cx="668704" cy="567426"/>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21" name="Google Shape;221;p3"/>
          <p:cNvSpPr/>
          <p:nvPr/>
        </p:nvSpPr>
        <p:spPr>
          <a:xfrm>
            <a:off x="11017723" y="6023740"/>
            <a:ext cx="639574" cy="452289"/>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22" name="Google Shape;222;p3"/>
          <p:cNvSpPr/>
          <p:nvPr/>
        </p:nvSpPr>
        <p:spPr>
          <a:xfrm rot="-5400000">
            <a:off x="10245807" y="5309639"/>
            <a:ext cx="373208" cy="477288"/>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23" name="Google Shape;223;p3"/>
          <p:cNvSpPr/>
          <p:nvPr/>
        </p:nvSpPr>
        <p:spPr>
          <a:xfrm>
            <a:off x="10212864" y="5826928"/>
            <a:ext cx="503611" cy="568851"/>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24" name="Google Shape;224;p3"/>
          <p:cNvSpPr/>
          <p:nvPr/>
        </p:nvSpPr>
        <p:spPr>
          <a:xfrm>
            <a:off x="6746083" y="6610609"/>
            <a:ext cx="514730" cy="344086"/>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25" name="Google Shape;225;p3"/>
          <p:cNvSpPr/>
          <p:nvPr/>
        </p:nvSpPr>
        <p:spPr>
          <a:xfrm>
            <a:off x="10376560" y="6513509"/>
            <a:ext cx="233122" cy="249763"/>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26" name="Google Shape;226;p3"/>
          <p:cNvSpPr/>
          <p:nvPr/>
        </p:nvSpPr>
        <p:spPr>
          <a:xfrm>
            <a:off x="1977020" y="5612686"/>
            <a:ext cx="280284" cy="611852"/>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27" name="Google Shape;227;p3"/>
          <p:cNvSpPr/>
          <p:nvPr/>
        </p:nvSpPr>
        <p:spPr>
          <a:xfrm>
            <a:off x="1261280" y="5390448"/>
            <a:ext cx="552210" cy="677016"/>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28" name="Google Shape;228;p3"/>
          <p:cNvSpPr/>
          <p:nvPr/>
        </p:nvSpPr>
        <p:spPr>
          <a:xfrm>
            <a:off x="3017347" y="5509370"/>
            <a:ext cx="609091" cy="567451"/>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29" name="Google Shape;229;p3"/>
          <p:cNvSpPr/>
          <p:nvPr/>
        </p:nvSpPr>
        <p:spPr>
          <a:xfrm>
            <a:off x="2374556" y="5388322"/>
            <a:ext cx="496690" cy="513331"/>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30" name="Google Shape;230;p3"/>
          <p:cNvSpPr/>
          <p:nvPr/>
        </p:nvSpPr>
        <p:spPr>
          <a:xfrm>
            <a:off x="2275376" y="6045282"/>
            <a:ext cx="695056" cy="718656"/>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31" name="Google Shape;231;p3"/>
          <p:cNvSpPr/>
          <p:nvPr/>
        </p:nvSpPr>
        <p:spPr>
          <a:xfrm>
            <a:off x="933939" y="6076799"/>
            <a:ext cx="672893" cy="53417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32" name="Google Shape;232;p3"/>
          <p:cNvSpPr/>
          <p:nvPr/>
        </p:nvSpPr>
        <p:spPr>
          <a:xfrm>
            <a:off x="534622" y="5434132"/>
            <a:ext cx="627093" cy="589614"/>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33" name="Google Shape;233;p3"/>
          <p:cNvSpPr/>
          <p:nvPr/>
        </p:nvSpPr>
        <p:spPr>
          <a:xfrm>
            <a:off x="-46688" y="5434124"/>
            <a:ext cx="452811" cy="534146"/>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34" name="Google Shape;234;p3"/>
          <p:cNvSpPr/>
          <p:nvPr/>
        </p:nvSpPr>
        <p:spPr>
          <a:xfrm>
            <a:off x="961677" y="6664025"/>
            <a:ext cx="617412" cy="237283"/>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35" name="Google Shape;235;p3"/>
          <p:cNvSpPr/>
          <p:nvPr/>
        </p:nvSpPr>
        <p:spPr>
          <a:xfrm>
            <a:off x="4335963" y="6433680"/>
            <a:ext cx="786656" cy="552172"/>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36" name="Google Shape;236;p3"/>
          <p:cNvSpPr/>
          <p:nvPr/>
        </p:nvSpPr>
        <p:spPr>
          <a:xfrm>
            <a:off x="4335970" y="5372369"/>
            <a:ext cx="517491" cy="545251"/>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37" name="Google Shape;237;p3"/>
          <p:cNvSpPr/>
          <p:nvPr/>
        </p:nvSpPr>
        <p:spPr>
          <a:xfrm>
            <a:off x="2911965" y="6600511"/>
            <a:ext cx="396807" cy="281646"/>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38" name="Google Shape;238;p3"/>
          <p:cNvSpPr/>
          <p:nvPr/>
        </p:nvSpPr>
        <p:spPr>
          <a:xfrm>
            <a:off x="5265500" y="6600167"/>
            <a:ext cx="384327" cy="245603"/>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39" name="Google Shape;239;p3"/>
          <p:cNvSpPr/>
          <p:nvPr/>
        </p:nvSpPr>
        <p:spPr>
          <a:xfrm>
            <a:off x="1813486" y="6373645"/>
            <a:ext cx="431488" cy="428728"/>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40" name="Google Shape;240;p3"/>
          <p:cNvSpPr/>
          <p:nvPr/>
        </p:nvSpPr>
        <p:spPr>
          <a:xfrm>
            <a:off x="4962458" y="5333706"/>
            <a:ext cx="409288" cy="513369"/>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41" name="Google Shape;241;p3"/>
          <p:cNvSpPr/>
          <p:nvPr/>
        </p:nvSpPr>
        <p:spPr>
          <a:xfrm>
            <a:off x="122166" y="6070570"/>
            <a:ext cx="554971" cy="5466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42" name="Google Shape;242;p3"/>
          <p:cNvSpPr/>
          <p:nvPr/>
        </p:nvSpPr>
        <p:spPr>
          <a:xfrm>
            <a:off x="5371738" y="6111824"/>
            <a:ext cx="521651" cy="385726"/>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43" name="Google Shape;243;p3"/>
          <p:cNvSpPr/>
          <p:nvPr/>
        </p:nvSpPr>
        <p:spPr>
          <a:xfrm>
            <a:off x="3605" y="6533641"/>
            <a:ext cx="240044" cy="498052"/>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44" name="Google Shape;244;p3"/>
          <p:cNvSpPr/>
          <p:nvPr/>
        </p:nvSpPr>
        <p:spPr>
          <a:xfrm rot="1920612">
            <a:off x="3248157" y="6210904"/>
            <a:ext cx="668704" cy="567426"/>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45" name="Google Shape;245;p3"/>
          <p:cNvSpPr/>
          <p:nvPr/>
        </p:nvSpPr>
        <p:spPr>
          <a:xfrm>
            <a:off x="4616923" y="6023740"/>
            <a:ext cx="639574" cy="452289"/>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46" name="Google Shape;246;p3"/>
          <p:cNvSpPr/>
          <p:nvPr/>
        </p:nvSpPr>
        <p:spPr>
          <a:xfrm rot="-5400000">
            <a:off x="3845006" y="5309639"/>
            <a:ext cx="373208" cy="477288"/>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47" name="Google Shape;247;p3"/>
          <p:cNvSpPr/>
          <p:nvPr/>
        </p:nvSpPr>
        <p:spPr>
          <a:xfrm>
            <a:off x="3812064" y="5826928"/>
            <a:ext cx="503611" cy="568851"/>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48" name="Google Shape;248;p3"/>
          <p:cNvSpPr/>
          <p:nvPr/>
        </p:nvSpPr>
        <p:spPr>
          <a:xfrm>
            <a:off x="345283" y="6610609"/>
            <a:ext cx="514730" cy="344086"/>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49" name="Google Shape;249;p3"/>
          <p:cNvSpPr/>
          <p:nvPr/>
        </p:nvSpPr>
        <p:spPr>
          <a:xfrm>
            <a:off x="3975760" y="6513509"/>
            <a:ext cx="233122" cy="249763"/>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50"/>
        <p:cNvGrpSpPr/>
        <p:nvPr/>
      </p:nvGrpSpPr>
      <p:grpSpPr>
        <a:xfrm>
          <a:off x="0" y="0"/>
          <a:ext cx="0" cy="0"/>
          <a:chOff x="0" y="0"/>
          <a:chExt cx="0" cy="0"/>
        </a:xfrm>
      </p:grpSpPr>
      <p:sp>
        <p:nvSpPr>
          <p:cNvPr id="251" name="Google Shape;251;p4"/>
          <p:cNvSpPr txBox="1">
            <a:spLocks noGrp="1"/>
          </p:cNvSpPr>
          <p:nvPr>
            <p:ph type="body" idx="1"/>
          </p:nvPr>
        </p:nvSpPr>
        <p:spPr>
          <a:xfrm>
            <a:off x="2879100" y="2882400"/>
            <a:ext cx="6434100" cy="1093200"/>
          </a:xfrm>
          <a:prstGeom prst="rect">
            <a:avLst/>
          </a:prstGeom>
        </p:spPr>
        <p:txBody>
          <a:bodyPr spcFirstLastPara="1" wrap="square" lIns="121900" tIns="121900" rIns="121900" bIns="121900" anchor="ctr" anchorCtr="0">
            <a:noAutofit/>
          </a:bodyPr>
          <a:lstStyle>
            <a:lvl1pPr marL="457200" lvl="0" indent="-438150" algn="ctr" rtl="0">
              <a:spcBef>
                <a:spcPts val="800"/>
              </a:spcBef>
              <a:spcAft>
                <a:spcPts val="0"/>
              </a:spcAft>
              <a:buClr>
                <a:srgbClr val="1C4587"/>
              </a:buClr>
              <a:buSzPts val="3300"/>
              <a:buChar char="✘"/>
              <a:defRPr sz="3300" b="1">
                <a:solidFill>
                  <a:srgbClr val="1C4587"/>
                </a:solidFill>
              </a:defRPr>
            </a:lvl1pPr>
            <a:lvl2pPr marL="914400" lvl="1" indent="-438150" algn="ctr" rtl="0">
              <a:spcBef>
                <a:spcPts val="0"/>
              </a:spcBef>
              <a:spcAft>
                <a:spcPts val="0"/>
              </a:spcAft>
              <a:buClr>
                <a:srgbClr val="1C4587"/>
              </a:buClr>
              <a:buSzPts val="3300"/>
              <a:buChar char="✗"/>
              <a:defRPr sz="3300" b="1">
                <a:solidFill>
                  <a:srgbClr val="1C4587"/>
                </a:solidFill>
              </a:defRPr>
            </a:lvl2pPr>
            <a:lvl3pPr marL="1371600" lvl="2" indent="-438150" algn="ctr" rtl="0">
              <a:spcBef>
                <a:spcPts val="0"/>
              </a:spcBef>
              <a:spcAft>
                <a:spcPts val="0"/>
              </a:spcAft>
              <a:buClr>
                <a:srgbClr val="1C4587"/>
              </a:buClr>
              <a:buSzPts val="3300"/>
              <a:buChar char="■"/>
              <a:defRPr sz="3300" b="1">
                <a:solidFill>
                  <a:srgbClr val="1C4587"/>
                </a:solidFill>
              </a:defRPr>
            </a:lvl3pPr>
            <a:lvl4pPr marL="1828800" lvl="3" indent="-438150" algn="ctr" rtl="0">
              <a:spcBef>
                <a:spcPts val="0"/>
              </a:spcBef>
              <a:spcAft>
                <a:spcPts val="0"/>
              </a:spcAft>
              <a:buClr>
                <a:srgbClr val="1C4587"/>
              </a:buClr>
              <a:buSzPts val="3300"/>
              <a:buChar char="●"/>
              <a:defRPr sz="3300" b="1">
                <a:solidFill>
                  <a:srgbClr val="1C4587"/>
                </a:solidFill>
              </a:defRPr>
            </a:lvl4pPr>
            <a:lvl5pPr marL="2286000" lvl="4" indent="-438150" algn="ctr" rtl="0">
              <a:spcBef>
                <a:spcPts val="0"/>
              </a:spcBef>
              <a:spcAft>
                <a:spcPts val="0"/>
              </a:spcAft>
              <a:buClr>
                <a:srgbClr val="1C4587"/>
              </a:buClr>
              <a:buSzPts val="3300"/>
              <a:buChar char="○"/>
              <a:defRPr sz="3300" b="1">
                <a:solidFill>
                  <a:srgbClr val="1C4587"/>
                </a:solidFill>
              </a:defRPr>
            </a:lvl5pPr>
            <a:lvl6pPr marL="2743200" lvl="5" indent="-438150" algn="ctr" rtl="0">
              <a:spcBef>
                <a:spcPts val="0"/>
              </a:spcBef>
              <a:spcAft>
                <a:spcPts val="0"/>
              </a:spcAft>
              <a:buClr>
                <a:srgbClr val="1C4587"/>
              </a:buClr>
              <a:buSzPts val="3300"/>
              <a:buChar char="■"/>
              <a:defRPr sz="3300" b="1">
                <a:solidFill>
                  <a:srgbClr val="1C4587"/>
                </a:solidFill>
              </a:defRPr>
            </a:lvl6pPr>
            <a:lvl7pPr marL="3200400" lvl="6" indent="-438150" algn="ctr" rtl="0">
              <a:spcBef>
                <a:spcPts val="0"/>
              </a:spcBef>
              <a:spcAft>
                <a:spcPts val="0"/>
              </a:spcAft>
              <a:buClr>
                <a:srgbClr val="1C4587"/>
              </a:buClr>
              <a:buSzPts val="3300"/>
              <a:buChar char="●"/>
              <a:defRPr sz="3300" b="1">
                <a:solidFill>
                  <a:srgbClr val="1C4587"/>
                </a:solidFill>
              </a:defRPr>
            </a:lvl7pPr>
            <a:lvl8pPr marL="3657600" lvl="7" indent="-438150" algn="ctr" rtl="0">
              <a:spcBef>
                <a:spcPts val="0"/>
              </a:spcBef>
              <a:spcAft>
                <a:spcPts val="0"/>
              </a:spcAft>
              <a:buClr>
                <a:srgbClr val="1C4587"/>
              </a:buClr>
              <a:buSzPts val="3300"/>
              <a:buChar char="○"/>
              <a:defRPr sz="3300" b="1">
                <a:solidFill>
                  <a:srgbClr val="1C4587"/>
                </a:solidFill>
              </a:defRPr>
            </a:lvl8pPr>
            <a:lvl9pPr marL="4114800" lvl="8" indent="-438150" algn="ctr" rtl="0">
              <a:spcBef>
                <a:spcPts val="0"/>
              </a:spcBef>
              <a:spcAft>
                <a:spcPts val="0"/>
              </a:spcAft>
              <a:buClr>
                <a:srgbClr val="1C4587"/>
              </a:buClr>
              <a:buSzPts val="3300"/>
              <a:buChar char="■"/>
              <a:defRPr sz="3300" b="1">
                <a:solidFill>
                  <a:srgbClr val="1C4587"/>
                </a:solidFill>
              </a:defRPr>
            </a:lvl9pPr>
          </a:lstStyle>
          <a:p>
            <a:endParaRPr/>
          </a:p>
        </p:txBody>
      </p:sp>
      <p:sp>
        <p:nvSpPr>
          <p:cNvPr id="252" name="Google Shape;252;p4"/>
          <p:cNvSpPr/>
          <p:nvPr/>
        </p:nvSpPr>
        <p:spPr>
          <a:xfrm>
            <a:off x="9737174" y="-392482"/>
            <a:ext cx="600733" cy="744978"/>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53" name="Google Shape;253;p4"/>
          <p:cNvSpPr/>
          <p:nvPr/>
        </p:nvSpPr>
        <p:spPr>
          <a:xfrm>
            <a:off x="-47166" y="4489283"/>
            <a:ext cx="591013" cy="672893"/>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54" name="Google Shape;254;p4"/>
          <p:cNvSpPr/>
          <p:nvPr/>
        </p:nvSpPr>
        <p:spPr>
          <a:xfrm>
            <a:off x="11757264" y="4586215"/>
            <a:ext cx="552210" cy="677016"/>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55" name="Google Shape;255;p4"/>
          <p:cNvSpPr/>
          <p:nvPr/>
        </p:nvSpPr>
        <p:spPr>
          <a:xfrm>
            <a:off x="11657298" y="5555569"/>
            <a:ext cx="660375" cy="453651"/>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56" name="Google Shape;256;p4"/>
          <p:cNvSpPr/>
          <p:nvPr/>
        </p:nvSpPr>
        <p:spPr>
          <a:xfrm>
            <a:off x="11147940" y="6009222"/>
            <a:ext cx="496690" cy="513331"/>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57" name="Google Shape;257;p4"/>
          <p:cNvSpPr/>
          <p:nvPr/>
        </p:nvSpPr>
        <p:spPr>
          <a:xfrm>
            <a:off x="-102771" y="1984025"/>
            <a:ext cx="452811" cy="534146"/>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58" name="Google Shape;258;p4"/>
          <p:cNvSpPr/>
          <p:nvPr/>
        </p:nvSpPr>
        <p:spPr>
          <a:xfrm>
            <a:off x="10736763" y="6433680"/>
            <a:ext cx="786656" cy="552172"/>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59" name="Google Shape;259;p4"/>
          <p:cNvSpPr/>
          <p:nvPr/>
        </p:nvSpPr>
        <p:spPr>
          <a:xfrm>
            <a:off x="10736770" y="5509769"/>
            <a:ext cx="517491" cy="545251"/>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60" name="Google Shape;260;p4"/>
          <p:cNvSpPr/>
          <p:nvPr/>
        </p:nvSpPr>
        <p:spPr>
          <a:xfrm>
            <a:off x="9907865" y="6497561"/>
            <a:ext cx="396807" cy="281646"/>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61" name="Google Shape;261;p4"/>
          <p:cNvSpPr/>
          <p:nvPr/>
        </p:nvSpPr>
        <p:spPr>
          <a:xfrm>
            <a:off x="11666300" y="6600167"/>
            <a:ext cx="384327" cy="245603"/>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62" name="Google Shape;262;p4"/>
          <p:cNvSpPr/>
          <p:nvPr/>
        </p:nvSpPr>
        <p:spPr>
          <a:xfrm>
            <a:off x="11363258" y="5333706"/>
            <a:ext cx="409288" cy="513369"/>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63" name="Google Shape;263;p4"/>
          <p:cNvSpPr/>
          <p:nvPr/>
        </p:nvSpPr>
        <p:spPr>
          <a:xfrm>
            <a:off x="11772538" y="6111824"/>
            <a:ext cx="521651" cy="385726"/>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64" name="Google Shape;264;p4"/>
          <p:cNvSpPr/>
          <p:nvPr/>
        </p:nvSpPr>
        <p:spPr>
          <a:xfrm>
            <a:off x="11951972" y="1784958"/>
            <a:ext cx="240044" cy="498052"/>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65" name="Google Shape;265;p4"/>
          <p:cNvSpPr/>
          <p:nvPr/>
        </p:nvSpPr>
        <p:spPr>
          <a:xfrm rot="-2426071">
            <a:off x="9480177" y="6502683"/>
            <a:ext cx="373219" cy="477303"/>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66" name="Google Shape;266;p4"/>
          <p:cNvSpPr/>
          <p:nvPr/>
        </p:nvSpPr>
        <p:spPr>
          <a:xfrm>
            <a:off x="10212864" y="5826928"/>
            <a:ext cx="503611" cy="568851"/>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67" name="Google Shape;267;p4"/>
          <p:cNvSpPr/>
          <p:nvPr/>
        </p:nvSpPr>
        <p:spPr>
          <a:xfrm>
            <a:off x="11730117" y="4104976"/>
            <a:ext cx="514730" cy="344086"/>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68" name="Google Shape;268;p4"/>
          <p:cNvSpPr/>
          <p:nvPr/>
        </p:nvSpPr>
        <p:spPr>
          <a:xfrm>
            <a:off x="10376560" y="6513509"/>
            <a:ext cx="233122" cy="249763"/>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69" name="Google Shape;269;p4"/>
          <p:cNvSpPr/>
          <p:nvPr/>
        </p:nvSpPr>
        <p:spPr>
          <a:xfrm>
            <a:off x="462503" y="811486"/>
            <a:ext cx="280284" cy="611852"/>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70" name="Google Shape;270;p4"/>
          <p:cNvSpPr/>
          <p:nvPr/>
        </p:nvSpPr>
        <p:spPr>
          <a:xfrm>
            <a:off x="860014" y="474615"/>
            <a:ext cx="552210" cy="677016"/>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71" name="Google Shape;271;p4"/>
          <p:cNvSpPr/>
          <p:nvPr/>
        </p:nvSpPr>
        <p:spPr>
          <a:xfrm>
            <a:off x="11091747" y="-39763"/>
            <a:ext cx="609091" cy="567451"/>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72" name="Google Shape;272;p4"/>
          <p:cNvSpPr/>
          <p:nvPr/>
        </p:nvSpPr>
        <p:spPr>
          <a:xfrm>
            <a:off x="-10" y="1351155"/>
            <a:ext cx="496690" cy="513331"/>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73" name="Google Shape;273;p4"/>
          <p:cNvSpPr/>
          <p:nvPr/>
        </p:nvSpPr>
        <p:spPr>
          <a:xfrm>
            <a:off x="11599142" y="238816"/>
            <a:ext cx="695056" cy="718656"/>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74" name="Google Shape;274;p4"/>
          <p:cNvSpPr/>
          <p:nvPr/>
        </p:nvSpPr>
        <p:spPr>
          <a:xfrm>
            <a:off x="933939" y="6076799"/>
            <a:ext cx="672893" cy="53417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75" name="Google Shape;275;p4"/>
          <p:cNvSpPr/>
          <p:nvPr/>
        </p:nvSpPr>
        <p:spPr>
          <a:xfrm>
            <a:off x="345289" y="-115002"/>
            <a:ext cx="627093" cy="589614"/>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76" name="Google Shape;276;p4"/>
          <p:cNvSpPr/>
          <p:nvPr/>
        </p:nvSpPr>
        <p:spPr>
          <a:xfrm>
            <a:off x="-46688" y="5434124"/>
            <a:ext cx="452811" cy="534146"/>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77" name="Google Shape;277;p4"/>
          <p:cNvSpPr/>
          <p:nvPr/>
        </p:nvSpPr>
        <p:spPr>
          <a:xfrm>
            <a:off x="961677" y="6664025"/>
            <a:ext cx="617412" cy="237283"/>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78" name="Google Shape;278;p4"/>
          <p:cNvSpPr/>
          <p:nvPr/>
        </p:nvSpPr>
        <p:spPr>
          <a:xfrm>
            <a:off x="-324170" y="72280"/>
            <a:ext cx="786656" cy="552172"/>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79" name="Google Shape;279;p4"/>
          <p:cNvSpPr/>
          <p:nvPr/>
        </p:nvSpPr>
        <p:spPr>
          <a:xfrm>
            <a:off x="10456070" y="-134497"/>
            <a:ext cx="517491" cy="545251"/>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80" name="Google Shape;280;p4"/>
          <p:cNvSpPr/>
          <p:nvPr/>
        </p:nvSpPr>
        <p:spPr>
          <a:xfrm>
            <a:off x="-51502" y="772061"/>
            <a:ext cx="396807" cy="281646"/>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81" name="Google Shape;281;p4"/>
          <p:cNvSpPr/>
          <p:nvPr/>
        </p:nvSpPr>
        <p:spPr>
          <a:xfrm>
            <a:off x="1871700" y="15334"/>
            <a:ext cx="384327" cy="245603"/>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82" name="Google Shape;282;p4"/>
          <p:cNvSpPr/>
          <p:nvPr/>
        </p:nvSpPr>
        <p:spPr>
          <a:xfrm>
            <a:off x="1274653" y="-76222"/>
            <a:ext cx="431488" cy="428728"/>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83" name="Google Shape;283;p4"/>
          <p:cNvSpPr/>
          <p:nvPr/>
        </p:nvSpPr>
        <p:spPr>
          <a:xfrm>
            <a:off x="1777725" y="6237939"/>
            <a:ext cx="409288" cy="513369"/>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84" name="Google Shape;284;p4"/>
          <p:cNvSpPr/>
          <p:nvPr/>
        </p:nvSpPr>
        <p:spPr>
          <a:xfrm>
            <a:off x="122166" y="6070570"/>
            <a:ext cx="554971" cy="5466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85" name="Google Shape;285;p4"/>
          <p:cNvSpPr/>
          <p:nvPr/>
        </p:nvSpPr>
        <p:spPr>
          <a:xfrm>
            <a:off x="2034238" y="6548458"/>
            <a:ext cx="521651" cy="385726"/>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86" name="Google Shape;286;p4"/>
          <p:cNvSpPr/>
          <p:nvPr/>
        </p:nvSpPr>
        <p:spPr>
          <a:xfrm>
            <a:off x="3605" y="6533641"/>
            <a:ext cx="240044" cy="498052"/>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87" name="Google Shape;287;p4"/>
          <p:cNvSpPr/>
          <p:nvPr/>
        </p:nvSpPr>
        <p:spPr>
          <a:xfrm rot="1920612">
            <a:off x="10967391" y="833704"/>
            <a:ext cx="668704" cy="567426"/>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88" name="Google Shape;288;p4"/>
          <p:cNvSpPr/>
          <p:nvPr/>
        </p:nvSpPr>
        <p:spPr>
          <a:xfrm>
            <a:off x="462489" y="5418856"/>
            <a:ext cx="639574" cy="452289"/>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89" name="Google Shape;289;p4"/>
          <p:cNvSpPr/>
          <p:nvPr/>
        </p:nvSpPr>
        <p:spPr>
          <a:xfrm rot="-5400000">
            <a:off x="10661707" y="422573"/>
            <a:ext cx="373208" cy="477288"/>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90" name="Google Shape;290;p4"/>
          <p:cNvSpPr/>
          <p:nvPr/>
        </p:nvSpPr>
        <p:spPr>
          <a:xfrm>
            <a:off x="11735680" y="1053695"/>
            <a:ext cx="503611" cy="568851"/>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91" name="Google Shape;291;p4"/>
          <p:cNvSpPr/>
          <p:nvPr/>
        </p:nvSpPr>
        <p:spPr>
          <a:xfrm>
            <a:off x="345283" y="6610609"/>
            <a:ext cx="514730" cy="344086"/>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92" name="Google Shape;292;p4"/>
          <p:cNvSpPr/>
          <p:nvPr/>
        </p:nvSpPr>
        <p:spPr>
          <a:xfrm>
            <a:off x="11599127" y="1535209"/>
            <a:ext cx="233122" cy="249763"/>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93" name="Google Shape;293;p4"/>
          <p:cNvSpPr txBox="1">
            <a:spLocks noGrp="1"/>
          </p:cNvSpPr>
          <p:nvPr>
            <p:ph type="sldNum" idx="12"/>
          </p:nvPr>
        </p:nvSpPr>
        <p:spPr>
          <a:xfrm>
            <a:off x="5730200" y="6471066"/>
            <a:ext cx="731700" cy="386700"/>
          </a:xfrm>
          <a:prstGeom prst="rect">
            <a:avLst/>
          </a:prstGeom>
        </p:spPr>
        <p:txBody>
          <a:bodyPr spcFirstLastPara="1" wrap="square" lIns="121900" tIns="121900" rIns="121900" bIns="12190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4"/>
        <p:cNvGrpSpPr/>
        <p:nvPr/>
      </p:nvGrpSpPr>
      <p:grpSpPr>
        <a:xfrm>
          <a:off x="0" y="0"/>
          <a:ext cx="0" cy="0"/>
          <a:chOff x="0" y="0"/>
          <a:chExt cx="0" cy="0"/>
        </a:xfrm>
      </p:grpSpPr>
      <p:sp>
        <p:nvSpPr>
          <p:cNvPr id="295" name="Google Shape;295;p5"/>
          <p:cNvSpPr txBox="1">
            <a:spLocks noGrp="1"/>
          </p:cNvSpPr>
          <p:nvPr>
            <p:ph type="title"/>
          </p:nvPr>
        </p:nvSpPr>
        <p:spPr>
          <a:xfrm>
            <a:off x="973025" y="254377"/>
            <a:ext cx="8187300" cy="876000"/>
          </a:xfrm>
          <a:prstGeom prst="rect">
            <a:avLst/>
          </a:prstGeom>
        </p:spPr>
        <p:txBody>
          <a:bodyPr spcFirstLastPara="1" wrap="square" lIns="121900" tIns="121900" rIns="121900" bIns="121900" anchor="b" anchorCtr="0">
            <a:noAutofit/>
          </a:bodyPr>
          <a:lstStyle>
            <a:lvl1pPr lvl="0" rtl="0">
              <a:spcBef>
                <a:spcPts val="0"/>
              </a:spcBef>
              <a:spcAft>
                <a:spcPts val="0"/>
              </a:spcAft>
              <a:buSzPts val="2400"/>
              <a:buNone/>
              <a:defRPr sz="36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96" name="Google Shape;296;p5"/>
          <p:cNvSpPr txBox="1">
            <a:spLocks noGrp="1"/>
          </p:cNvSpPr>
          <p:nvPr>
            <p:ph type="body" idx="1"/>
          </p:nvPr>
        </p:nvSpPr>
        <p:spPr>
          <a:xfrm>
            <a:off x="997233" y="1737116"/>
            <a:ext cx="8187300" cy="4814400"/>
          </a:xfrm>
          <a:prstGeom prst="rect">
            <a:avLst/>
          </a:prstGeom>
        </p:spPr>
        <p:txBody>
          <a:bodyPr spcFirstLastPara="1" wrap="square" lIns="121900" tIns="121900" rIns="121900" bIns="121900" anchor="t" anchorCtr="0">
            <a:noAutofit/>
          </a:bodyPr>
          <a:lstStyle>
            <a:lvl1pPr marL="457200" lvl="0" indent="-438150" rtl="0">
              <a:spcBef>
                <a:spcPts val="800"/>
              </a:spcBef>
              <a:spcAft>
                <a:spcPts val="0"/>
              </a:spcAft>
              <a:buSzPts val="3300"/>
              <a:buChar char="✘"/>
              <a:defRPr sz="3300"/>
            </a:lvl1pPr>
            <a:lvl2pPr marL="914400" lvl="1" indent="-400050" rtl="0">
              <a:spcBef>
                <a:spcPts val="0"/>
              </a:spcBef>
              <a:spcAft>
                <a:spcPts val="0"/>
              </a:spcAft>
              <a:buSzPts val="2700"/>
              <a:buChar char="✗"/>
              <a:defRPr/>
            </a:lvl2pPr>
            <a:lvl3pPr marL="1371600" lvl="2" indent="-400050" rtl="0">
              <a:spcBef>
                <a:spcPts val="0"/>
              </a:spcBef>
              <a:spcAft>
                <a:spcPts val="0"/>
              </a:spcAft>
              <a:buSzPts val="27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grpSp>
        <p:nvGrpSpPr>
          <p:cNvPr id="297" name="Google Shape;297;p5"/>
          <p:cNvGrpSpPr/>
          <p:nvPr/>
        </p:nvGrpSpPr>
        <p:grpSpPr>
          <a:xfrm>
            <a:off x="9924070" y="-121511"/>
            <a:ext cx="2395098" cy="7107566"/>
            <a:chOff x="6023725" y="842300"/>
            <a:chExt cx="1358150" cy="4030375"/>
          </a:xfrm>
        </p:grpSpPr>
        <p:sp>
          <p:nvSpPr>
            <p:cNvPr id="298" name="Google Shape;298;p5"/>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299" name="Google Shape;299;p5"/>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00" name="Google Shape;300;p5"/>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01" name="Google Shape;301;p5"/>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02" name="Google Shape;302;p5"/>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03" name="Google Shape;303;p5"/>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04" name="Google Shape;304;p5"/>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05" name="Google Shape;305;p5"/>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06" name="Google Shape;306;p5"/>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07" name="Google Shape;307;p5"/>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08" name="Google Shape;308;p5"/>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09" name="Google Shape;309;p5"/>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10" name="Google Shape;310;p5"/>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11" name="Google Shape;311;p5"/>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12" name="Google Shape;312;p5"/>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13" name="Google Shape;313;p5"/>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14" name="Google Shape;314;p5"/>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15" name="Google Shape;315;p5"/>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16" name="Google Shape;316;p5"/>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17" name="Google Shape;317;p5"/>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18" name="Google Shape;318;p5"/>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19" name="Google Shape;319;p5"/>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20" name="Google Shape;320;p5"/>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21" name="Google Shape;321;p5"/>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22" name="Google Shape;322;p5"/>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23" name="Google Shape;323;p5"/>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24" name="Google Shape;324;p5"/>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25" name="Google Shape;325;p5"/>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326" name="Google Shape;326;p5"/>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grpSp>
      <p:cxnSp>
        <p:nvCxnSpPr>
          <p:cNvPr id="327" name="Google Shape;327;p5"/>
          <p:cNvCxnSpPr/>
          <p:nvPr/>
        </p:nvCxnSpPr>
        <p:spPr>
          <a:xfrm>
            <a:off x="1133967" y="1375233"/>
            <a:ext cx="8050500" cy="0"/>
          </a:xfrm>
          <a:prstGeom prst="straightConnector1">
            <a:avLst/>
          </a:prstGeom>
          <a:noFill/>
          <a:ln w="19050" cap="rnd" cmpd="sng">
            <a:solidFill>
              <a:srgbClr val="A4C2F4"/>
            </a:solidFill>
            <a:prstDash val="dash"/>
            <a:round/>
            <a:headEnd type="none" w="med" len="med"/>
            <a:tailEnd type="none" w="med" len="med"/>
          </a:ln>
        </p:spPr>
      </p:cxnSp>
      <p:sp>
        <p:nvSpPr>
          <p:cNvPr id="328" name="Google Shape;328;p5"/>
          <p:cNvSpPr txBox="1">
            <a:spLocks noGrp="1"/>
          </p:cNvSpPr>
          <p:nvPr>
            <p:ph type="sldNum" idx="12"/>
          </p:nvPr>
        </p:nvSpPr>
        <p:spPr>
          <a:xfrm>
            <a:off x="120825" y="6296983"/>
            <a:ext cx="7317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29"/>
        <p:cNvGrpSpPr/>
        <p:nvPr/>
      </p:nvGrpSpPr>
      <p:grpSpPr>
        <a:xfrm>
          <a:off x="0" y="0"/>
          <a:ext cx="0" cy="0"/>
          <a:chOff x="0" y="0"/>
          <a:chExt cx="0" cy="0"/>
        </a:xfrm>
      </p:grpSpPr>
      <p:sp>
        <p:nvSpPr>
          <p:cNvPr id="330" name="Google Shape;330;p6"/>
          <p:cNvSpPr txBox="1">
            <a:spLocks noGrp="1"/>
          </p:cNvSpPr>
          <p:nvPr>
            <p:ph type="title"/>
          </p:nvPr>
        </p:nvSpPr>
        <p:spPr>
          <a:xfrm>
            <a:off x="997233" y="300033"/>
            <a:ext cx="8187300" cy="1143300"/>
          </a:xfrm>
          <a:prstGeom prst="rect">
            <a:avLst/>
          </a:prstGeom>
        </p:spPr>
        <p:txBody>
          <a:bodyPr spcFirstLastPara="1" wrap="square" lIns="121900" tIns="121900" rIns="121900" bIns="12190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31" name="Google Shape;331;p6"/>
          <p:cNvSpPr txBox="1">
            <a:spLocks noGrp="1"/>
          </p:cNvSpPr>
          <p:nvPr>
            <p:ph type="body" idx="1"/>
          </p:nvPr>
        </p:nvSpPr>
        <p:spPr>
          <a:xfrm>
            <a:off x="997233" y="1817538"/>
            <a:ext cx="4212000" cy="4814400"/>
          </a:xfrm>
          <a:prstGeom prst="rect">
            <a:avLst/>
          </a:prstGeom>
        </p:spPr>
        <p:txBody>
          <a:bodyPr spcFirstLastPara="1" wrap="square" lIns="121900" tIns="121900" rIns="121900" bIns="121900" anchor="t" anchorCtr="0">
            <a:noAutofit/>
          </a:bodyPr>
          <a:lstStyle>
            <a:lvl1pPr marL="457200" lvl="0" indent="-412750" rtl="0">
              <a:spcBef>
                <a:spcPts val="800"/>
              </a:spcBef>
              <a:spcAft>
                <a:spcPts val="0"/>
              </a:spcAft>
              <a:buSzPts val="2900"/>
              <a:buChar char="✘"/>
              <a:defRPr sz="2900"/>
            </a:lvl1pPr>
            <a:lvl2pPr marL="914400" lvl="1" indent="-412750" rtl="0">
              <a:spcBef>
                <a:spcPts val="0"/>
              </a:spcBef>
              <a:spcAft>
                <a:spcPts val="0"/>
              </a:spcAft>
              <a:buSzPts val="2900"/>
              <a:buChar char="✗"/>
              <a:defRPr sz="2900"/>
            </a:lvl2pPr>
            <a:lvl3pPr marL="1371600" lvl="2" indent="-412750" rtl="0">
              <a:spcBef>
                <a:spcPts val="0"/>
              </a:spcBef>
              <a:spcAft>
                <a:spcPts val="0"/>
              </a:spcAft>
              <a:buSzPts val="2900"/>
              <a:buChar char="■"/>
              <a:defRPr sz="2900"/>
            </a:lvl3pPr>
            <a:lvl4pPr marL="1828800" lvl="3" indent="-412750" rtl="0">
              <a:spcBef>
                <a:spcPts val="0"/>
              </a:spcBef>
              <a:spcAft>
                <a:spcPts val="0"/>
              </a:spcAft>
              <a:buSzPts val="2900"/>
              <a:buChar char="●"/>
              <a:defRPr sz="2900"/>
            </a:lvl4pPr>
            <a:lvl5pPr marL="2286000" lvl="4" indent="-412750" rtl="0">
              <a:spcBef>
                <a:spcPts val="0"/>
              </a:spcBef>
              <a:spcAft>
                <a:spcPts val="0"/>
              </a:spcAft>
              <a:buSzPts val="2900"/>
              <a:buChar char="○"/>
              <a:defRPr sz="2900"/>
            </a:lvl5pPr>
            <a:lvl6pPr marL="2743200" lvl="5" indent="-412750" rtl="0">
              <a:spcBef>
                <a:spcPts val="0"/>
              </a:spcBef>
              <a:spcAft>
                <a:spcPts val="0"/>
              </a:spcAft>
              <a:buSzPts val="2900"/>
              <a:buChar char="■"/>
              <a:defRPr sz="2900"/>
            </a:lvl6pPr>
            <a:lvl7pPr marL="3200400" lvl="6" indent="-412750" rtl="0">
              <a:spcBef>
                <a:spcPts val="0"/>
              </a:spcBef>
              <a:spcAft>
                <a:spcPts val="0"/>
              </a:spcAft>
              <a:buSzPts val="2900"/>
              <a:buChar char="●"/>
              <a:defRPr sz="2900"/>
            </a:lvl7pPr>
            <a:lvl8pPr marL="3657600" lvl="7" indent="-412750" rtl="0">
              <a:spcBef>
                <a:spcPts val="0"/>
              </a:spcBef>
              <a:spcAft>
                <a:spcPts val="0"/>
              </a:spcAft>
              <a:buSzPts val="2900"/>
              <a:buChar char="○"/>
              <a:defRPr sz="2900"/>
            </a:lvl8pPr>
            <a:lvl9pPr marL="4114800" lvl="8" indent="-412750" rtl="0">
              <a:spcBef>
                <a:spcPts val="0"/>
              </a:spcBef>
              <a:spcAft>
                <a:spcPts val="0"/>
              </a:spcAft>
              <a:buSzPts val="2900"/>
              <a:buChar char="■"/>
              <a:defRPr sz="2900"/>
            </a:lvl9pPr>
          </a:lstStyle>
          <a:p>
            <a:endParaRPr/>
          </a:p>
        </p:txBody>
      </p:sp>
      <p:sp>
        <p:nvSpPr>
          <p:cNvPr id="332" name="Google Shape;332;p6"/>
          <p:cNvSpPr txBox="1">
            <a:spLocks noGrp="1"/>
          </p:cNvSpPr>
          <p:nvPr>
            <p:ph type="body" idx="2"/>
          </p:nvPr>
        </p:nvSpPr>
        <p:spPr>
          <a:xfrm>
            <a:off x="5462797" y="1817538"/>
            <a:ext cx="4212000" cy="4814400"/>
          </a:xfrm>
          <a:prstGeom prst="rect">
            <a:avLst/>
          </a:prstGeom>
        </p:spPr>
        <p:txBody>
          <a:bodyPr spcFirstLastPara="1" wrap="square" lIns="121900" tIns="121900" rIns="121900" bIns="121900" anchor="t" anchorCtr="0">
            <a:noAutofit/>
          </a:bodyPr>
          <a:lstStyle>
            <a:lvl1pPr marL="457200" lvl="0" indent="-412750" rtl="0">
              <a:spcBef>
                <a:spcPts val="800"/>
              </a:spcBef>
              <a:spcAft>
                <a:spcPts val="0"/>
              </a:spcAft>
              <a:buSzPts val="2900"/>
              <a:buChar char="✘"/>
              <a:defRPr sz="2900"/>
            </a:lvl1pPr>
            <a:lvl2pPr marL="914400" lvl="1" indent="-412750" rtl="0">
              <a:spcBef>
                <a:spcPts val="0"/>
              </a:spcBef>
              <a:spcAft>
                <a:spcPts val="0"/>
              </a:spcAft>
              <a:buSzPts val="2900"/>
              <a:buChar char="✗"/>
              <a:defRPr sz="2900"/>
            </a:lvl2pPr>
            <a:lvl3pPr marL="1371600" lvl="2" indent="-412750" rtl="0">
              <a:spcBef>
                <a:spcPts val="0"/>
              </a:spcBef>
              <a:spcAft>
                <a:spcPts val="0"/>
              </a:spcAft>
              <a:buSzPts val="2900"/>
              <a:buChar char="■"/>
              <a:defRPr sz="2900"/>
            </a:lvl3pPr>
            <a:lvl4pPr marL="1828800" lvl="3" indent="-412750" rtl="0">
              <a:spcBef>
                <a:spcPts val="0"/>
              </a:spcBef>
              <a:spcAft>
                <a:spcPts val="0"/>
              </a:spcAft>
              <a:buSzPts val="2900"/>
              <a:buChar char="●"/>
              <a:defRPr sz="2900"/>
            </a:lvl4pPr>
            <a:lvl5pPr marL="2286000" lvl="4" indent="-412750" rtl="0">
              <a:spcBef>
                <a:spcPts val="0"/>
              </a:spcBef>
              <a:spcAft>
                <a:spcPts val="0"/>
              </a:spcAft>
              <a:buSzPts val="2900"/>
              <a:buChar char="○"/>
              <a:defRPr sz="2900"/>
            </a:lvl5pPr>
            <a:lvl6pPr marL="2743200" lvl="5" indent="-412750" rtl="0">
              <a:spcBef>
                <a:spcPts val="0"/>
              </a:spcBef>
              <a:spcAft>
                <a:spcPts val="0"/>
              </a:spcAft>
              <a:buSzPts val="2900"/>
              <a:buChar char="■"/>
              <a:defRPr sz="2900"/>
            </a:lvl6pPr>
            <a:lvl7pPr marL="3200400" lvl="6" indent="-412750" rtl="0">
              <a:spcBef>
                <a:spcPts val="0"/>
              </a:spcBef>
              <a:spcAft>
                <a:spcPts val="0"/>
              </a:spcAft>
              <a:buSzPts val="2900"/>
              <a:buChar char="●"/>
              <a:defRPr sz="2900"/>
            </a:lvl7pPr>
            <a:lvl8pPr marL="3657600" lvl="7" indent="-412750" rtl="0">
              <a:spcBef>
                <a:spcPts val="0"/>
              </a:spcBef>
              <a:spcAft>
                <a:spcPts val="0"/>
              </a:spcAft>
              <a:buSzPts val="2900"/>
              <a:buChar char="○"/>
              <a:defRPr sz="2900"/>
            </a:lvl8pPr>
            <a:lvl9pPr marL="4114800" lvl="8" indent="-412750" rtl="0">
              <a:spcBef>
                <a:spcPts val="0"/>
              </a:spcBef>
              <a:spcAft>
                <a:spcPts val="0"/>
              </a:spcAft>
              <a:buSzPts val="2900"/>
              <a:buChar char="■"/>
              <a:defRPr sz="2900"/>
            </a:lvl9pPr>
          </a:lstStyle>
          <a:p>
            <a:endParaRPr/>
          </a:p>
        </p:txBody>
      </p:sp>
      <p:grpSp>
        <p:nvGrpSpPr>
          <p:cNvPr id="333" name="Google Shape;333;p6"/>
          <p:cNvGrpSpPr/>
          <p:nvPr/>
        </p:nvGrpSpPr>
        <p:grpSpPr>
          <a:xfrm>
            <a:off x="9924070" y="-121511"/>
            <a:ext cx="2395098" cy="7107566"/>
            <a:chOff x="6023725" y="842300"/>
            <a:chExt cx="1358150" cy="4030375"/>
          </a:xfrm>
        </p:grpSpPr>
        <p:sp>
          <p:nvSpPr>
            <p:cNvPr id="334" name="Google Shape;334;p6"/>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5" name="Google Shape;335;p6"/>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6" name="Google Shape;336;p6"/>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7" name="Google Shape;337;p6"/>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8" name="Google Shape;338;p6"/>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9" name="Google Shape;339;p6"/>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0" name="Google Shape;340;p6"/>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1" name="Google Shape;341;p6"/>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2" name="Google Shape;342;p6"/>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 name="Google Shape;343;p6"/>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4" name="Google Shape;344;p6"/>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5" name="Google Shape;345;p6"/>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6" name="Google Shape;346;p6"/>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 name="Google Shape;347;p6"/>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 name="Google Shape;348;p6"/>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9" name="Google Shape;349;p6"/>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 name="Google Shape;350;p6"/>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 name="Google Shape;351;p6"/>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2" name="Google Shape;352;p6"/>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 name="Google Shape;353;p6"/>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4" name="Google Shape;354;p6"/>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5" name="Google Shape;355;p6"/>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6" name="Google Shape;356;p6"/>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7" name="Google Shape;357;p6"/>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8" name="Google Shape;358;p6"/>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9" name="Google Shape;359;p6"/>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0" name="Google Shape;360;p6"/>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1" name="Google Shape;361;p6"/>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2" name="Google Shape;362;p6"/>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cxnSp>
        <p:nvCxnSpPr>
          <p:cNvPr id="363" name="Google Shape;363;p6"/>
          <p:cNvCxnSpPr/>
          <p:nvPr/>
        </p:nvCxnSpPr>
        <p:spPr>
          <a:xfrm>
            <a:off x="1133967" y="1375233"/>
            <a:ext cx="8050500" cy="0"/>
          </a:xfrm>
          <a:prstGeom prst="straightConnector1">
            <a:avLst/>
          </a:prstGeom>
          <a:noFill/>
          <a:ln w="19050" cap="rnd" cmpd="sng">
            <a:solidFill>
              <a:srgbClr val="A4C2F4"/>
            </a:solidFill>
            <a:prstDash val="dash"/>
            <a:round/>
            <a:headEnd type="none" w="med" len="med"/>
            <a:tailEnd type="none" w="med" len="med"/>
          </a:ln>
        </p:spPr>
      </p:cxnSp>
      <p:sp>
        <p:nvSpPr>
          <p:cNvPr id="364" name="Google Shape;364;p6"/>
          <p:cNvSpPr txBox="1">
            <a:spLocks noGrp="1"/>
          </p:cNvSpPr>
          <p:nvPr>
            <p:ph type="sldNum" idx="12"/>
          </p:nvPr>
        </p:nvSpPr>
        <p:spPr>
          <a:xfrm>
            <a:off x="120825" y="6296983"/>
            <a:ext cx="7317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65"/>
        <p:cNvGrpSpPr/>
        <p:nvPr/>
      </p:nvGrpSpPr>
      <p:grpSpPr>
        <a:xfrm>
          <a:off x="0" y="0"/>
          <a:ext cx="0" cy="0"/>
          <a:chOff x="0" y="0"/>
          <a:chExt cx="0" cy="0"/>
        </a:xfrm>
      </p:grpSpPr>
      <p:sp>
        <p:nvSpPr>
          <p:cNvPr id="366" name="Google Shape;366;p7"/>
          <p:cNvSpPr txBox="1">
            <a:spLocks noGrp="1"/>
          </p:cNvSpPr>
          <p:nvPr>
            <p:ph type="title"/>
          </p:nvPr>
        </p:nvSpPr>
        <p:spPr>
          <a:xfrm>
            <a:off x="997233" y="300033"/>
            <a:ext cx="8187300" cy="1143300"/>
          </a:xfrm>
          <a:prstGeom prst="rect">
            <a:avLst/>
          </a:prstGeom>
        </p:spPr>
        <p:txBody>
          <a:bodyPr spcFirstLastPara="1" wrap="square" lIns="121900" tIns="121900" rIns="121900" bIns="12190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67" name="Google Shape;367;p7"/>
          <p:cNvSpPr txBox="1">
            <a:spLocks noGrp="1"/>
          </p:cNvSpPr>
          <p:nvPr>
            <p:ph type="body" idx="1"/>
          </p:nvPr>
        </p:nvSpPr>
        <p:spPr>
          <a:xfrm>
            <a:off x="997233" y="1745167"/>
            <a:ext cx="2797200" cy="4822800"/>
          </a:xfrm>
          <a:prstGeom prst="rect">
            <a:avLst/>
          </a:prstGeom>
        </p:spPr>
        <p:txBody>
          <a:bodyPr spcFirstLastPara="1" wrap="square" lIns="121900" tIns="121900" rIns="121900" bIns="121900" anchor="t" anchorCtr="0">
            <a:noAutofit/>
          </a:bodyPr>
          <a:lstStyle>
            <a:lvl1pPr marL="457200" lvl="0" indent="-381000" rtl="0">
              <a:spcBef>
                <a:spcPts val="8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368" name="Google Shape;368;p7"/>
          <p:cNvSpPr txBox="1">
            <a:spLocks noGrp="1"/>
          </p:cNvSpPr>
          <p:nvPr>
            <p:ph type="body" idx="2"/>
          </p:nvPr>
        </p:nvSpPr>
        <p:spPr>
          <a:xfrm>
            <a:off x="3937449" y="1745167"/>
            <a:ext cx="2797200" cy="4822800"/>
          </a:xfrm>
          <a:prstGeom prst="rect">
            <a:avLst/>
          </a:prstGeom>
        </p:spPr>
        <p:txBody>
          <a:bodyPr spcFirstLastPara="1" wrap="square" lIns="121900" tIns="121900" rIns="121900" bIns="121900" anchor="t" anchorCtr="0">
            <a:noAutofit/>
          </a:bodyPr>
          <a:lstStyle>
            <a:lvl1pPr marL="457200" lvl="0" indent="-381000" rtl="0">
              <a:spcBef>
                <a:spcPts val="8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369" name="Google Shape;369;p7"/>
          <p:cNvSpPr txBox="1">
            <a:spLocks noGrp="1"/>
          </p:cNvSpPr>
          <p:nvPr>
            <p:ph type="body" idx="3"/>
          </p:nvPr>
        </p:nvSpPr>
        <p:spPr>
          <a:xfrm>
            <a:off x="6877664" y="1745167"/>
            <a:ext cx="2797200" cy="4822800"/>
          </a:xfrm>
          <a:prstGeom prst="rect">
            <a:avLst/>
          </a:prstGeom>
        </p:spPr>
        <p:txBody>
          <a:bodyPr spcFirstLastPara="1" wrap="square" lIns="121900" tIns="121900" rIns="121900" bIns="121900" anchor="t" anchorCtr="0">
            <a:noAutofit/>
          </a:bodyPr>
          <a:lstStyle>
            <a:lvl1pPr marL="457200" lvl="0" indent="-381000" rtl="0">
              <a:spcBef>
                <a:spcPts val="8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grpSp>
        <p:nvGrpSpPr>
          <p:cNvPr id="370" name="Google Shape;370;p7"/>
          <p:cNvGrpSpPr/>
          <p:nvPr/>
        </p:nvGrpSpPr>
        <p:grpSpPr>
          <a:xfrm>
            <a:off x="9924070" y="-121511"/>
            <a:ext cx="2395098" cy="7107566"/>
            <a:chOff x="6023725" y="842300"/>
            <a:chExt cx="1358150" cy="4030375"/>
          </a:xfrm>
        </p:grpSpPr>
        <p:sp>
          <p:nvSpPr>
            <p:cNvPr id="371" name="Google Shape;371;p7"/>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2" name="Google Shape;372;p7"/>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3" name="Google Shape;373;p7"/>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4" name="Google Shape;374;p7"/>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5" name="Google Shape;375;p7"/>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6" name="Google Shape;376;p7"/>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7" name="Google Shape;377;p7"/>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8" name="Google Shape;378;p7"/>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9" name="Google Shape;379;p7"/>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0" name="Google Shape;380;p7"/>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1" name="Google Shape;381;p7"/>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2" name="Google Shape;382;p7"/>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3" name="Google Shape;383;p7"/>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4" name="Google Shape;384;p7"/>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5" name="Google Shape;385;p7"/>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6" name="Google Shape;386;p7"/>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7" name="Google Shape;387;p7"/>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8" name="Google Shape;388;p7"/>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9" name="Google Shape;389;p7"/>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0" name="Google Shape;390;p7"/>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1" name="Google Shape;391;p7"/>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2" name="Google Shape;392;p7"/>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3" name="Google Shape;393;p7"/>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4" name="Google Shape;394;p7"/>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5" name="Google Shape;395;p7"/>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6" name="Google Shape;396;p7"/>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7" name="Google Shape;397;p7"/>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8" name="Google Shape;398;p7"/>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9" name="Google Shape;399;p7"/>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cxnSp>
        <p:nvCxnSpPr>
          <p:cNvPr id="400" name="Google Shape;400;p7"/>
          <p:cNvCxnSpPr/>
          <p:nvPr/>
        </p:nvCxnSpPr>
        <p:spPr>
          <a:xfrm>
            <a:off x="1133967" y="1375233"/>
            <a:ext cx="8050500" cy="0"/>
          </a:xfrm>
          <a:prstGeom prst="straightConnector1">
            <a:avLst/>
          </a:prstGeom>
          <a:noFill/>
          <a:ln w="19050" cap="rnd" cmpd="sng">
            <a:solidFill>
              <a:srgbClr val="A4C2F4"/>
            </a:solidFill>
            <a:prstDash val="dash"/>
            <a:round/>
            <a:headEnd type="none" w="med" len="med"/>
            <a:tailEnd type="none" w="med" len="med"/>
          </a:ln>
        </p:spPr>
      </p:cxnSp>
      <p:sp>
        <p:nvSpPr>
          <p:cNvPr id="401" name="Google Shape;401;p7"/>
          <p:cNvSpPr txBox="1">
            <a:spLocks noGrp="1"/>
          </p:cNvSpPr>
          <p:nvPr>
            <p:ph type="sldNum" idx="12"/>
          </p:nvPr>
        </p:nvSpPr>
        <p:spPr>
          <a:xfrm>
            <a:off x="120825" y="6296983"/>
            <a:ext cx="7317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2"/>
        <p:cNvGrpSpPr/>
        <p:nvPr/>
      </p:nvGrpSpPr>
      <p:grpSpPr>
        <a:xfrm>
          <a:off x="0" y="0"/>
          <a:ext cx="0" cy="0"/>
          <a:chOff x="0" y="0"/>
          <a:chExt cx="0" cy="0"/>
        </a:xfrm>
      </p:grpSpPr>
      <p:sp>
        <p:nvSpPr>
          <p:cNvPr id="403" name="Google Shape;403;p8"/>
          <p:cNvSpPr txBox="1">
            <a:spLocks noGrp="1"/>
          </p:cNvSpPr>
          <p:nvPr>
            <p:ph type="title"/>
          </p:nvPr>
        </p:nvSpPr>
        <p:spPr>
          <a:xfrm>
            <a:off x="997233" y="300033"/>
            <a:ext cx="8187300" cy="1143300"/>
          </a:xfrm>
          <a:prstGeom prst="rect">
            <a:avLst/>
          </a:prstGeom>
        </p:spPr>
        <p:txBody>
          <a:bodyPr spcFirstLastPara="1" wrap="square" lIns="121900" tIns="121900" rIns="121900" bIns="12190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grpSp>
        <p:nvGrpSpPr>
          <p:cNvPr id="404" name="Google Shape;404;p8"/>
          <p:cNvGrpSpPr/>
          <p:nvPr/>
        </p:nvGrpSpPr>
        <p:grpSpPr>
          <a:xfrm>
            <a:off x="9924070" y="-121511"/>
            <a:ext cx="2395098" cy="7107566"/>
            <a:chOff x="6023725" y="842300"/>
            <a:chExt cx="1358150" cy="4030375"/>
          </a:xfrm>
        </p:grpSpPr>
        <p:sp>
          <p:nvSpPr>
            <p:cNvPr id="405" name="Google Shape;405;p8"/>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6" name="Google Shape;406;p8"/>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7" name="Google Shape;407;p8"/>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8" name="Google Shape;408;p8"/>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9" name="Google Shape;409;p8"/>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0" name="Google Shape;410;p8"/>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1" name="Google Shape;411;p8"/>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2" name="Google Shape;412;p8"/>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3" name="Google Shape;413;p8"/>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4" name="Google Shape;414;p8"/>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5" name="Google Shape;415;p8"/>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6" name="Google Shape;416;p8"/>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7" name="Google Shape;417;p8"/>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8" name="Google Shape;418;p8"/>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9" name="Google Shape;419;p8"/>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0" name="Google Shape;420;p8"/>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1" name="Google Shape;421;p8"/>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2" name="Google Shape;422;p8"/>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3" name="Google Shape;423;p8"/>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4" name="Google Shape;424;p8"/>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5" name="Google Shape;425;p8"/>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6" name="Google Shape;426;p8"/>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7" name="Google Shape;427;p8"/>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8" name="Google Shape;428;p8"/>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9" name="Google Shape;429;p8"/>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0" name="Google Shape;430;p8"/>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1" name="Google Shape;431;p8"/>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2" name="Google Shape;432;p8"/>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3" name="Google Shape;433;p8"/>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cxnSp>
        <p:nvCxnSpPr>
          <p:cNvPr id="434" name="Google Shape;434;p8"/>
          <p:cNvCxnSpPr/>
          <p:nvPr/>
        </p:nvCxnSpPr>
        <p:spPr>
          <a:xfrm>
            <a:off x="1133967" y="1375233"/>
            <a:ext cx="8050500" cy="0"/>
          </a:xfrm>
          <a:prstGeom prst="straightConnector1">
            <a:avLst/>
          </a:prstGeom>
          <a:noFill/>
          <a:ln w="19050" cap="rnd" cmpd="sng">
            <a:solidFill>
              <a:srgbClr val="A4C2F4"/>
            </a:solidFill>
            <a:prstDash val="dash"/>
            <a:round/>
            <a:headEnd type="none" w="med" len="med"/>
            <a:tailEnd type="none" w="med" len="med"/>
          </a:ln>
        </p:spPr>
      </p:cxnSp>
      <p:sp>
        <p:nvSpPr>
          <p:cNvPr id="435" name="Google Shape;435;p8"/>
          <p:cNvSpPr txBox="1">
            <a:spLocks noGrp="1"/>
          </p:cNvSpPr>
          <p:nvPr>
            <p:ph type="sldNum" idx="12"/>
          </p:nvPr>
        </p:nvSpPr>
        <p:spPr>
          <a:xfrm>
            <a:off x="120825" y="6296983"/>
            <a:ext cx="7317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6"/>
        <p:cNvGrpSpPr/>
        <p:nvPr/>
      </p:nvGrpSpPr>
      <p:grpSpPr>
        <a:xfrm>
          <a:off x="0" y="0"/>
          <a:ext cx="0" cy="0"/>
          <a:chOff x="0" y="0"/>
          <a:chExt cx="0" cy="0"/>
        </a:xfrm>
      </p:grpSpPr>
      <p:sp>
        <p:nvSpPr>
          <p:cNvPr id="437" name="Google Shape;437;p9"/>
          <p:cNvSpPr txBox="1">
            <a:spLocks noGrp="1"/>
          </p:cNvSpPr>
          <p:nvPr>
            <p:ph type="body" idx="1"/>
          </p:nvPr>
        </p:nvSpPr>
        <p:spPr>
          <a:xfrm>
            <a:off x="609600" y="5875079"/>
            <a:ext cx="10972800" cy="692700"/>
          </a:xfrm>
          <a:prstGeom prst="rect">
            <a:avLst/>
          </a:prstGeom>
        </p:spPr>
        <p:txBody>
          <a:bodyPr spcFirstLastPara="1" wrap="square" lIns="121900" tIns="121900" rIns="121900" bIns="121900" anchor="t" anchorCtr="0">
            <a:noAutofit/>
          </a:bodyPr>
          <a:lstStyle>
            <a:lvl1pPr marL="457200" lvl="0" indent="-228600" algn="ctr" rtl="0">
              <a:spcBef>
                <a:spcPts val="500"/>
              </a:spcBef>
              <a:spcAft>
                <a:spcPts val="0"/>
              </a:spcAft>
              <a:buSzPts val="2400"/>
              <a:buNone/>
              <a:defRPr sz="2400"/>
            </a:lvl1pPr>
          </a:lstStyle>
          <a:p>
            <a:endParaRPr/>
          </a:p>
        </p:txBody>
      </p:sp>
      <p:sp>
        <p:nvSpPr>
          <p:cNvPr id="438" name="Google Shape;438;p9"/>
          <p:cNvSpPr/>
          <p:nvPr/>
        </p:nvSpPr>
        <p:spPr>
          <a:xfrm>
            <a:off x="9737174" y="-392482"/>
            <a:ext cx="600733" cy="744978"/>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39" name="Google Shape;439;p9"/>
          <p:cNvSpPr/>
          <p:nvPr/>
        </p:nvSpPr>
        <p:spPr>
          <a:xfrm>
            <a:off x="-47166" y="4489283"/>
            <a:ext cx="591013" cy="672893"/>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40" name="Google Shape;440;p9"/>
          <p:cNvSpPr/>
          <p:nvPr/>
        </p:nvSpPr>
        <p:spPr>
          <a:xfrm>
            <a:off x="11757264" y="4586215"/>
            <a:ext cx="552210" cy="677016"/>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41" name="Google Shape;441;p9"/>
          <p:cNvSpPr/>
          <p:nvPr/>
        </p:nvSpPr>
        <p:spPr>
          <a:xfrm>
            <a:off x="11657298" y="5555569"/>
            <a:ext cx="660375" cy="453651"/>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42" name="Google Shape;442;p9"/>
          <p:cNvSpPr/>
          <p:nvPr/>
        </p:nvSpPr>
        <p:spPr>
          <a:xfrm>
            <a:off x="11147940" y="6009222"/>
            <a:ext cx="496690" cy="513331"/>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43" name="Google Shape;443;p9"/>
          <p:cNvSpPr/>
          <p:nvPr/>
        </p:nvSpPr>
        <p:spPr>
          <a:xfrm>
            <a:off x="-102771" y="1984025"/>
            <a:ext cx="452811" cy="534146"/>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44" name="Google Shape;444;p9"/>
          <p:cNvSpPr/>
          <p:nvPr/>
        </p:nvSpPr>
        <p:spPr>
          <a:xfrm>
            <a:off x="10736763" y="6433680"/>
            <a:ext cx="786656" cy="552172"/>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45" name="Google Shape;445;p9"/>
          <p:cNvSpPr/>
          <p:nvPr/>
        </p:nvSpPr>
        <p:spPr>
          <a:xfrm>
            <a:off x="10736770" y="5509769"/>
            <a:ext cx="517491" cy="545251"/>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46" name="Google Shape;446;p9"/>
          <p:cNvSpPr/>
          <p:nvPr/>
        </p:nvSpPr>
        <p:spPr>
          <a:xfrm>
            <a:off x="9907865" y="6497561"/>
            <a:ext cx="396807" cy="281646"/>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47" name="Google Shape;447;p9"/>
          <p:cNvSpPr/>
          <p:nvPr/>
        </p:nvSpPr>
        <p:spPr>
          <a:xfrm>
            <a:off x="11666300" y="6600167"/>
            <a:ext cx="384327" cy="245603"/>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48" name="Google Shape;448;p9"/>
          <p:cNvSpPr/>
          <p:nvPr/>
        </p:nvSpPr>
        <p:spPr>
          <a:xfrm>
            <a:off x="11363258" y="5333706"/>
            <a:ext cx="409288" cy="513369"/>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49" name="Google Shape;449;p9"/>
          <p:cNvSpPr/>
          <p:nvPr/>
        </p:nvSpPr>
        <p:spPr>
          <a:xfrm>
            <a:off x="11772538" y="6111824"/>
            <a:ext cx="521651" cy="385726"/>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50" name="Google Shape;450;p9"/>
          <p:cNvSpPr/>
          <p:nvPr/>
        </p:nvSpPr>
        <p:spPr>
          <a:xfrm>
            <a:off x="11951972" y="1784958"/>
            <a:ext cx="240044" cy="498052"/>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51" name="Google Shape;451;p9"/>
          <p:cNvSpPr/>
          <p:nvPr/>
        </p:nvSpPr>
        <p:spPr>
          <a:xfrm rot="-2426071">
            <a:off x="9480177" y="6502683"/>
            <a:ext cx="373219" cy="477303"/>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52" name="Google Shape;452;p9"/>
          <p:cNvSpPr/>
          <p:nvPr/>
        </p:nvSpPr>
        <p:spPr>
          <a:xfrm>
            <a:off x="10212864" y="5826928"/>
            <a:ext cx="503611" cy="568851"/>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53" name="Google Shape;453;p9"/>
          <p:cNvSpPr/>
          <p:nvPr/>
        </p:nvSpPr>
        <p:spPr>
          <a:xfrm>
            <a:off x="11730117" y="4104976"/>
            <a:ext cx="514730" cy="344086"/>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54" name="Google Shape;454;p9"/>
          <p:cNvSpPr/>
          <p:nvPr/>
        </p:nvSpPr>
        <p:spPr>
          <a:xfrm>
            <a:off x="10376560" y="6513509"/>
            <a:ext cx="233122" cy="249763"/>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55" name="Google Shape;455;p9"/>
          <p:cNvSpPr/>
          <p:nvPr/>
        </p:nvSpPr>
        <p:spPr>
          <a:xfrm>
            <a:off x="462503" y="811486"/>
            <a:ext cx="280284" cy="611852"/>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56" name="Google Shape;456;p9"/>
          <p:cNvSpPr/>
          <p:nvPr/>
        </p:nvSpPr>
        <p:spPr>
          <a:xfrm>
            <a:off x="860014" y="474615"/>
            <a:ext cx="552210" cy="677016"/>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57" name="Google Shape;457;p9"/>
          <p:cNvSpPr/>
          <p:nvPr/>
        </p:nvSpPr>
        <p:spPr>
          <a:xfrm>
            <a:off x="11091747" y="-39763"/>
            <a:ext cx="609091" cy="567451"/>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58" name="Google Shape;458;p9"/>
          <p:cNvSpPr/>
          <p:nvPr/>
        </p:nvSpPr>
        <p:spPr>
          <a:xfrm>
            <a:off x="-10" y="1351155"/>
            <a:ext cx="496690" cy="513331"/>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59" name="Google Shape;459;p9"/>
          <p:cNvSpPr/>
          <p:nvPr/>
        </p:nvSpPr>
        <p:spPr>
          <a:xfrm>
            <a:off x="11599142" y="238816"/>
            <a:ext cx="695056" cy="718656"/>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60" name="Google Shape;460;p9"/>
          <p:cNvSpPr/>
          <p:nvPr/>
        </p:nvSpPr>
        <p:spPr>
          <a:xfrm>
            <a:off x="933939" y="6076799"/>
            <a:ext cx="672893" cy="53417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61" name="Google Shape;461;p9"/>
          <p:cNvSpPr/>
          <p:nvPr/>
        </p:nvSpPr>
        <p:spPr>
          <a:xfrm>
            <a:off x="345289" y="-115002"/>
            <a:ext cx="627093" cy="589614"/>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62" name="Google Shape;462;p9"/>
          <p:cNvSpPr/>
          <p:nvPr/>
        </p:nvSpPr>
        <p:spPr>
          <a:xfrm>
            <a:off x="-46688" y="5434124"/>
            <a:ext cx="452811" cy="534146"/>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63" name="Google Shape;463;p9"/>
          <p:cNvSpPr/>
          <p:nvPr/>
        </p:nvSpPr>
        <p:spPr>
          <a:xfrm>
            <a:off x="961677" y="6664025"/>
            <a:ext cx="617412" cy="237283"/>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64" name="Google Shape;464;p9"/>
          <p:cNvSpPr/>
          <p:nvPr/>
        </p:nvSpPr>
        <p:spPr>
          <a:xfrm>
            <a:off x="-324170" y="72280"/>
            <a:ext cx="786656" cy="552172"/>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65" name="Google Shape;465;p9"/>
          <p:cNvSpPr/>
          <p:nvPr/>
        </p:nvSpPr>
        <p:spPr>
          <a:xfrm>
            <a:off x="10456070" y="-134497"/>
            <a:ext cx="517491" cy="545251"/>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66" name="Google Shape;466;p9"/>
          <p:cNvSpPr/>
          <p:nvPr/>
        </p:nvSpPr>
        <p:spPr>
          <a:xfrm>
            <a:off x="-51502" y="772061"/>
            <a:ext cx="396807" cy="281646"/>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67" name="Google Shape;467;p9"/>
          <p:cNvSpPr/>
          <p:nvPr/>
        </p:nvSpPr>
        <p:spPr>
          <a:xfrm>
            <a:off x="1871700" y="15334"/>
            <a:ext cx="384327" cy="245603"/>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68" name="Google Shape;468;p9"/>
          <p:cNvSpPr/>
          <p:nvPr/>
        </p:nvSpPr>
        <p:spPr>
          <a:xfrm>
            <a:off x="1274653" y="-76222"/>
            <a:ext cx="431488" cy="428728"/>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69" name="Google Shape;469;p9"/>
          <p:cNvSpPr/>
          <p:nvPr/>
        </p:nvSpPr>
        <p:spPr>
          <a:xfrm>
            <a:off x="1777725" y="6237939"/>
            <a:ext cx="409288" cy="513369"/>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70" name="Google Shape;470;p9"/>
          <p:cNvSpPr/>
          <p:nvPr/>
        </p:nvSpPr>
        <p:spPr>
          <a:xfrm>
            <a:off x="122166" y="6070570"/>
            <a:ext cx="554971" cy="5466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71" name="Google Shape;471;p9"/>
          <p:cNvSpPr/>
          <p:nvPr/>
        </p:nvSpPr>
        <p:spPr>
          <a:xfrm>
            <a:off x="2034238" y="6548458"/>
            <a:ext cx="521651" cy="385726"/>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72" name="Google Shape;472;p9"/>
          <p:cNvSpPr/>
          <p:nvPr/>
        </p:nvSpPr>
        <p:spPr>
          <a:xfrm>
            <a:off x="3605" y="6533641"/>
            <a:ext cx="240044" cy="498052"/>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73" name="Google Shape;473;p9"/>
          <p:cNvSpPr/>
          <p:nvPr/>
        </p:nvSpPr>
        <p:spPr>
          <a:xfrm rot="1920612">
            <a:off x="10967391" y="833704"/>
            <a:ext cx="668704" cy="567426"/>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74" name="Google Shape;474;p9"/>
          <p:cNvSpPr/>
          <p:nvPr/>
        </p:nvSpPr>
        <p:spPr>
          <a:xfrm>
            <a:off x="462489" y="5418856"/>
            <a:ext cx="639574" cy="452289"/>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75" name="Google Shape;475;p9"/>
          <p:cNvSpPr/>
          <p:nvPr/>
        </p:nvSpPr>
        <p:spPr>
          <a:xfrm rot="-5400000">
            <a:off x="10661707" y="422573"/>
            <a:ext cx="373208" cy="477288"/>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76" name="Google Shape;476;p9"/>
          <p:cNvSpPr/>
          <p:nvPr/>
        </p:nvSpPr>
        <p:spPr>
          <a:xfrm>
            <a:off x="11735680" y="1053695"/>
            <a:ext cx="503611" cy="568851"/>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77" name="Google Shape;477;p9"/>
          <p:cNvSpPr/>
          <p:nvPr/>
        </p:nvSpPr>
        <p:spPr>
          <a:xfrm>
            <a:off x="345283" y="6610609"/>
            <a:ext cx="514730" cy="344086"/>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78" name="Google Shape;478;p9"/>
          <p:cNvSpPr/>
          <p:nvPr/>
        </p:nvSpPr>
        <p:spPr>
          <a:xfrm>
            <a:off x="11599127" y="1535209"/>
            <a:ext cx="233122" cy="249763"/>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79" name="Google Shape;479;p9"/>
          <p:cNvSpPr txBox="1">
            <a:spLocks noGrp="1"/>
          </p:cNvSpPr>
          <p:nvPr>
            <p:ph type="sldNum" idx="12"/>
          </p:nvPr>
        </p:nvSpPr>
        <p:spPr>
          <a:xfrm>
            <a:off x="5730200" y="6471066"/>
            <a:ext cx="731700" cy="386700"/>
          </a:xfrm>
          <a:prstGeom prst="rect">
            <a:avLst/>
          </a:prstGeom>
        </p:spPr>
        <p:txBody>
          <a:bodyPr spcFirstLastPara="1" wrap="square" lIns="121900" tIns="121900" rIns="121900" bIns="12190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0"/>
        <p:cNvGrpSpPr/>
        <p:nvPr/>
      </p:nvGrpSpPr>
      <p:grpSpPr>
        <a:xfrm>
          <a:off x="0" y="0"/>
          <a:ext cx="0" cy="0"/>
          <a:chOff x="0" y="0"/>
          <a:chExt cx="0" cy="0"/>
        </a:xfrm>
      </p:grpSpPr>
      <p:sp>
        <p:nvSpPr>
          <p:cNvPr id="481" name="Google Shape;481;p10"/>
          <p:cNvSpPr/>
          <p:nvPr/>
        </p:nvSpPr>
        <p:spPr>
          <a:xfrm>
            <a:off x="9737174" y="-392482"/>
            <a:ext cx="600733" cy="744978"/>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82" name="Google Shape;482;p10"/>
          <p:cNvSpPr/>
          <p:nvPr/>
        </p:nvSpPr>
        <p:spPr>
          <a:xfrm>
            <a:off x="-47166" y="4489283"/>
            <a:ext cx="591013" cy="672893"/>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83" name="Google Shape;483;p10"/>
          <p:cNvSpPr/>
          <p:nvPr/>
        </p:nvSpPr>
        <p:spPr>
          <a:xfrm>
            <a:off x="11757264" y="4586215"/>
            <a:ext cx="552210" cy="677016"/>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84" name="Google Shape;484;p10"/>
          <p:cNvSpPr/>
          <p:nvPr/>
        </p:nvSpPr>
        <p:spPr>
          <a:xfrm>
            <a:off x="11657298" y="5555569"/>
            <a:ext cx="660375" cy="453651"/>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85" name="Google Shape;485;p10"/>
          <p:cNvSpPr/>
          <p:nvPr/>
        </p:nvSpPr>
        <p:spPr>
          <a:xfrm>
            <a:off x="11147940" y="6009222"/>
            <a:ext cx="496690" cy="513331"/>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86" name="Google Shape;486;p10"/>
          <p:cNvSpPr/>
          <p:nvPr/>
        </p:nvSpPr>
        <p:spPr>
          <a:xfrm>
            <a:off x="-102771" y="1984025"/>
            <a:ext cx="452811" cy="534146"/>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87" name="Google Shape;487;p10"/>
          <p:cNvSpPr/>
          <p:nvPr/>
        </p:nvSpPr>
        <p:spPr>
          <a:xfrm>
            <a:off x="10736763" y="6433680"/>
            <a:ext cx="786656" cy="552172"/>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88" name="Google Shape;488;p10"/>
          <p:cNvSpPr/>
          <p:nvPr/>
        </p:nvSpPr>
        <p:spPr>
          <a:xfrm>
            <a:off x="10736770" y="5509769"/>
            <a:ext cx="517491" cy="545251"/>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89" name="Google Shape;489;p10"/>
          <p:cNvSpPr/>
          <p:nvPr/>
        </p:nvSpPr>
        <p:spPr>
          <a:xfrm>
            <a:off x="9907865" y="6497561"/>
            <a:ext cx="396807" cy="281646"/>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90" name="Google Shape;490;p10"/>
          <p:cNvSpPr/>
          <p:nvPr/>
        </p:nvSpPr>
        <p:spPr>
          <a:xfrm>
            <a:off x="11666300" y="6600167"/>
            <a:ext cx="384327" cy="245603"/>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91" name="Google Shape;491;p10"/>
          <p:cNvSpPr/>
          <p:nvPr/>
        </p:nvSpPr>
        <p:spPr>
          <a:xfrm>
            <a:off x="11363258" y="5333706"/>
            <a:ext cx="409288" cy="513369"/>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92" name="Google Shape;492;p10"/>
          <p:cNvSpPr/>
          <p:nvPr/>
        </p:nvSpPr>
        <p:spPr>
          <a:xfrm>
            <a:off x="11772538" y="6111824"/>
            <a:ext cx="521651" cy="385726"/>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93" name="Google Shape;493;p10"/>
          <p:cNvSpPr/>
          <p:nvPr/>
        </p:nvSpPr>
        <p:spPr>
          <a:xfrm>
            <a:off x="11951972" y="1784958"/>
            <a:ext cx="240044" cy="498052"/>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94" name="Google Shape;494;p10"/>
          <p:cNvSpPr/>
          <p:nvPr/>
        </p:nvSpPr>
        <p:spPr>
          <a:xfrm rot="-2426071">
            <a:off x="9480177" y="6502683"/>
            <a:ext cx="373219" cy="477303"/>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95" name="Google Shape;495;p10"/>
          <p:cNvSpPr/>
          <p:nvPr/>
        </p:nvSpPr>
        <p:spPr>
          <a:xfrm>
            <a:off x="10212864" y="5826928"/>
            <a:ext cx="503611" cy="568851"/>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96" name="Google Shape;496;p10"/>
          <p:cNvSpPr/>
          <p:nvPr/>
        </p:nvSpPr>
        <p:spPr>
          <a:xfrm>
            <a:off x="11730117" y="4104976"/>
            <a:ext cx="514730" cy="344086"/>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97" name="Google Shape;497;p10"/>
          <p:cNvSpPr/>
          <p:nvPr/>
        </p:nvSpPr>
        <p:spPr>
          <a:xfrm>
            <a:off x="10376560" y="6513509"/>
            <a:ext cx="233122" cy="249763"/>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98" name="Google Shape;498;p10"/>
          <p:cNvSpPr/>
          <p:nvPr/>
        </p:nvSpPr>
        <p:spPr>
          <a:xfrm>
            <a:off x="462503" y="811486"/>
            <a:ext cx="280284" cy="611852"/>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499" name="Google Shape;499;p10"/>
          <p:cNvSpPr/>
          <p:nvPr/>
        </p:nvSpPr>
        <p:spPr>
          <a:xfrm>
            <a:off x="860014" y="474615"/>
            <a:ext cx="552210" cy="677016"/>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00" name="Google Shape;500;p10"/>
          <p:cNvSpPr/>
          <p:nvPr/>
        </p:nvSpPr>
        <p:spPr>
          <a:xfrm>
            <a:off x="11091747" y="-39763"/>
            <a:ext cx="609091" cy="567451"/>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01" name="Google Shape;501;p10"/>
          <p:cNvSpPr/>
          <p:nvPr/>
        </p:nvSpPr>
        <p:spPr>
          <a:xfrm>
            <a:off x="-10" y="1351155"/>
            <a:ext cx="496690" cy="513331"/>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02" name="Google Shape;502;p10"/>
          <p:cNvSpPr/>
          <p:nvPr/>
        </p:nvSpPr>
        <p:spPr>
          <a:xfrm>
            <a:off x="11599142" y="238816"/>
            <a:ext cx="695056" cy="718656"/>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03" name="Google Shape;503;p10"/>
          <p:cNvSpPr/>
          <p:nvPr/>
        </p:nvSpPr>
        <p:spPr>
          <a:xfrm>
            <a:off x="933939" y="6076799"/>
            <a:ext cx="672893" cy="53417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04" name="Google Shape;504;p10"/>
          <p:cNvSpPr/>
          <p:nvPr/>
        </p:nvSpPr>
        <p:spPr>
          <a:xfrm>
            <a:off x="345289" y="-115002"/>
            <a:ext cx="627093" cy="589614"/>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05" name="Google Shape;505;p10"/>
          <p:cNvSpPr/>
          <p:nvPr/>
        </p:nvSpPr>
        <p:spPr>
          <a:xfrm>
            <a:off x="-46688" y="5434124"/>
            <a:ext cx="452811" cy="534146"/>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06" name="Google Shape;506;p10"/>
          <p:cNvSpPr/>
          <p:nvPr/>
        </p:nvSpPr>
        <p:spPr>
          <a:xfrm>
            <a:off x="961677" y="6664025"/>
            <a:ext cx="617412" cy="237283"/>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07" name="Google Shape;507;p10"/>
          <p:cNvSpPr/>
          <p:nvPr/>
        </p:nvSpPr>
        <p:spPr>
          <a:xfrm>
            <a:off x="-324170" y="72280"/>
            <a:ext cx="786656" cy="552172"/>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08" name="Google Shape;508;p10"/>
          <p:cNvSpPr/>
          <p:nvPr/>
        </p:nvSpPr>
        <p:spPr>
          <a:xfrm>
            <a:off x="10456070" y="-134497"/>
            <a:ext cx="517491" cy="545251"/>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09" name="Google Shape;509;p10"/>
          <p:cNvSpPr/>
          <p:nvPr/>
        </p:nvSpPr>
        <p:spPr>
          <a:xfrm>
            <a:off x="-51502" y="772061"/>
            <a:ext cx="396807" cy="281646"/>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10" name="Google Shape;510;p10"/>
          <p:cNvSpPr/>
          <p:nvPr/>
        </p:nvSpPr>
        <p:spPr>
          <a:xfrm>
            <a:off x="1871700" y="15334"/>
            <a:ext cx="384327" cy="245603"/>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11" name="Google Shape;511;p10"/>
          <p:cNvSpPr/>
          <p:nvPr/>
        </p:nvSpPr>
        <p:spPr>
          <a:xfrm>
            <a:off x="1274653" y="-76222"/>
            <a:ext cx="431488" cy="428728"/>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12" name="Google Shape;512;p10"/>
          <p:cNvSpPr/>
          <p:nvPr/>
        </p:nvSpPr>
        <p:spPr>
          <a:xfrm>
            <a:off x="1777725" y="6237939"/>
            <a:ext cx="409288" cy="513369"/>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13" name="Google Shape;513;p10"/>
          <p:cNvSpPr/>
          <p:nvPr/>
        </p:nvSpPr>
        <p:spPr>
          <a:xfrm>
            <a:off x="122166" y="6070570"/>
            <a:ext cx="554971" cy="5466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14" name="Google Shape;514;p10"/>
          <p:cNvSpPr/>
          <p:nvPr/>
        </p:nvSpPr>
        <p:spPr>
          <a:xfrm>
            <a:off x="2034238" y="6548458"/>
            <a:ext cx="521651" cy="385726"/>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15" name="Google Shape;515;p10"/>
          <p:cNvSpPr/>
          <p:nvPr/>
        </p:nvSpPr>
        <p:spPr>
          <a:xfrm>
            <a:off x="3605" y="6533641"/>
            <a:ext cx="240044" cy="498052"/>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16" name="Google Shape;516;p10"/>
          <p:cNvSpPr/>
          <p:nvPr/>
        </p:nvSpPr>
        <p:spPr>
          <a:xfrm rot="1920612">
            <a:off x="10967391" y="833704"/>
            <a:ext cx="668704" cy="567426"/>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17" name="Google Shape;517;p10"/>
          <p:cNvSpPr/>
          <p:nvPr/>
        </p:nvSpPr>
        <p:spPr>
          <a:xfrm>
            <a:off x="462489" y="5418856"/>
            <a:ext cx="639574" cy="452289"/>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18" name="Google Shape;518;p10"/>
          <p:cNvSpPr/>
          <p:nvPr/>
        </p:nvSpPr>
        <p:spPr>
          <a:xfrm rot="-5400000">
            <a:off x="10661707" y="422573"/>
            <a:ext cx="373208" cy="477288"/>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19" name="Google Shape;519;p10"/>
          <p:cNvSpPr/>
          <p:nvPr/>
        </p:nvSpPr>
        <p:spPr>
          <a:xfrm>
            <a:off x="11735680" y="1053695"/>
            <a:ext cx="503611" cy="568851"/>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20" name="Google Shape;520;p10"/>
          <p:cNvSpPr/>
          <p:nvPr/>
        </p:nvSpPr>
        <p:spPr>
          <a:xfrm>
            <a:off x="345283" y="6610609"/>
            <a:ext cx="514730" cy="344086"/>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21" name="Google Shape;521;p10"/>
          <p:cNvSpPr/>
          <p:nvPr/>
        </p:nvSpPr>
        <p:spPr>
          <a:xfrm>
            <a:off x="11599127" y="1535209"/>
            <a:ext cx="233122" cy="249763"/>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A4C2F4"/>
              </a:solidFill>
            </a:endParaRPr>
          </a:p>
        </p:txBody>
      </p:sp>
      <p:sp>
        <p:nvSpPr>
          <p:cNvPr id="522" name="Google Shape;522;p10"/>
          <p:cNvSpPr txBox="1">
            <a:spLocks noGrp="1"/>
          </p:cNvSpPr>
          <p:nvPr>
            <p:ph type="sldNum" idx="12"/>
          </p:nvPr>
        </p:nvSpPr>
        <p:spPr>
          <a:xfrm>
            <a:off x="5730200" y="6471066"/>
            <a:ext cx="731700" cy="386700"/>
          </a:xfrm>
          <a:prstGeom prst="rect">
            <a:avLst/>
          </a:prstGeom>
        </p:spPr>
        <p:txBody>
          <a:bodyPr spcFirstLastPara="1" wrap="square" lIns="121900" tIns="121900" rIns="121900" bIns="121900"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fr-CA"/>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 y="-2"/>
            <a:ext cx="12191964" cy="6857969"/>
            <a:chOff x="239950" y="872550"/>
            <a:chExt cx="7042900" cy="3961625"/>
          </a:xfrm>
        </p:grpSpPr>
        <p:sp>
          <p:nvSpPr>
            <p:cNvPr id="11" name="Google Shape;11;p1"/>
            <p:cNvSpPr/>
            <p:nvPr/>
          </p:nvSpPr>
          <p:spPr>
            <a:xfrm>
              <a:off x="239950" y="872550"/>
              <a:ext cx="7042900" cy="3961625"/>
            </a:xfrm>
            <a:custGeom>
              <a:avLst/>
              <a:gdLst/>
              <a:ahLst/>
              <a:cxnLst/>
              <a:rect l="l" t="t" r="r" b="b"/>
              <a:pathLst>
                <a:path w="281716" h="158465" fill="none" extrusionOk="0">
                  <a:moveTo>
                    <a:pt x="0" y="0"/>
                  </a:moveTo>
                  <a:lnTo>
                    <a:pt x="281715" y="0"/>
                  </a:lnTo>
                  <a:lnTo>
                    <a:pt x="281715" y="158464"/>
                  </a:lnTo>
                  <a:lnTo>
                    <a:pt x="0" y="158464"/>
                  </a:lnTo>
                  <a:lnTo>
                    <a:pt x="0" y="0"/>
                  </a:lnTo>
                  <a:close/>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 name="Google Shape;12;p1"/>
            <p:cNvSpPr/>
            <p:nvPr/>
          </p:nvSpPr>
          <p:spPr>
            <a:xfrm>
              <a:off x="239950" y="47617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 name="Google Shape;13;p1"/>
            <p:cNvSpPr/>
            <p:nvPr/>
          </p:nvSpPr>
          <p:spPr>
            <a:xfrm>
              <a:off x="239950" y="4690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 name="Google Shape;14;p1"/>
            <p:cNvSpPr/>
            <p:nvPr/>
          </p:nvSpPr>
          <p:spPr>
            <a:xfrm>
              <a:off x="239950" y="46177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 name="Google Shape;15;p1"/>
            <p:cNvSpPr/>
            <p:nvPr/>
          </p:nvSpPr>
          <p:spPr>
            <a:xfrm>
              <a:off x="239950" y="4546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 name="Google Shape;16;p1"/>
            <p:cNvSpPr/>
            <p:nvPr/>
          </p:nvSpPr>
          <p:spPr>
            <a:xfrm>
              <a:off x="239950" y="44737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 name="Google Shape;17;p1"/>
            <p:cNvSpPr/>
            <p:nvPr/>
          </p:nvSpPr>
          <p:spPr>
            <a:xfrm>
              <a:off x="239950" y="4402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 name="Google Shape;18;p1"/>
            <p:cNvSpPr/>
            <p:nvPr/>
          </p:nvSpPr>
          <p:spPr>
            <a:xfrm>
              <a:off x="239950" y="43297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 name="Google Shape;19;p1"/>
            <p:cNvSpPr/>
            <p:nvPr/>
          </p:nvSpPr>
          <p:spPr>
            <a:xfrm>
              <a:off x="239950" y="4258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 name="Google Shape;20;p1"/>
            <p:cNvSpPr/>
            <p:nvPr/>
          </p:nvSpPr>
          <p:spPr>
            <a:xfrm>
              <a:off x="239950" y="41858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 name="Google Shape;21;p1"/>
            <p:cNvSpPr/>
            <p:nvPr/>
          </p:nvSpPr>
          <p:spPr>
            <a:xfrm>
              <a:off x="239950" y="4114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 name="Google Shape;22;p1"/>
            <p:cNvSpPr/>
            <p:nvPr/>
          </p:nvSpPr>
          <p:spPr>
            <a:xfrm>
              <a:off x="239950" y="40418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 name="Google Shape;23;p1"/>
            <p:cNvSpPr/>
            <p:nvPr/>
          </p:nvSpPr>
          <p:spPr>
            <a:xfrm>
              <a:off x="239950" y="39693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 name="Google Shape;24;p1"/>
            <p:cNvSpPr/>
            <p:nvPr/>
          </p:nvSpPr>
          <p:spPr>
            <a:xfrm>
              <a:off x="239950" y="38978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 name="Google Shape;25;p1"/>
            <p:cNvSpPr/>
            <p:nvPr/>
          </p:nvSpPr>
          <p:spPr>
            <a:xfrm>
              <a:off x="239950" y="38254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 name="Google Shape;26;p1"/>
            <p:cNvSpPr/>
            <p:nvPr/>
          </p:nvSpPr>
          <p:spPr>
            <a:xfrm>
              <a:off x="239950" y="37538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 name="Google Shape;27;p1"/>
            <p:cNvSpPr/>
            <p:nvPr/>
          </p:nvSpPr>
          <p:spPr>
            <a:xfrm>
              <a:off x="239950" y="36814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 name="Google Shape;28;p1"/>
            <p:cNvSpPr/>
            <p:nvPr/>
          </p:nvSpPr>
          <p:spPr>
            <a:xfrm>
              <a:off x="239950" y="36099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 name="Google Shape;29;p1"/>
            <p:cNvSpPr/>
            <p:nvPr/>
          </p:nvSpPr>
          <p:spPr>
            <a:xfrm>
              <a:off x="239950" y="35374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 name="Google Shape;30;p1"/>
            <p:cNvSpPr/>
            <p:nvPr/>
          </p:nvSpPr>
          <p:spPr>
            <a:xfrm>
              <a:off x="239950" y="34659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 name="Google Shape;31;p1"/>
            <p:cNvSpPr/>
            <p:nvPr/>
          </p:nvSpPr>
          <p:spPr>
            <a:xfrm>
              <a:off x="239950" y="33934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 name="Google Shape;32;p1"/>
            <p:cNvSpPr/>
            <p:nvPr/>
          </p:nvSpPr>
          <p:spPr>
            <a:xfrm>
              <a:off x="239950" y="33219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 name="Google Shape;33;p1"/>
            <p:cNvSpPr/>
            <p:nvPr/>
          </p:nvSpPr>
          <p:spPr>
            <a:xfrm>
              <a:off x="239950" y="32495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 name="Google Shape;34;p1"/>
            <p:cNvSpPr/>
            <p:nvPr/>
          </p:nvSpPr>
          <p:spPr>
            <a:xfrm>
              <a:off x="239950" y="31770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 name="Google Shape;35;p1"/>
            <p:cNvSpPr/>
            <p:nvPr/>
          </p:nvSpPr>
          <p:spPr>
            <a:xfrm>
              <a:off x="239950" y="31055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 name="Google Shape;36;p1"/>
            <p:cNvSpPr/>
            <p:nvPr/>
          </p:nvSpPr>
          <p:spPr>
            <a:xfrm>
              <a:off x="239950" y="3033100"/>
              <a:ext cx="7042900" cy="0"/>
            </a:xfrm>
            <a:custGeom>
              <a:avLst/>
              <a:gdLst/>
              <a:ahLst/>
              <a:cxnLst/>
              <a:rect l="l" t="t" r="r" b="b"/>
              <a:pathLst>
                <a:path w="281716"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 name="Google Shape;37;p1"/>
            <p:cNvSpPr/>
            <p:nvPr/>
          </p:nvSpPr>
          <p:spPr>
            <a:xfrm>
              <a:off x="239950" y="29615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 name="Google Shape;38;p1"/>
            <p:cNvSpPr/>
            <p:nvPr/>
          </p:nvSpPr>
          <p:spPr>
            <a:xfrm>
              <a:off x="239950" y="28891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 name="Google Shape;39;p1"/>
            <p:cNvSpPr/>
            <p:nvPr/>
          </p:nvSpPr>
          <p:spPr>
            <a:xfrm>
              <a:off x="239950" y="28175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 name="Google Shape;40;p1"/>
            <p:cNvSpPr/>
            <p:nvPr/>
          </p:nvSpPr>
          <p:spPr>
            <a:xfrm>
              <a:off x="239950" y="27451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 name="Google Shape;41;p1"/>
            <p:cNvSpPr/>
            <p:nvPr/>
          </p:nvSpPr>
          <p:spPr>
            <a:xfrm>
              <a:off x="239950" y="26736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 name="Google Shape;42;p1"/>
            <p:cNvSpPr/>
            <p:nvPr/>
          </p:nvSpPr>
          <p:spPr>
            <a:xfrm>
              <a:off x="239950" y="2601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 name="Google Shape;43;p1"/>
            <p:cNvSpPr/>
            <p:nvPr/>
          </p:nvSpPr>
          <p:spPr>
            <a:xfrm>
              <a:off x="239950" y="25296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 name="Google Shape;44;p1"/>
            <p:cNvSpPr/>
            <p:nvPr/>
          </p:nvSpPr>
          <p:spPr>
            <a:xfrm>
              <a:off x="239950" y="2457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 name="Google Shape;45;p1"/>
            <p:cNvSpPr/>
            <p:nvPr/>
          </p:nvSpPr>
          <p:spPr>
            <a:xfrm>
              <a:off x="239950" y="23847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 name="Google Shape;46;p1"/>
            <p:cNvSpPr/>
            <p:nvPr/>
          </p:nvSpPr>
          <p:spPr>
            <a:xfrm>
              <a:off x="239950" y="2313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 name="Google Shape;47;p1"/>
            <p:cNvSpPr/>
            <p:nvPr/>
          </p:nvSpPr>
          <p:spPr>
            <a:xfrm>
              <a:off x="239950" y="22407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 name="Google Shape;48;p1"/>
            <p:cNvSpPr/>
            <p:nvPr/>
          </p:nvSpPr>
          <p:spPr>
            <a:xfrm>
              <a:off x="239950" y="2169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 name="Google Shape;49;p1"/>
            <p:cNvSpPr/>
            <p:nvPr/>
          </p:nvSpPr>
          <p:spPr>
            <a:xfrm>
              <a:off x="239950" y="20968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 name="Google Shape;50;p1"/>
            <p:cNvSpPr/>
            <p:nvPr/>
          </p:nvSpPr>
          <p:spPr>
            <a:xfrm>
              <a:off x="239950" y="2025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 name="Google Shape;51;p1"/>
            <p:cNvSpPr/>
            <p:nvPr/>
          </p:nvSpPr>
          <p:spPr>
            <a:xfrm>
              <a:off x="239950" y="19528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 name="Google Shape;52;p1"/>
            <p:cNvSpPr/>
            <p:nvPr/>
          </p:nvSpPr>
          <p:spPr>
            <a:xfrm>
              <a:off x="239950" y="18813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 name="Google Shape;53;p1"/>
            <p:cNvSpPr/>
            <p:nvPr/>
          </p:nvSpPr>
          <p:spPr>
            <a:xfrm>
              <a:off x="239950" y="18088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 name="Google Shape;54;p1"/>
            <p:cNvSpPr/>
            <p:nvPr/>
          </p:nvSpPr>
          <p:spPr>
            <a:xfrm>
              <a:off x="239950" y="17373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 name="Google Shape;55;p1"/>
            <p:cNvSpPr/>
            <p:nvPr/>
          </p:nvSpPr>
          <p:spPr>
            <a:xfrm>
              <a:off x="239950" y="16648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 name="Google Shape;56;p1"/>
            <p:cNvSpPr/>
            <p:nvPr/>
          </p:nvSpPr>
          <p:spPr>
            <a:xfrm>
              <a:off x="239950" y="15924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 name="Google Shape;57;p1"/>
            <p:cNvSpPr/>
            <p:nvPr/>
          </p:nvSpPr>
          <p:spPr>
            <a:xfrm>
              <a:off x="239950" y="15209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 name="Google Shape;58;p1"/>
            <p:cNvSpPr/>
            <p:nvPr/>
          </p:nvSpPr>
          <p:spPr>
            <a:xfrm>
              <a:off x="239950" y="14484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 name="Google Shape;59;p1"/>
            <p:cNvSpPr/>
            <p:nvPr/>
          </p:nvSpPr>
          <p:spPr>
            <a:xfrm>
              <a:off x="239950" y="13769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 name="Google Shape;60;p1"/>
            <p:cNvSpPr/>
            <p:nvPr/>
          </p:nvSpPr>
          <p:spPr>
            <a:xfrm>
              <a:off x="239950" y="13044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 name="Google Shape;61;p1"/>
            <p:cNvSpPr/>
            <p:nvPr/>
          </p:nvSpPr>
          <p:spPr>
            <a:xfrm>
              <a:off x="239950" y="12329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 name="Google Shape;62;p1"/>
            <p:cNvSpPr/>
            <p:nvPr/>
          </p:nvSpPr>
          <p:spPr>
            <a:xfrm>
              <a:off x="239950" y="11605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 name="Google Shape;63;p1"/>
            <p:cNvSpPr/>
            <p:nvPr/>
          </p:nvSpPr>
          <p:spPr>
            <a:xfrm>
              <a:off x="239950" y="10889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 name="Google Shape;64;p1"/>
            <p:cNvSpPr/>
            <p:nvPr/>
          </p:nvSpPr>
          <p:spPr>
            <a:xfrm>
              <a:off x="239950" y="10165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 name="Google Shape;65;p1"/>
            <p:cNvSpPr/>
            <p:nvPr/>
          </p:nvSpPr>
          <p:spPr>
            <a:xfrm>
              <a:off x="239950" y="9450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 name="Google Shape;66;p1"/>
            <p:cNvSpPr/>
            <p:nvPr/>
          </p:nvSpPr>
          <p:spPr>
            <a:xfrm>
              <a:off x="7210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 name="Google Shape;67;p1"/>
            <p:cNvSpPr/>
            <p:nvPr/>
          </p:nvSpPr>
          <p:spPr>
            <a:xfrm>
              <a:off x="7137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 name="Google Shape;68;p1"/>
            <p:cNvSpPr/>
            <p:nvPr/>
          </p:nvSpPr>
          <p:spPr>
            <a:xfrm>
              <a:off x="70645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 name="Google Shape;69;p1"/>
            <p:cNvSpPr/>
            <p:nvPr/>
          </p:nvSpPr>
          <p:spPr>
            <a:xfrm>
              <a:off x="69921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 name="Google Shape;70;p1"/>
            <p:cNvSpPr/>
            <p:nvPr/>
          </p:nvSpPr>
          <p:spPr>
            <a:xfrm>
              <a:off x="69196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 name="Google Shape;71;p1"/>
            <p:cNvSpPr/>
            <p:nvPr/>
          </p:nvSpPr>
          <p:spPr>
            <a:xfrm>
              <a:off x="6847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 name="Google Shape;72;p1"/>
            <p:cNvSpPr/>
            <p:nvPr/>
          </p:nvSpPr>
          <p:spPr>
            <a:xfrm>
              <a:off x="6774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 name="Google Shape;73;p1"/>
            <p:cNvSpPr/>
            <p:nvPr/>
          </p:nvSpPr>
          <p:spPr>
            <a:xfrm>
              <a:off x="6702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 name="Google Shape;74;p1"/>
            <p:cNvSpPr/>
            <p:nvPr/>
          </p:nvSpPr>
          <p:spPr>
            <a:xfrm>
              <a:off x="66289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 name="Google Shape;75;p1"/>
            <p:cNvSpPr/>
            <p:nvPr/>
          </p:nvSpPr>
          <p:spPr>
            <a:xfrm>
              <a:off x="65565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 name="Google Shape;76;p1"/>
            <p:cNvSpPr/>
            <p:nvPr/>
          </p:nvSpPr>
          <p:spPr>
            <a:xfrm>
              <a:off x="64840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 name="Google Shape;77;p1"/>
            <p:cNvSpPr/>
            <p:nvPr/>
          </p:nvSpPr>
          <p:spPr>
            <a:xfrm>
              <a:off x="6411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 name="Google Shape;78;p1"/>
            <p:cNvSpPr/>
            <p:nvPr/>
          </p:nvSpPr>
          <p:spPr>
            <a:xfrm>
              <a:off x="633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 name="Google Shape;79;p1"/>
            <p:cNvSpPr/>
            <p:nvPr/>
          </p:nvSpPr>
          <p:spPr>
            <a:xfrm>
              <a:off x="6266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 name="Google Shape;80;p1"/>
            <p:cNvSpPr/>
            <p:nvPr/>
          </p:nvSpPr>
          <p:spPr>
            <a:xfrm>
              <a:off x="6193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 name="Google Shape;81;p1"/>
            <p:cNvSpPr/>
            <p:nvPr/>
          </p:nvSpPr>
          <p:spPr>
            <a:xfrm>
              <a:off x="6120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 name="Google Shape;82;p1"/>
            <p:cNvSpPr/>
            <p:nvPr/>
          </p:nvSpPr>
          <p:spPr>
            <a:xfrm>
              <a:off x="60484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 name="Google Shape;83;p1"/>
            <p:cNvSpPr/>
            <p:nvPr/>
          </p:nvSpPr>
          <p:spPr>
            <a:xfrm>
              <a:off x="5976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 name="Google Shape;84;p1"/>
            <p:cNvSpPr/>
            <p:nvPr/>
          </p:nvSpPr>
          <p:spPr>
            <a:xfrm>
              <a:off x="5903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 name="Google Shape;85;p1"/>
            <p:cNvSpPr/>
            <p:nvPr/>
          </p:nvSpPr>
          <p:spPr>
            <a:xfrm>
              <a:off x="5830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 name="Google Shape;86;p1"/>
            <p:cNvSpPr/>
            <p:nvPr/>
          </p:nvSpPr>
          <p:spPr>
            <a:xfrm>
              <a:off x="5757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 name="Google Shape;87;p1"/>
            <p:cNvSpPr/>
            <p:nvPr/>
          </p:nvSpPr>
          <p:spPr>
            <a:xfrm>
              <a:off x="5685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 name="Google Shape;88;p1"/>
            <p:cNvSpPr/>
            <p:nvPr/>
          </p:nvSpPr>
          <p:spPr>
            <a:xfrm>
              <a:off x="56129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 name="Google Shape;89;p1"/>
            <p:cNvSpPr/>
            <p:nvPr/>
          </p:nvSpPr>
          <p:spPr>
            <a:xfrm>
              <a:off x="5540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 name="Google Shape;90;p1"/>
            <p:cNvSpPr/>
            <p:nvPr/>
          </p:nvSpPr>
          <p:spPr>
            <a:xfrm>
              <a:off x="5468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 name="Google Shape;91;p1"/>
            <p:cNvSpPr/>
            <p:nvPr/>
          </p:nvSpPr>
          <p:spPr>
            <a:xfrm>
              <a:off x="5394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 name="Google Shape;92;p1"/>
            <p:cNvSpPr/>
            <p:nvPr/>
          </p:nvSpPr>
          <p:spPr>
            <a:xfrm>
              <a:off x="53222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 name="Google Shape;93;p1"/>
            <p:cNvSpPr/>
            <p:nvPr/>
          </p:nvSpPr>
          <p:spPr>
            <a:xfrm>
              <a:off x="5249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 name="Google Shape;94;p1"/>
            <p:cNvSpPr/>
            <p:nvPr/>
          </p:nvSpPr>
          <p:spPr>
            <a:xfrm>
              <a:off x="5177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5" name="Google Shape;95;p1"/>
            <p:cNvSpPr/>
            <p:nvPr/>
          </p:nvSpPr>
          <p:spPr>
            <a:xfrm>
              <a:off x="510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6" name="Google Shape;96;p1"/>
            <p:cNvSpPr/>
            <p:nvPr/>
          </p:nvSpPr>
          <p:spPr>
            <a:xfrm>
              <a:off x="5032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 name="Google Shape;97;p1"/>
            <p:cNvSpPr/>
            <p:nvPr/>
          </p:nvSpPr>
          <p:spPr>
            <a:xfrm>
              <a:off x="4959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 name="Google Shape;98;p1"/>
            <p:cNvSpPr/>
            <p:nvPr/>
          </p:nvSpPr>
          <p:spPr>
            <a:xfrm>
              <a:off x="4886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 name="Google Shape;99;p1"/>
            <p:cNvSpPr/>
            <p:nvPr/>
          </p:nvSpPr>
          <p:spPr>
            <a:xfrm>
              <a:off x="48141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 name="Google Shape;100;p1"/>
            <p:cNvSpPr/>
            <p:nvPr/>
          </p:nvSpPr>
          <p:spPr>
            <a:xfrm>
              <a:off x="4741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 name="Google Shape;101;p1"/>
            <p:cNvSpPr/>
            <p:nvPr/>
          </p:nvSpPr>
          <p:spPr>
            <a:xfrm>
              <a:off x="4669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 name="Google Shape;102;p1"/>
            <p:cNvSpPr/>
            <p:nvPr/>
          </p:nvSpPr>
          <p:spPr>
            <a:xfrm>
              <a:off x="4596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 name="Google Shape;103;p1"/>
            <p:cNvSpPr/>
            <p:nvPr/>
          </p:nvSpPr>
          <p:spPr>
            <a:xfrm>
              <a:off x="4523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 name="Google Shape;104;p1"/>
            <p:cNvSpPr/>
            <p:nvPr/>
          </p:nvSpPr>
          <p:spPr>
            <a:xfrm>
              <a:off x="4451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 name="Google Shape;105;p1"/>
            <p:cNvSpPr/>
            <p:nvPr/>
          </p:nvSpPr>
          <p:spPr>
            <a:xfrm>
              <a:off x="43785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 name="Google Shape;106;p1"/>
            <p:cNvSpPr/>
            <p:nvPr/>
          </p:nvSpPr>
          <p:spPr>
            <a:xfrm>
              <a:off x="4306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 name="Google Shape;107;p1"/>
            <p:cNvSpPr/>
            <p:nvPr/>
          </p:nvSpPr>
          <p:spPr>
            <a:xfrm>
              <a:off x="4233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 name="Google Shape;108;p1"/>
            <p:cNvSpPr/>
            <p:nvPr/>
          </p:nvSpPr>
          <p:spPr>
            <a:xfrm>
              <a:off x="4160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 name="Google Shape;109;p1"/>
            <p:cNvSpPr/>
            <p:nvPr/>
          </p:nvSpPr>
          <p:spPr>
            <a:xfrm>
              <a:off x="40878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 name="Google Shape;110;p1"/>
            <p:cNvSpPr/>
            <p:nvPr/>
          </p:nvSpPr>
          <p:spPr>
            <a:xfrm>
              <a:off x="4015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 name="Google Shape;111;p1"/>
            <p:cNvSpPr/>
            <p:nvPr/>
          </p:nvSpPr>
          <p:spPr>
            <a:xfrm>
              <a:off x="3942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 name="Google Shape;112;p1"/>
            <p:cNvSpPr/>
            <p:nvPr/>
          </p:nvSpPr>
          <p:spPr>
            <a:xfrm>
              <a:off x="38705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3" name="Google Shape;113;p1"/>
            <p:cNvSpPr/>
            <p:nvPr/>
          </p:nvSpPr>
          <p:spPr>
            <a:xfrm>
              <a:off x="3798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4" name="Google Shape;114;p1"/>
            <p:cNvSpPr/>
            <p:nvPr/>
          </p:nvSpPr>
          <p:spPr>
            <a:xfrm>
              <a:off x="3724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 name="Google Shape;115;p1"/>
            <p:cNvSpPr/>
            <p:nvPr/>
          </p:nvSpPr>
          <p:spPr>
            <a:xfrm>
              <a:off x="3652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 name="Google Shape;116;p1"/>
            <p:cNvSpPr/>
            <p:nvPr/>
          </p:nvSpPr>
          <p:spPr>
            <a:xfrm>
              <a:off x="3579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 name="Google Shape;117;p1"/>
            <p:cNvSpPr/>
            <p:nvPr/>
          </p:nvSpPr>
          <p:spPr>
            <a:xfrm>
              <a:off x="3507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 name="Google Shape;118;p1"/>
            <p:cNvSpPr/>
            <p:nvPr/>
          </p:nvSpPr>
          <p:spPr>
            <a:xfrm>
              <a:off x="3434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 name="Google Shape;119;p1"/>
            <p:cNvSpPr/>
            <p:nvPr/>
          </p:nvSpPr>
          <p:spPr>
            <a:xfrm>
              <a:off x="3362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 name="Google Shape;120;p1"/>
            <p:cNvSpPr/>
            <p:nvPr/>
          </p:nvSpPr>
          <p:spPr>
            <a:xfrm>
              <a:off x="3289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 name="Google Shape;121;p1"/>
            <p:cNvSpPr/>
            <p:nvPr/>
          </p:nvSpPr>
          <p:spPr>
            <a:xfrm>
              <a:off x="3216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 name="Google Shape;122;p1"/>
            <p:cNvSpPr/>
            <p:nvPr/>
          </p:nvSpPr>
          <p:spPr>
            <a:xfrm>
              <a:off x="31442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 name="Google Shape;123;p1"/>
            <p:cNvSpPr/>
            <p:nvPr/>
          </p:nvSpPr>
          <p:spPr>
            <a:xfrm>
              <a:off x="3071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 name="Google Shape;124;p1"/>
            <p:cNvSpPr/>
            <p:nvPr/>
          </p:nvSpPr>
          <p:spPr>
            <a:xfrm>
              <a:off x="2999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 name="Google Shape;125;p1"/>
            <p:cNvSpPr/>
            <p:nvPr/>
          </p:nvSpPr>
          <p:spPr>
            <a:xfrm>
              <a:off x="2925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 name="Google Shape;126;p1"/>
            <p:cNvSpPr/>
            <p:nvPr/>
          </p:nvSpPr>
          <p:spPr>
            <a:xfrm>
              <a:off x="28535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 name="Google Shape;127;p1"/>
            <p:cNvSpPr/>
            <p:nvPr/>
          </p:nvSpPr>
          <p:spPr>
            <a:xfrm>
              <a:off x="2781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 name="Google Shape;128;p1"/>
            <p:cNvSpPr/>
            <p:nvPr/>
          </p:nvSpPr>
          <p:spPr>
            <a:xfrm>
              <a:off x="27086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 name="Google Shape;129;p1"/>
            <p:cNvSpPr/>
            <p:nvPr/>
          </p:nvSpPr>
          <p:spPr>
            <a:xfrm>
              <a:off x="2636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 name="Google Shape;130;p1"/>
            <p:cNvSpPr/>
            <p:nvPr/>
          </p:nvSpPr>
          <p:spPr>
            <a:xfrm>
              <a:off x="2563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 name="Google Shape;131;p1"/>
            <p:cNvSpPr/>
            <p:nvPr/>
          </p:nvSpPr>
          <p:spPr>
            <a:xfrm>
              <a:off x="2490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 name="Google Shape;132;p1"/>
            <p:cNvSpPr/>
            <p:nvPr/>
          </p:nvSpPr>
          <p:spPr>
            <a:xfrm>
              <a:off x="2417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 name="Google Shape;133;p1"/>
            <p:cNvSpPr/>
            <p:nvPr/>
          </p:nvSpPr>
          <p:spPr>
            <a:xfrm>
              <a:off x="2345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 name="Google Shape;134;p1"/>
            <p:cNvSpPr/>
            <p:nvPr/>
          </p:nvSpPr>
          <p:spPr>
            <a:xfrm>
              <a:off x="2273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 name="Google Shape;135;p1"/>
            <p:cNvSpPr/>
            <p:nvPr/>
          </p:nvSpPr>
          <p:spPr>
            <a:xfrm>
              <a:off x="2200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 name="Google Shape;136;p1"/>
            <p:cNvSpPr/>
            <p:nvPr/>
          </p:nvSpPr>
          <p:spPr>
            <a:xfrm>
              <a:off x="2128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 name="Google Shape;137;p1"/>
            <p:cNvSpPr/>
            <p:nvPr/>
          </p:nvSpPr>
          <p:spPr>
            <a:xfrm>
              <a:off x="2054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 name="Google Shape;138;p1"/>
            <p:cNvSpPr/>
            <p:nvPr/>
          </p:nvSpPr>
          <p:spPr>
            <a:xfrm>
              <a:off x="1982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9" name="Google Shape;139;p1"/>
            <p:cNvSpPr/>
            <p:nvPr/>
          </p:nvSpPr>
          <p:spPr>
            <a:xfrm>
              <a:off x="19098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 name="Google Shape;140;p1"/>
            <p:cNvSpPr/>
            <p:nvPr/>
          </p:nvSpPr>
          <p:spPr>
            <a:xfrm>
              <a:off x="1837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 name="Google Shape;141;p1"/>
            <p:cNvSpPr/>
            <p:nvPr/>
          </p:nvSpPr>
          <p:spPr>
            <a:xfrm>
              <a:off x="1764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 name="Google Shape;142;p1"/>
            <p:cNvSpPr/>
            <p:nvPr/>
          </p:nvSpPr>
          <p:spPr>
            <a:xfrm>
              <a:off x="1692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 name="Google Shape;143;p1"/>
            <p:cNvSpPr/>
            <p:nvPr/>
          </p:nvSpPr>
          <p:spPr>
            <a:xfrm>
              <a:off x="161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4" name="Google Shape;144;p1"/>
            <p:cNvSpPr/>
            <p:nvPr/>
          </p:nvSpPr>
          <p:spPr>
            <a:xfrm>
              <a:off x="1546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 name="Google Shape;145;p1"/>
            <p:cNvSpPr/>
            <p:nvPr/>
          </p:nvSpPr>
          <p:spPr>
            <a:xfrm>
              <a:off x="14742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 name="Google Shape;146;p1"/>
            <p:cNvSpPr/>
            <p:nvPr/>
          </p:nvSpPr>
          <p:spPr>
            <a:xfrm>
              <a:off x="1401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 name="Google Shape;147;p1"/>
            <p:cNvSpPr/>
            <p:nvPr/>
          </p:nvSpPr>
          <p:spPr>
            <a:xfrm>
              <a:off x="1329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8" name="Google Shape;148;p1"/>
            <p:cNvSpPr/>
            <p:nvPr/>
          </p:nvSpPr>
          <p:spPr>
            <a:xfrm>
              <a:off x="1256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9" name="Google Shape;149;p1"/>
            <p:cNvSpPr/>
            <p:nvPr/>
          </p:nvSpPr>
          <p:spPr>
            <a:xfrm>
              <a:off x="1183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0" name="Google Shape;150;p1"/>
            <p:cNvSpPr/>
            <p:nvPr/>
          </p:nvSpPr>
          <p:spPr>
            <a:xfrm>
              <a:off x="1111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 name="Google Shape;151;p1"/>
            <p:cNvSpPr/>
            <p:nvPr/>
          </p:nvSpPr>
          <p:spPr>
            <a:xfrm>
              <a:off x="10387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2" name="Google Shape;152;p1"/>
            <p:cNvSpPr/>
            <p:nvPr/>
          </p:nvSpPr>
          <p:spPr>
            <a:xfrm>
              <a:off x="9662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3" name="Google Shape;153;p1"/>
            <p:cNvSpPr/>
            <p:nvPr/>
          </p:nvSpPr>
          <p:spPr>
            <a:xfrm>
              <a:off x="8938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 name="Google Shape;154;p1"/>
            <p:cNvSpPr/>
            <p:nvPr/>
          </p:nvSpPr>
          <p:spPr>
            <a:xfrm>
              <a:off x="820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 name="Google Shape;155;p1"/>
            <p:cNvSpPr/>
            <p:nvPr/>
          </p:nvSpPr>
          <p:spPr>
            <a:xfrm>
              <a:off x="747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 name="Google Shape;156;p1"/>
            <p:cNvSpPr/>
            <p:nvPr/>
          </p:nvSpPr>
          <p:spPr>
            <a:xfrm>
              <a:off x="675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7" name="Google Shape;157;p1"/>
            <p:cNvSpPr/>
            <p:nvPr/>
          </p:nvSpPr>
          <p:spPr>
            <a:xfrm>
              <a:off x="6031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 name="Google Shape;158;p1"/>
            <p:cNvSpPr/>
            <p:nvPr/>
          </p:nvSpPr>
          <p:spPr>
            <a:xfrm>
              <a:off x="5306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 name="Google Shape;159;p1"/>
            <p:cNvSpPr/>
            <p:nvPr/>
          </p:nvSpPr>
          <p:spPr>
            <a:xfrm>
              <a:off x="4582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 name="Google Shape;160;p1"/>
            <p:cNvSpPr/>
            <p:nvPr/>
          </p:nvSpPr>
          <p:spPr>
            <a:xfrm>
              <a:off x="38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 name="Google Shape;161;p1"/>
            <p:cNvSpPr/>
            <p:nvPr/>
          </p:nvSpPr>
          <p:spPr>
            <a:xfrm>
              <a:off x="312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62" name="Google Shape;162;p1"/>
          <p:cNvSpPr txBox="1">
            <a:spLocks noGrp="1"/>
          </p:cNvSpPr>
          <p:nvPr>
            <p:ph type="title"/>
          </p:nvPr>
        </p:nvSpPr>
        <p:spPr>
          <a:xfrm>
            <a:off x="997233" y="300033"/>
            <a:ext cx="9055500" cy="1143300"/>
          </a:xfrm>
          <a:prstGeom prst="rect">
            <a:avLst/>
          </a:prstGeom>
          <a:noFill/>
          <a:ln>
            <a:noFill/>
          </a:ln>
        </p:spPr>
        <p:txBody>
          <a:bodyPr spcFirstLastPara="1" wrap="square" lIns="121900" tIns="121900" rIns="121900" bIns="121900" anchor="b" anchorCtr="0">
            <a:noAutofit/>
          </a:bodyPr>
          <a:lstStyle>
            <a:lvl1pPr lvl="0"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1pPr>
            <a:lvl2pPr lvl="1"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2pPr>
            <a:lvl3pPr lvl="2"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3pPr>
            <a:lvl4pPr lvl="3"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4pPr>
            <a:lvl5pPr lvl="4"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5pPr>
            <a:lvl6pPr lvl="5"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6pPr>
            <a:lvl7pPr lvl="6"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7pPr>
            <a:lvl8pPr lvl="7"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8pPr>
            <a:lvl9pPr lvl="8"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9pPr>
          </a:lstStyle>
          <a:p>
            <a:endParaRPr/>
          </a:p>
        </p:txBody>
      </p:sp>
      <p:sp>
        <p:nvSpPr>
          <p:cNvPr id="163" name="Google Shape;163;p1"/>
          <p:cNvSpPr txBox="1">
            <a:spLocks noGrp="1"/>
          </p:cNvSpPr>
          <p:nvPr>
            <p:ph type="body" idx="1"/>
          </p:nvPr>
        </p:nvSpPr>
        <p:spPr>
          <a:xfrm>
            <a:off x="997233" y="1753200"/>
            <a:ext cx="9055500" cy="4814400"/>
          </a:xfrm>
          <a:prstGeom prst="rect">
            <a:avLst/>
          </a:prstGeom>
          <a:noFill/>
          <a:ln>
            <a:noFill/>
          </a:ln>
        </p:spPr>
        <p:txBody>
          <a:bodyPr spcFirstLastPara="1" wrap="square" lIns="121900" tIns="121900" rIns="121900" bIns="121900" anchor="t" anchorCtr="0">
            <a:noAutofit/>
          </a:bodyPr>
          <a:lstStyle>
            <a:lvl1pPr marL="457200" lvl="0" indent="-450850" rtl="0">
              <a:spcBef>
                <a:spcPts val="800"/>
              </a:spcBef>
              <a:spcAft>
                <a:spcPts val="0"/>
              </a:spcAft>
              <a:buClr>
                <a:schemeClr val="dk1"/>
              </a:buClr>
              <a:buSzPts val="3500"/>
              <a:buFont typeface="Dosis"/>
              <a:buChar char="✘"/>
              <a:defRPr sz="3500">
                <a:solidFill>
                  <a:schemeClr val="dk1"/>
                </a:solidFill>
                <a:latin typeface="Dosis"/>
                <a:ea typeface="Dosis"/>
                <a:cs typeface="Dosis"/>
                <a:sym typeface="Dosis"/>
              </a:defRPr>
            </a:lvl1pPr>
            <a:lvl2pPr marL="914400" lvl="1" indent="-400050" rtl="0">
              <a:spcBef>
                <a:spcPts val="0"/>
              </a:spcBef>
              <a:spcAft>
                <a:spcPts val="0"/>
              </a:spcAft>
              <a:buClr>
                <a:schemeClr val="dk1"/>
              </a:buClr>
              <a:buSzPts val="2700"/>
              <a:buFont typeface="Dosis"/>
              <a:buChar char="✗"/>
              <a:defRPr sz="2700">
                <a:solidFill>
                  <a:schemeClr val="dk1"/>
                </a:solidFill>
                <a:latin typeface="Dosis"/>
                <a:ea typeface="Dosis"/>
                <a:cs typeface="Dosis"/>
                <a:sym typeface="Dosis"/>
              </a:defRPr>
            </a:lvl2pPr>
            <a:lvl3pPr marL="1371600" lvl="2" indent="-400050" rtl="0">
              <a:spcBef>
                <a:spcPts val="0"/>
              </a:spcBef>
              <a:spcAft>
                <a:spcPts val="0"/>
              </a:spcAft>
              <a:buClr>
                <a:schemeClr val="dk1"/>
              </a:buClr>
              <a:buSzPts val="2700"/>
              <a:buFont typeface="Dosis"/>
              <a:buChar char="■"/>
              <a:defRPr sz="2700">
                <a:solidFill>
                  <a:schemeClr val="dk1"/>
                </a:solidFill>
                <a:latin typeface="Dosis"/>
                <a:ea typeface="Dosis"/>
                <a:cs typeface="Dosis"/>
                <a:sym typeface="Dosis"/>
              </a:defRPr>
            </a:lvl3pPr>
            <a:lvl4pPr marL="1828800" lvl="3" indent="-381000" rtl="0">
              <a:spcBef>
                <a:spcPts val="0"/>
              </a:spcBef>
              <a:spcAft>
                <a:spcPts val="0"/>
              </a:spcAft>
              <a:buClr>
                <a:schemeClr val="dk1"/>
              </a:buClr>
              <a:buSzPts val="2400"/>
              <a:buFont typeface="Dosis"/>
              <a:buChar char="●"/>
              <a:defRPr sz="2400">
                <a:solidFill>
                  <a:schemeClr val="dk1"/>
                </a:solidFill>
                <a:latin typeface="Dosis"/>
                <a:ea typeface="Dosis"/>
                <a:cs typeface="Dosis"/>
                <a:sym typeface="Dosis"/>
              </a:defRPr>
            </a:lvl4pPr>
            <a:lvl5pPr marL="2286000" lvl="4" indent="-381000" rtl="0">
              <a:spcBef>
                <a:spcPts val="0"/>
              </a:spcBef>
              <a:spcAft>
                <a:spcPts val="0"/>
              </a:spcAft>
              <a:buClr>
                <a:schemeClr val="dk1"/>
              </a:buClr>
              <a:buSzPts val="2400"/>
              <a:buFont typeface="Dosis"/>
              <a:buChar char="○"/>
              <a:defRPr sz="2400">
                <a:solidFill>
                  <a:schemeClr val="dk1"/>
                </a:solidFill>
                <a:latin typeface="Dosis"/>
                <a:ea typeface="Dosis"/>
                <a:cs typeface="Dosis"/>
                <a:sym typeface="Dosis"/>
              </a:defRPr>
            </a:lvl5pPr>
            <a:lvl6pPr marL="2743200" lvl="5" indent="-381000" rtl="0">
              <a:spcBef>
                <a:spcPts val="0"/>
              </a:spcBef>
              <a:spcAft>
                <a:spcPts val="0"/>
              </a:spcAft>
              <a:buClr>
                <a:schemeClr val="dk1"/>
              </a:buClr>
              <a:buSzPts val="2400"/>
              <a:buFont typeface="Dosis"/>
              <a:buChar char="■"/>
              <a:defRPr sz="2400">
                <a:solidFill>
                  <a:schemeClr val="dk1"/>
                </a:solidFill>
                <a:latin typeface="Dosis"/>
                <a:ea typeface="Dosis"/>
                <a:cs typeface="Dosis"/>
                <a:sym typeface="Dosis"/>
              </a:defRPr>
            </a:lvl6pPr>
            <a:lvl7pPr marL="3200400" lvl="6" indent="-381000" rtl="0">
              <a:spcBef>
                <a:spcPts val="0"/>
              </a:spcBef>
              <a:spcAft>
                <a:spcPts val="0"/>
              </a:spcAft>
              <a:buClr>
                <a:schemeClr val="dk1"/>
              </a:buClr>
              <a:buSzPts val="2400"/>
              <a:buFont typeface="Dosis"/>
              <a:buChar char="●"/>
              <a:defRPr sz="2400">
                <a:solidFill>
                  <a:schemeClr val="dk1"/>
                </a:solidFill>
                <a:latin typeface="Dosis"/>
                <a:ea typeface="Dosis"/>
                <a:cs typeface="Dosis"/>
                <a:sym typeface="Dosis"/>
              </a:defRPr>
            </a:lvl7pPr>
            <a:lvl8pPr marL="3657600" lvl="7" indent="-381000" rtl="0">
              <a:spcBef>
                <a:spcPts val="0"/>
              </a:spcBef>
              <a:spcAft>
                <a:spcPts val="0"/>
              </a:spcAft>
              <a:buClr>
                <a:schemeClr val="dk1"/>
              </a:buClr>
              <a:buSzPts val="2400"/>
              <a:buFont typeface="Dosis"/>
              <a:buChar char="○"/>
              <a:defRPr sz="2400">
                <a:solidFill>
                  <a:schemeClr val="dk1"/>
                </a:solidFill>
                <a:latin typeface="Dosis"/>
                <a:ea typeface="Dosis"/>
                <a:cs typeface="Dosis"/>
                <a:sym typeface="Dosis"/>
              </a:defRPr>
            </a:lvl8pPr>
            <a:lvl9pPr marL="4114800" lvl="8" indent="-381000" rtl="0">
              <a:spcBef>
                <a:spcPts val="0"/>
              </a:spcBef>
              <a:spcAft>
                <a:spcPts val="0"/>
              </a:spcAft>
              <a:buClr>
                <a:schemeClr val="dk1"/>
              </a:buClr>
              <a:buSzPts val="2400"/>
              <a:buFont typeface="Dosis"/>
              <a:buChar char="■"/>
              <a:defRPr sz="2400">
                <a:solidFill>
                  <a:schemeClr val="dk1"/>
                </a:solidFill>
                <a:latin typeface="Dosis"/>
                <a:ea typeface="Dosis"/>
                <a:cs typeface="Dosis"/>
                <a:sym typeface="Dosis"/>
              </a:defRPr>
            </a:lvl9pPr>
          </a:lstStyle>
          <a:p>
            <a:endParaRPr/>
          </a:p>
        </p:txBody>
      </p:sp>
      <p:sp>
        <p:nvSpPr>
          <p:cNvPr id="164" name="Google Shape;164;p1"/>
          <p:cNvSpPr txBox="1">
            <a:spLocks noGrp="1"/>
          </p:cNvSpPr>
          <p:nvPr>
            <p:ph type="sldNum" idx="12"/>
          </p:nvPr>
        </p:nvSpPr>
        <p:spPr>
          <a:xfrm>
            <a:off x="120825" y="6296983"/>
            <a:ext cx="731700" cy="524700"/>
          </a:xfrm>
          <a:prstGeom prst="rect">
            <a:avLst/>
          </a:prstGeom>
          <a:noFill/>
          <a:ln>
            <a:noFill/>
          </a:ln>
        </p:spPr>
        <p:txBody>
          <a:bodyPr spcFirstLastPara="1" wrap="square" lIns="121900" tIns="121900" rIns="121900" bIns="121900" anchor="t" anchorCtr="0">
            <a:noAutofit/>
          </a:bodyPr>
          <a:lstStyle>
            <a:lvl1pPr lvl="0" rtl="0">
              <a:buNone/>
              <a:defRPr sz="1600">
                <a:solidFill>
                  <a:schemeClr val="accent1"/>
                </a:solidFill>
                <a:latin typeface="Sniglet"/>
                <a:ea typeface="Sniglet"/>
                <a:cs typeface="Sniglet"/>
                <a:sym typeface="Sniglet"/>
              </a:defRPr>
            </a:lvl1pPr>
            <a:lvl2pPr lvl="1" rtl="0">
              <a:buNone/>
              <a:defRPr sz="1600">
                <a:solidFill>
                  <a:schemeClr val="accent1"/>
                </a:solidFill>
                <a:latin typeface="Sniglet"/>
                <a:ea typeface="Sniglet"/>
                <a:cs typeface="Sniglet"/>
                <a:sym typeface="Sniglet"/>
              </a:defRPr>
            </a:lvl2pPr>
            <a:lvl3pPr lvl="2" rtl="0">
              <a:buNone/>
              <a:defRPr sz="1600">
                <a:solidFill>
                  <a:schemeClr val="accent1"/>
                </a:solidFill>
                <a:latin typeface="Sniglet"/>
                <a:ea typeface="Sniglet"/>
                <a:cs typeface="Sniglet"/>
                <a:sym typeface="Sniglet"/>
              </a:defRPr>
            </a:lvl3pPr>
            <a:lvl4pPr lvl="3" rtl="0">
              <a:buNone/>
              <a:defRPr sz="1600">
                <a:solidFill>
                  <a:schemeClr val="accent1"/>
                </a:solidFill>
                <a:latin typeface="Sniglet"/>
                <a:ea typeface="Sniglet"/>
                <a:cs typeface="Sniglet"/>
                <a:sym typeface="Sniglet"/>
              </a:defRPr>
            </a:lvl4pPr>
            <a:lvl5pPr lvl="4" rtl="0">
              <a:buNone/>
              <a:defRPr sz="1600">
                <a:solidFill>
                  <a:schemeClr val="accent1"/>
                </a:solidFill>
                <a:latin typeface="Sniglet"/>
                <a:ea typeface="Sniglet"/>
                <a:cs typeface="Sniglet"/>
                <a:sym typeface="Sniglet"/>
              </a:defRPr>
            </a:lvl5pPr>
            <a:lvl6pPr lvl="5" rtl="0">
              <a:buNone/>
              <a:defRPr sz="1600">
                <a:solidFill>
                  <a:schemeClr val="accent1"/>
                </a:solidFill>
                <a:latin typeface="Sniglet"/>
                <a:ea typeface="Sniglet"/>
                <a:cs typeface="Sniglet"/>
                <a:sym typeface="Sniglet"/>
              </a:defRPr>
            </a:lvl6pPr>
            <a:lvl7pPr lvl="6" rtl="0">
              <a:buNone/>
              <a:defRPr sz="1600">
                <a:solidFill>
                  <a:schemeClr val="accent1"/>
                </a:solidFill>
                <a:latin typeface="Sniglet"/>
                <a:ea typeface="Sniglet"/>
                <a:cs typeface="Sniglet"/>
                <a:sym typeface="Sniglet"/>
              </a:defRPr>
            </a:lvl7pPr>
            <a:lvl8pPr lvl="7" rtl="0">
              <a:buNone/>
              <a:defRPr sz="1600">
                <a:solidFill>
                  <a:schemeClr val="accent1"/>
                </a:solidFill>
                <a:latin typeface="Sniglet"/>
                <a:ea typeface="Sniglet"/>
                <a:cs typeface="Sniglet"/>
                <a:sym typeface="Sniglet"/>
              </a:defRPr>
            </a:lvl8pPr>
            <a:lvl9pPr lvl="8" rtl="0">
              <a:buNone/>
              <a:defRPr sz="1600">
                <a:solidFill>
                  <a:schemeClr val="accent1"/>
                </a:solidFill>
                <a:latin typeface="Sniglet"/>
                <a:ea typeface="Sniglet"/>
                <a:cs typeface="Sniglet"/>
                <a:sym typeface="Sniglet"/>
              </a:defRPr>
            </a:lvl9pPr>
          </a:lstStyle>
          <a:p>
            <a:pPr marL="0" lvl="0" indent="0" algn="l" rtl="0">
              <a:spcBef>
                <a:spcPts val="0"/>
              </a:spcBef>
              <a:spcAft>
                <a:spcPts val="0"/>
              </a:spcAft>
              <a:buNone/>
            </a:pPr>
            <a:fld id="{00000000-1234-1234-1234-123412341234}" type="slidenum">
              <a:rPr lang="fr-CA"/>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hyperlink" Target="https://www.erudit.org/fr/revues/ncre/2017-v20-n3-ncre04255/1055732ar/"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www.edu.gov.on.ca/fre/literacynumeracy/inspire/research/CBS_AskingEffectiveQuestionsFr.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nixthetricks.com/trucs.html"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s://apprendreenseignerinnover.ca/projects/guide-denseignement-efficace-des-mathematiques-de-la-maternelle-a-la-6e-anne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education.gouv.qc.ca/fileadmin/site_web/documents/dpse/adaptation_serv_compl/Referentiel-mathematique.PDF"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hyperlink" Target="http://www.nixthetricks.com/trucs.html"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0.gif"/><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recitmst.qc.ca/"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playlist?list=PLbE85KlaADWk8H_Fr0XZsInXAJMFKpJfh" TargetMode="External"/><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s://graspablemath.com/" TargetMode="External"/><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graspablemath.com/lear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graspablemath.com/canvas/?load=_7fd2e7ddf9a3066c"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graspablemath.com/canvas/?load=_a0584a5498b1dbec"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drive.google.com/file/d/1rFST9laRJu0NAs4jT34WrpyDBlq0aKhq/view?usp=sharing" TargetMode="Externa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hyperlink" Target="https://graspablemath.com/canvas/?load=_bf6b42693886d067"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hyperlink" Target="https://activities.graspablemath.com/"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hyperlink" Target="https://activities.graspablemath.com/s/SZFXA" TargetMode="Externa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graspablemath.com/"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docs.google.com/document/d/1g_xDND2l0yHBjllNLq2QYujtfWf-gulVkkm8YsWnKZc/edit?usp=sharing"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hyperlink" Target="https://www.geogebra.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hyperlink" Target="http://recit.qc.ca/nouvelle/rdv-virtuels-printaniers-du-recit-se-former-a-distance/" TargetMode="External"/><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hyperlink" Target="http://www.recit.qc.ca"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hyperlink" Target="https://graspablemath.com/"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www.geogebra.org/" TargetMode="External"/><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hyperlink" Target="https://meet.jit.si/RECITMSTDistance" TargetMode="Externa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channel/UC7IcadI_rZFwso9N81PYqFg" TargetMode="External"/><Relationship Id="rId3" Type="http://schemas.openxmlformats.org/officeDocument/2006/relationships/image" Target="../media/image53.png"/><Relationship Id="rId7" Type="http://schemas.openxmlformats.org/officeDocument/2006/relationships/hyperlink" Target="https://twitter.com/recitmst" TargetMode="External"/><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hyperlink" Target="https://www.facebook.com/RECITMST2020/" TargetMode="External"/><Relationship Id="rId5" Type="http://schemas.openxmlformats.org/officeDocument/2006/relationships/hyperlink" Target="mailto:equipe@recitmst.qc.ca" TargetMode="External"/><Relationship Id="rId10" Type="http://schemas.openxmlformats.org/officeDocument/2006/relationships/image" Target="../media/image54.png"/><Relationship Id="rId4" Type="http://schemas.openxmlformats.org/officeDocument/2006/relationships/hyperlink" Target="mailto:louise.roy@recitmst.qc.ca" TargetMode="External"/><Relationship Id="rId9" Type="http://schemas.openxmlformats.org/officeDocument/2006/relationships/hyperlink" Target="http://creativecommons.org/licenses/by-nc-sa/4.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hyperlink" Target="http://www.frqsc.gouv.qc.ca/documents/11326/518700/These_FVincent_2011-2E-144330.pdf/37347bf4-b710-4faa-8719-a13774ca6dc9"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21"/>
          <p:cNvSpPr txBox="1">
            <a:spLocks noGrp="1"/>
          </p:cNvSpPr>
          <p:nvPr>
            <p:ph type="ctrTitle"/>
          </p:nvPr>
        </p:nvSpPr>
        <p:spPr>
          <a:xfrm>
            <a:off x="1993950" y="1321973"/>
            <a:ext cx="8204100" cy="1127400"/>
          </a:xfrm>
          <a:prstGeom prst="rect">
            <a:avLst/>
          </a:prstGeom>
          <a:noFill/>
          <a:ln>
            <a:noFill/>
          </a:ln>
        </p:spPr>
        <p:txBody>
          <a:bodyPr spcFirstLastPara="1" wrap="square" lIns="121900" tIns="60925" rIns="121900" bIns="60925" anchor="b" anchorCtr="0">
            <a:noAutofit/>
          </a:bodyPr>
          <a:lstStyle/>
          <a:p>
            <a:pPr marL="0" lvl="0" indent="0" algn="ctr" rtl="0">
              <a:lnSpc>
                <a:spcPct val="100000"/>
              </a:lnSpc>
              <a:spcBef>
                <a:spcPts val="0"/>
              </a:spcBef>
              <a:spcAft>
                <a:spcPts val="0"/>
              </a:spcAft>
              <a:buClr>
                <a:schemeClr val="accent1"/>
              </a:buClr>
              <a:buSzPts val="5400"/>
              <a:buFont typeface="Trebuchet MS"/>
              <a:buNone/>
            </a:pPr>
            <a:r>
              <a:rPr lang="fr-CA"/>
              <a:t>Graspable Math</a:t>
            </a:r>
            <a:endParaRPr/>
          </a:p>
        </p:txBody>
      </p:sp>
      <p:sp>
        <p:nvSpPr>
          <p:cNvPr id="618" name="Google Shape;618;p21"/>
          <p:cNvSpPr txBox="1">
            <a:spLocks noGrp="1"/>
          </p:cNvSpPr>
          <p:nvPr>
            <p:ph type="subTitle" idx="4294967295"/>
          </p:nvPr>
        </p:nvSpPr>
        <p:spPr>
          <a:xfrm>
            <a:off x="2212650" y="2648175"/>
            <a:ext cx="7766700" cy="1465500"/>
          </a:xfrm>
          <a:prstGeom prst="rect">
            <a:avLst/>
          </a:prstGeom>
          <a:noFill/>
          <a:ln>
            <a:noFill/>
          </a:ln>
        </p:spPr>
        <p:txBody>
          <a:bodyPr spcFirstLastPara="1" wrap="square" lIns="121900" tIns="60925" rIns="121900" bIns="60925" anchor="t" anchorCtr="0">
            <a:noAutofit/>
          </a:bodyPr>
          <a:lstStyle/>
          <a:p>
            <a:pPr marL="609600" lvl="0" indent="-393700" algn="ctr" rtl="0">
              <a:lnSpc>
                <a:spcPct val="100000"/>
              </a:lnSpc>
              <a:spcBef>
                <a:spcPts val="1000"/>
              </a:spcBef>
              <a:spcAft>
                <a:spcPts val="0"/>
              </a:spcAft>
              <a:buSzPts val="1400"/>
              <a:buNone/>
            </a:pPr>
            <a:r>
              <a:rPr lang="fr-CA"/>
              <a:t>À la FGA et la FGJ</a:t>
            </a:r>
            <a:endParaRPr/>
          </a:p>
          <a:p>
            <a:pPr marL="609600" lvl="0" indent="-393700" algn="ctr" rtl="0">
              <a:lnSpc>
                <a:spcPct val="100000"/>
              </a:lnSpc>
              <a:spcBef>
                <a:spcPts val="1000"/>
              </a:spcBef>
              <a:spcAft>
                <a:spcPts val="0"/>
              </a:spcAft>
              <a:buSzPts val="1400"/>
              <a:buNone/>
            </a:pPr>
            <a:r>
              <a:rPr lang="fr-CA"/>
              <a:t>Formation du 2 juin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30"/>
          <p:cNvSpPr txBox="1">
            <a:spLocks noGrp="1"/>
          </p:cNvSpPr>
          <p:nvPr>
            <p:ph type="title"/>
          </p:nvPr>
        </p:nvSpPr>
        <p:spPr>
          <a:xfrm>
            <a:off x="997224" y="300025"/>
            <a:ext cx="9387000" cy="1143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accent1"/>
              </a:buClr>
              <a:buSzPts val="4200"/>
              <a:buFont typeface="Corbel"/>
              <a:buNone/>
            </a:pPr>
            <a:r>
              <a:rPr lang="fr-CA" sz="3600"/>
              <a:t>C-Pratique inductive suivie d’une explication</a:t>
            </a:r>
            <a:endParaRPr sz="3600"/>
          </a:p>
        </p:txBody>
      </p:sp>
      <p:sp>
        <p:nvSpPr>
          <p:cNvPr id="701" name="Google Shape;701;p30"/>
          <p:cNvSpPr txBox="1">
            <a:spLocks noGrp="1"/>
          </p:cNvSpPr>
          <p:nvPr>
            <p:ph type="body" idx="1"/>
          </p:nvPr>
        </p:nvSpPr>
        <p:spPr>
          <a:xfrm>
            <a:off x="997225" y="1737125"/>
            <a:ext cx="9060300" cy="851400"/>
          </a:xfrm>
          <a:prstGeom prst="rect">
            <a:avLst/>
          </a:prstGeom>
          <a:noFill/>
          <a:ln>
            <a:noFill/>
          </a:ln>
        </p:spPr>
        <p:txBody>
          <a:bodyPr spcFirstLastPara="1" wrap="square" lIns="91425" tIns="91425" rIns="91425" bIns="91425" anchor="t" anchorCtr="0">
            <a:noAutofit/>
          </a:bodyPr>
          <a:lstStyle/>
          <a:p>
            <a:pPr marL="152396" lvl="0" indent="0" algn="l" rtl="0">
              <a:lnSpc>
                <a:spcPct val="115000"/>
              </a:lnSpc>
              <a:spcBef>
                <a:spcPts val="0"/>
              </a:spcBef>
              <a:spcAft>
                <a:spcPts val="0"/>
              </a:spcAft>
              <a:buClr>
                <a:schemeClr val="dk1"/>
              </a:buClr>
              <a:buSzPts val="1800"/>
              <a:buNone/>
            </a:pPr>
            <a:r>
              <a:rPr lang="fr-CA"/>
              <a:t>On doit offrir plusieurs cas à l’élève afin qu’il généralise.</a:t>
            </a:r>
            <a:endParaRPr/>
          </a:p>
        </p:txBody>
      </p:sp>
      <p:pic>
        <p:nvPicPr>
          <p:cNvPr id="702" name="Google Shape;702;p30"/>
          <p:cNvPicPr preferRelativeResize="0"/>
          <p:nvPr/>
        </p:nvPicPr>
        <p:blipFill/>
        <p:spPr>
          <a:xfrm>
            <a:off x="2554194" y="2588525"/>
            <a:ext cx="6565340" cy="3468481"/>
          </a:xfrm>
          <a:prstGeom prst="rect">
            <a:avLst/>
          </a:prstGeom>
          <a:noFill/>
          <a:ln>
            <a:noFill/>
          </a:ln>
        </p:spPr>
      </p:pic>
      <p:pic>
        <p:nvPicPr>
          <p:cNvPr id="3" name="Image 2">
            <a:extLst>
              <a:ext uri="{FF2B5EF4-FFF2-40B4-BE49-F238E27FC236}">
                <a16:creationId xmlns:a16="http://schemas.microsoft.com/office/drawing/2014/main" id="{AC0ED660-BB1F-428B-B064-1572F49C80EA}"/>
              </a:ext>
            </a:extLst>
          </p:cNvPr>
          <p:cNvPicPr>
            <a:picLocks noChangeAspect="1"/>
          </p:cNvPicPr>
          <p:nvPr/>
        </p:nvPicPr>
        <p:blipFill>
          <a:blip r:embed="rId3"/>
          <a:stretch>
            <a:fillRect/>
          </a:stretch>
        </p:blipFill>
        <p:spPr>
          <a:xfrm>
            <a:off x="2554194" y="2588525"/>
            <a:ext cx="7479322" cy="39513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31"/>
          <p:cNvSpPr txBox="1">
            <a:spLocks noGrp="1"/>
          </p:cNvSpPr>
          <p:nvPr>
            <p:ph type="title"/>
          </p:nvPr>
        </p:nvSpPr>
        <p:spPr>
          <a:xfrm>
            <a:off x="415600" y="405077"/>
            <a:ext cx="11360700" cy="875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accent1"/>
              </a:buClr>
              <a:buSzPts val="4200"/>
              <a:buFont typeface="Corbel"/>
              <a:buNone/>
            </a:pPr>
            <a:r>
              <a:rPr lang="fr-CA" sz="3300"/>
              <a:t>D-Pratique inductive implicite avec matériel structuré</a:t>
            </a:r>
            <a:endParaRPr sz="3300"/>
          </a:p>
        </p:txBody>
      </p:sp>
      <p:sp>
        <p:nvSpPr>
          <p:cNvPr id="709" name="Google Shape;709;p31"/>
          <p:cNvSpPr txBox="1">
            <a:spLocks noGrp="1"/>
          </p:cNvSpPr>
          <p:nvPr>
            <p:ph type="body" idx="1"/>
          </p:nvPr>
        </p:nvSpPr>
        <p:spPr>
          <a:xfrm>
            <a:off x="415600" y="1841426"/>
            <a:ext cx="11360700" cy="4122900"/>
          </a:xfrm>
          <a:prstGeom prst="rect">
            <a:avLst/>
          </a:prstGeom>
          <a:noFill/>
          <a:ln>
            <a:noFill/>
          </a:ln>
        </p:spPr>
        <p:txBody>
          <a:bodyPr spcFirstLastPara="1" wrap="square" lIns="91425" tIns="91425" rIns="91425" bIns="91425" anchor="t" anchorCtr="0">
            <a:noAutofit/>
          </a:bodyPr>
          <a:lstStyle/>
          <a:p>
            <a:pPr marL="152396" lvl="0" indent="0" algn="l" rtl="0">
              <a:lnSpc>
                <a:spcPct val="115000"/>
              </a:lnSpc>
              <a:spcBef>
                <a:spcPts val="0"/>
              </a:spcBef>
              <a:spcAft>
                <a:spcPts val="0"/>
              </a:spcAft>
              <a:buClr>
                <a:schemeClr val="dk1"/>
              </a:buClr>
              <a:buSzPts val="1800"/>
              <a:buNone/>
            </a:pPr>
            <a:r>
              <a:rPr lang="fr-CA" sz="2600">
                <a:latin typeface="Century Gothic"/>
                <a:ea typeface="Century Gothic"/>
                <a:cs typeface="Century Gothic"/>
                <a:sym typeface="Century Gothic"/>
              </a:rPr>
              <a:t>Semblable à la pratique inductive suivi d’une explication</a:t>
            </a:r>
            <a:endParaRPr sz="2600"/>
          </a:p>
          <a:p>
            <a:pPr marL="609585" lvl="0" indent="-412738" algn="l" rtl="0">
              <a:lnSpc>
                <a:spcPct val="115000"/>
              </a:lnSpc>
              <a:spcBef>
                <a:spcPts val="600"/>
              </a:spcBef>
              <a:spcAft>
                <a:spcPts val="0"/>
              </a:spcAft>
              <a:buClr>
                <a:schemeClr val="dk1"/>
              </a:buClr>
              <a:buSzPts val="1100"/>
              <a:buChar char="●"/>
            </a:pPr>
            <a:r>
              <a:rPr lang="fr-CA" sz="2600">
                <a:latin typeface="Century Gothic"/>
                <a:ea typeface="Century Gothic"/>
                <a:cs typeface="Century Gothic"/>
                <a:sym typeface="Century Gothic"/>
              </a:rPr>
              <a:t>Plusieurs cas, plus progressifs;</a:t>
            </a:r>
            <a:endParaRPr sz="2600"/>
          </a:p>
          <a:p>
            <a:pPr marL="609585" lvl="0" indent="-412738" algn="l" rtl="0">
              <a:lnSpc>
                <a:spcPct val="115000"/>
              </a:lnSpc>
              <a:spcBef>
                <a:spcPts val="600"/>
              </a:spcBef>
              <a:spcAft>
                <a:spcPts val="0"/>
              </a:spcAft>
              <a:buClr>
                <a:schemeClr val="dk1"/>
              </a:buClr>
              <a:buSzPts val="1100"/>
              <a:buChar char="●"/>
            </a:pPr>
            <a:r>
              <a:rPr lang="fr-CA" sz="2600">
                <a:latin typeface="Century Gothic"/>
                <a:ea typeface="Century Gothic"/>
                <a:cs typeface="Century Gothic"/>
                <a:sym typeface="Century Gothic"/>
              </a:rPr>
              <a:t>Observations à noter au fur et à mesure afin que l’élève construise son hypothèse et la valide avec d’autres cas;</a:t>
            </a:r>
            <a:endParaRPr sz="2600"/>
          </a:p>
          <a:p>
            <a:pPr marL="609585" lvl="0" indent="-412738" algn="l" rtl="0">
              <a:lnSpc>
                <a:spcPct val="115000"/>
              </a:lnSpc>
              <a:spcBef>
                <a:spcPts val="600"/>
              </a:spcBef>
              <a:spcAft>
                <a:spcPts val="600"/>
              </a:spcAft>
              <a:buClr>
                <a:schemeClr val="dk1"/>
              </a:buClr>
              <a:buSzPts val="1100"/>
              <a:buChar char="●"/>
            </a:pPr>
            <a:r>
              <a:rPr lang="fr-CA" sz="2600">
                <a:latin typeface="Century Gothic"/>
                <a:ea typeface="Century Gothic"/>
                <a:cs typeface="Century Gothic"/>
                <a:sym typeface="Century Gothic"/>
              </a:rPr>
              <a:t>Convient davantage aux élèves plus autonomes, pour des apprentissages complémentaires ou un cas particulier d’un concept déjà abordé. (Exemple avec la soustraction de fractions lorsque l’addition vient d’être vue).</a:t>
            </a:r>
            <a:endParaRPr sz="2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32"/>
          <p:cNvSpPr txBox="1">
            <a:spLocks noGrp="1"/>
          </p:cNvSpPr>
          <p:nvPr>
            <p:ph type="title"/>
          </p:nvPr>
        </p:nvSpPr>
        <p:spPr>
          <a:xfrm>
            <a:off x="973025" y="254377"/>
            <a:ext cx="8187300" cy="876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accent1"/>
              </a:buClr>
              <a:buSzPts val="4200"/>
              <a:buFont typeface="Corbel"/>
              <a:buNone/>
            </a:pPr>
            <a:r>
              <a:rPr lang="fr-CA" sz="3600"/>
              <a:t>E-Approche inductive implicite</a:t>
            </a:r>
            <a:endParaRPr sz="3600"/>
          </a:p>
        </p:txBody>
      </p:sp>
      <p:sp>
        <p:nvSpPr>
          <p:cNvPr id="716" name="Google Shape;716;p32"/>
          <p:cNvSpPr txBox="1">
            <a:spLocks noGrp="1"/>
          </p:cNvSpPr>
          <p:nvPr>
            <p:ph type="body" idx="1"/>
          </p:nvPr>
        </p:nvSpPr>
        <p:spPr>
          <a:xfrm>
            <a:off x="997225" y="1737118"/>
            <a:ext cx="8187300" cy="1152900"/>
          </a:xfrm>
          <a:prstGeom prst="rect">
            <a:avLst/>
          </a:prstGeom>
          <a:noFill/>
          <a:ln>
            <a:noFill/>
          </a:ln>
        </p:spPr>
        <p:txBody>
          <a:bodyPr spcFirstLastPara="1" wrap="square" lIns="91425" tIns="91425" rIns="91425" bIns="91425" anchor="t" anchorCtr="0">
            <a:noAutofit/>
          </a:bodyPr>
          <a:lstStyle/>
          <a:p>
            <a:pPr marL="152396" lvl="0" indent="0" algn="l" rtl="0">
              <a:lnSpc>
                <a:spcPct val="115000"/>
              </a:lnSpc>
              <a:spcBef>
                <a:spcPts val="0"/>
              </a:spcBef>
              <a:spcAft>
                <a:spcPts val="0"/>
              </a:spcAft>
              <a:buClr>
                <a:schemeClr val="dk1"/>
              </a:buClr>
              <a:buSzPts val="1800"/>
              <a:buNone/>
            </a:pPr>
            <a:r>
              <a:rPr lang="fr-CA"/>
              <a:t>Vue lors dans les vidéos précédentes….</a:t>
            </a:r>
            <a:endParaRPr/>
          </a:p>
        </p:txBody>
      </p:sp>
      <p:pic>
        <p:nvPicPr>
          <p:cNvPr id="717" name="Google Shape;717;p32"/>
          <p:cNvPicPr preferRelativeResize="0"/>
          <p:nvPr/>
        </p:nvPicPr>
        <p:blipFill>
          <a:blip r:embed="rId3">
            <a:alphaModFix/>
          </a:blip>
          <a:stretch>
            <a:fillRect/>
          </a:stretch>
        </p:blipFill>
        <p:spPr>
          <a:xfrm>
            <a:off x="5617825" y="3027449"/>
            <a:ext cx="4528950" cy="2930500"/>
          </a:xfrm>
          <a:prstGeom prst="rect">
            <a:avLst/>
          </a:prstGeom>
          <a:noFill/>
          <a:ln>
            <a:noFill/>
          </a:ln>
        </p:spPr>
      </p:pic>
      <p:pic>
        <p:nvPicPr>
          <p:cNvPr id="718" name="Google Shape;718;p32"/>
          <p:cNvPicPr preferRelativeResize="0"/>
          <p:nvPr/>
        </p:nvPicPr>
        <p:blipFill>
          <a:blip r:embed="rId4">
            <a:alphaModFix/>
          </a:blip>
          <a:stretch>
            <a:fillRect/>
          </a:stretch>
        </p:blipFill>
        <p:spPr>
          <a:xfrm>
            <a:off x="871150" y="3027443"/>
            <a:ext cx="3829050" cy="2266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33"/>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chemeClr val="accent1"/>
              </a:buClr>
              <a:buSzPts val="7200"/>
              <a:buFont typeface="Corbel"/>
              <a:buNone/>
            </a:pPr>
            <a:r>
              <a:rPr lang="fr-CA"/>
              <a:t>EXTRAITS DE LECTURE</a:t>
            </a:r>
            <a:endParaRPr/>
          </a:p>
        </p:txBody>
      </p:sp>
      <p:sp>
        <p:nvSpPr>
          <p:cNvPr id="724" name="Google Shape;724;p33"/>
          <p:cNvSpPr txBox="1">
            <a:spLocks noGrp="1"/>
          </p:cNvSpPr>
          <p:nvPr>
            <p:ph type="body" idx="1"/>
          </p:nvPr>
        </p:nvSpPr>
        <p:spPr>
          <a:xfrm>
            <a:off x="1709928" y="4154520"/>
            <a:ext cx="8769000" cy="1363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2100"/>
              </a:spcAft>
              <a:buClr>
                <a:schemeClr val="accent1"/>
              </a:buClr>
              <a:buSzPts val="1760"/>
              <a:buNone/>
            </a:pPr>
            <a:r>
              <a:rPr lang="fr-CA"/>
              <a:t>Ce qui sous tend l’approche inductive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34"/>
          <p:cNvSpPr txBox="1">
            <a:spLocks noGrp="1"/>
          </p:cNvSpPr>
          <p:nvPr>
            <p:ph type="title"/>
          </p:nvPr>
        </p:nvSpPr>
        <p:spPr>
          <a:xfrm>
            <a:off x="677335" y="609600"/>
            <a:ext cx="85968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Ce que disent les recherches</a:t>
            </a:r>
            <a:endParaRPr/>
          </a:p>
        </p:txBody>
      </p:sp>
      <p:sp>
        <p:nvSpPr>
          <p:cNvPr id="731" name="Google Shape;731;p34"/>
          <p:cNvSpPr txBox="1">
            <a:spLocks noGrp="1"/>
          </p:cNvSpPr>
          <p:nvPr>
            <p:ph type="body" idx="1"/>
          </p:nvPr>
        </p:nvSpPr>
        <p:spPr>
          <a:xfrm>
            <a:off x="1143000" y="2168776"/>
            <a:ext cx="9873000" cy="3312900"/>
          </a:xfrm>
          <a:prstGeom prst="rect">
            <a:avLst/>
          </a:prstGeom>
          <a:noFill/>
          <a:ln>
            <a:noFill/>
          </a:ln>
        </p:spPr>
        <p:txBody>
          <a:bodyPr spcFirstLastPara="1" wrap="square" lIns="91425" tIns="45700" rIns="91425" bIns="45700" anchor="t" anchorCtr="0">
            <a:noAutofit/>
          </a:bodyPr>
          <a:lstStyle/>
          <a:p>
            <a:pPr marL="228600" lvl="0" indent="-182880" algn="just" rtl="0">
              <a:lnSpc>
                <a:spcPct val="90000"/>
              </a:lnSpc>
              <a:spcBef>
                <a:spcPts val="0"/>
              </a:spcBef>
              <a:spcAft>
                <a:spcPts val="0"/>
              </a:spcAft>
              <a:buClr>
                <a:schemeClr val="dk1"/>
              </a:buClr>
              <a:buSzPts val="2240"/>
              <a:buChar char="●"/>
            </a:pPr>
            <a:r>
              <a:rPr lang="fr-CA" sz="2800"/>
              <a:t>« …l’apprentissage de l’algèbre se doit d’aller au-delà de l’efficacité avec les opérations arithmétiques vers une explication des structures sous-jacentes. » (1)</a:t>
            </a:r>
            <a:endParaRPr/>
          </a:p>
          <a:p>
            <a:pPr marL="228600" lvl="0" indent="-182880" algn="just" rtl="0">
              <a:lnSpc>
                <a:spcPct val="90000"/>
              </a:lnSpc>
              <a:spcBef>
                <a:spcPts val="2500"/>
              </a:spcBef>
              <a:spcAft>
                <a:spcPts val="2100"/>
              </a:spcAft>
              <a:buClr>
                <a:schemeClr val="dk1"/>
              </a:buClr>
              <a:buSzPts val="2240"/>
              <a:buChar char="●"/>
            </a:pPr>
            <a:r>
              <a:rPr lang="fr-CA" sz="2800"/>
              <a:t>« Il faut donner l’occasion aux élèves de se comporter comme des mathématiciens en développant, en appuyant et en mettant au défi leurs habiletés à modéliser des situations particulières. » (2)</a:t>
            </a:r>
            <a:endParaRPr/>
          </a:p>
        </p:txBody>
      </p:sp>
      <p:sp>
        <p:nvSpPr>
          <p:cNvPr id="732" name="Google Shape;732;p34"/>
          <p:cNvSpPr txBox="1"/>
          <p:nvPr/>
        </p:nvSpPr>
        <p:spPr>
          <a:xfrm>
            <a:off x="1002450" y="5925625"/>
            <a:ext cx="9603900" cy="659700"/>
          </a:xfrm>
          <a:prstGeom prst="rect">
            <a:avLst/>
          </a:prstGeom>
          <a:noFill/>
          <a:ln>
            <a:noFill/>
          </a:ln>
        </p:spPr>
        <p:txBody>
          <a:bodyPr spcFirstLastPara="1" wrap="square" lIns="91425" tIns="91425" rIns="91425" bIns="91425" anchor="t" anchorCtr="0">
            <a:noAutofit/>
          </a:bodyPr>
          <a:lstStyle/>
          <a:p>
            <a:pPr marL="228600" marR="0" lvl="0" indent="-234950" algn="l" rtl="0">
              <a:spcBef>
                <a:spcPts val="0"/>
              </a:spcBef>
              <a:spcAft>
                <a:spcPts val="0"/>
              </a:spcAft>
              <a:buClr>
                <a:srgbClr val="666666"/>
              </a:buClr>
              <a:buSzPts val="1300"/>
              <a:buFont typeface="Calibri"/>
              <a:buAutoNum type="arabicParenBoth"/>
            </a:pPr>
            <a:r>
              <a:rPr lang="fr-CA" sz="1300" b="0" i="0" u="sng" strike="noStrike" cap="none">
                <a:solidFill>
                  <a:srgbClr val="666666"/>
                </a:solidFill>
                <a:latin typeface="Calibri"/>
                <a:ea typeface="Calibri"/>
                <a:cs typeface="Calibri"/>
                <a:sym typeface="Calibri"/>
                <a:hlinkClick r:id="rId3"/>
              </a:rPr>
              <a:t>Apprentissage de l’algèbre: procédures et difficultés rencontrées lors de la résolution de problèmes.</a:t>
            </a:r>
            <a:r>
              <a:rPr lang="fr-CA" sz="1300" b="0" i="0" u="none" strike="noStrike" cap="none">
                <a:solidFill>
                  <a:srgbClr val="666666"/>
                </a:solidFill>
                <a:latin typeface="Calibri"/>
                <a:ea typeface="Calibri"/>
                <a:cs typeface="Calibri"/>
                <a:sym typeface="Calibri"/>
              </a:rPr>
              <a:t> (2019) CRÉ</a:t>
            </a:r>
            <a:endParaRPr sz="1300" b="0" i="0" u="none" strike="noStrike" cap="none">
              <a:solidFill>
                <a:srgbClr val="666666"/>
              </a:solidFill>
              <a:latin typeface="Calibri"/>
              <a:ea typeface="Calibri"/>
              <a:cs typeface="Calibri"/>
              <a:sym typeface="Calibri"/>
            </a:endParaRPr>
          </a:p>
          <a:p>
            <a:pPr marL="228600" marR="0" lvl="0" indent="-234950" algn="l" rtl="0">
              <a:spcBef>
                <a:spcPts val="0"/>
              </a:spcBef>
              <a:spcAft>
                <a:spcPts val="0"/>
              </a:spcAft>
              <a:buClr>
                <a:srgbClr val="666666"/>
              </a:buClr>
              <a:buSzPts val="1300"/>
              <a:buFont typeface="Calibri"/>
              <a:buAutoNum type="arabicParenBoth"/>
            </a:pPr>
            <a:r>
              <a:rPr lang="fr-CA" sz="1300" b="0" i="0" u="sng" strike="noStrike" cap="none">
                <a:solidFill>
                  <a:srgbClr val="666666"/>
                </a:solidFill>
                <a:latin typeface="Calibri"/>
                <a:ea typeface="Calibri"/>
                <a:cs typeface="Calibri"/>
                <a:sym typeface="Calibri"/>
                <a:hlinkClick r:id="rId4"/>
              </a:rPr>
              <a:t>L’art de questionner de façon efficace</a:t>
            </a:r>
            <a:r>
              <a:rPr lang="fr-CA" sz="1300" b="0" i="0" u="none" strike="noStrike" cap="none">
                <a:solidFill>
                  <a:srgbClr val="666666"/>
                </a:solidFill>
                <a:latin typeface="Calibri"/>
                <a:ea typeface="Calibri"/>
                <a:cs typeface="Calibri"/>
                <a:sym typeface="Calibri"/>
              </a:rPr>
              <a:t> ( 2011-Ministère de l’éducation de l’Ontario)</a:t>
            </a:r>
            <a:endParaRPr sz="1300" b="0" i="0" u="none" strike="noStrike" cap="none">
              <a:solidFill>
                <a:srgbClr val="666666"/>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35"/>
          <p:cNvSpPr txBox="1">
            <a:spLocks noGrp="1"/>
          </p:cNvSpPr>
          <p:nvPr>
            <p:ph type="title"/>
          </p:nvPr>
        </p:nvSpPr>
        <p:spPr>
          <a:xfrm>
            <a:off x="677335" y="609600"/>
            <a:ext cx="85968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Quelques citations</a:t>
            </a:r>
            <a:endParaRPr/>
          </a:p>
        </p:txBody>
      </p:sp>
      <p:sp>
        <p:nvSpPr>
          <p:cNvPr id="739" name="Google Shape;739;p35"/>
          <p:cNvSpPr txBox="1">
            <a:spLocks noGrp="1"/>
          </p:cNvSpPr>
          <p:nvPr>
            <p:ph type="body" idx="1"/>
          </p:nvPr>
        </p:nvSpPr>
        <p:spPr>
          <a:xfrm>
            <a:off x="1144325" y="1890700"/>
            <a:ext cx="9873000" cy="4038600"/>
          </a:xfrm>
          <a:prstGeom prst="rect">
            <a:avLst/>
          </a:prstGeom>
          <a:noFill/>
          <a:ln>
            <a:noFill/>
          </a:ln>
        </p:spPr>
        <p:txBody>
          <a:bodyPr spcFirstLastPara="1" wrap="square" lIns="91425" tIns="45700" rIns="91425" bIns="45700" anchor="t" anchorCtr="0">
            <a:noAutofit/>
          </a:bodyPr>
          <a:lstStyle/>
          <a:p>
            <a:pPr marL="228600" lvl="0" indent="-125730" algn="just" rtl="0">
              <a:lnSpc>
                <a:spcPct val="90000"/>
              </a:lnSpc>
              <a:spcBef>
                <a:spcPts val="0"/>
              </a:spcBef>
              <a:spcAft>
                <a:spcPts val="0"/>
              </a:spcAft>
              <a:buClr>
                <a:schemeClr val="dk1"/>
              </a:buClr>
              <a:buSzPts val="860"/>
              <a:buChar char="●"/>
            </a:pPr>
            <a:r>
              <a:rPr lang="fr-CA" sz="2600"/>
              <a:t>« Être un adulte accompli implique de reconnaître des modèles, de questionner les autres et de persévérer. Mettez l’accent sur ces habiletés et permettez aux élèves de devenir de jeunes adultes qui savent penser: tout le reste suivra en temps et lieu. » (1)</a:t>
            </a:r>
            <a:endParaRPr sz="2600"/>
          </a:p>
          <a:p>
            <a:pPr marL="228600" lvl="0" indent="-125730" algn="just" rtl="0">
              <a:lnSpc>
                <a:spcPct val="90000"/>
              </a:lnSpc>
              <a:spcBef>
                <a:spcPts val="2500"/>
              </a:spcBef>
              <a:spcAft>
                <a:spcPts val="0"/>
              </a:spcAft>
              <a:buClr>
                <a:schemeClr val="dk1"/>
              </a:buClr>
              <a:buSzPts val="860"/>
              <a:buChar char="●"/>
            </a:pPr>
            <a:r>
              <a:rPr lang="fr-CA" sz="2600"/>
              <a:t>« Une société axée sur les nouvelles technologies de l’information et de la communication a besoin d’individus capables de réfléchir de façon éclairée à des questions complexes, des individus capables de penser logiquement à de nouvelles situations et de les analyser, de trouver de nouvelles façons de résoudre des problèmes et de communiquer leurs solutions de façon claire et convaincante » (2)</a:t>
            </a:r>
            <a:endParaRPr sz="2600"/>
          </a:p>
          <a:p>
            <a:pPr marL="228600" lvl="0" indent="-71120" algn="l" rtl="0">
              <a:lnSpc>
                <a:spcPct val="90000"/>
              </a:lnSpc>
              <a:spcBef>
                <a:spcPts val="1400"/>
              </a:spcBef>
              <a:spcAft>
                <a:spcPts val="2100"/>
              </a:spcAft>
              <a:buClr>
                <a:schemeClr val="dk1"/>
              </a:buClr>
              <a:buSzPts val="1760"/>
              <a:buNone/>
            </a:pPr>
            <a:endParaRPr sz="2600"/>
          </a:p>
        </p:txBody>
      </p:sp>
      <p:sp>
        <p:nvSpPr>
          <p:cNvPr id="740" name="Google Shape;740;p35"/>
          <p:cNvSpPr txBox="1"/>
          <p:nvPr/>
        </p:nvSpPr>
        <p:spPr>
          <a:xfrm>
            <a:off x="1143000" y="5929300"/>
            <a:ext cx="10137900" cy="668700"/>
          </a:xfrm>
          <a:prstGeom prst="rect">
            <a:avLst/>
          </a:prstGeom>
          <a:noFill/>
          <a:ln>
            <a:noFill/>
          </a:ln>
        </p:spPr>
        <p:txBody>
          <a:bodyPr spcFirstLastPara="1" wrap="square" lIns="91425" tIns="91425" rIns="91425" bIns="91425" anchor="t" anchorCtr="0">
            <a:noAutofit/>
          </a:bodyPr>
          <a:lstStyle/>
          <a:p>
            <a:pPr marL="228600" marR="0" lvl="0" indent="-234950" algn="l" rtl="0">
              <a:spcBef>
                <a:spcPts val="0"/>
              </a:spcBef>
              <a:spcAft>
                <a:spcPts val="0"/>
              </a:spcAft>
              <a:buClr>
                <a:srgbClr val="666666"/>
              </a:buClr>
              <a:buSzPts val="1300"/>
              <a:buFont typeface="Calibri"/>
              <a:buAutoNum type="arabicParenBoth"/>
            </a:pPr>
            <a:r>
              <a:rPr lang="fr-CA" sz="1300" b="0" i="0" u="sng" strike="noStrike" cap="none">
                <a:solidFill>
                  <a:srgbClr val="666666"/>
                </a:solidFill>
                <a:latin typeface="Calibri"/>
                <a:ea typeface="Calibri"/>
                <a:cs typeface="Calibri"/>
                <a:sym typeface="Calibri"/>
                <a:hlinkClick r:id="rId3"/>
              </a:rPr>
              <a:t>À bas les trucs</a:t>
            </a:r>
            <a:r>
              <a:rPr lang="fr-CA" sz="1300" b="0" i="0" u="none" strike="noStrike" cap="none">
                <a:solidFill>
                  <a:srgbClr val="666666"/>
                </a:solidFill>
                <a:latin typeface="Calibri"/>
                <a:ea typeface="Calibri"/>
                <a:cs typeface="Calibri"/>
                <a:sym typeface="Calibri"/>
              </a:rPr>
              <a:t>, (2014)</a:t>
            </a:r>
            <a:endParaRPr sz="1300" b="0" i="0" u="none" strike="noStrike" cap="none">
              <a:solidFill>
                <a:srgbClr val="666666"/>
              </a:solidFill>
              <a:latin typeface="Calibri"/>
              <a:ea typeface="Calibri"/>
              <a:cs typeface="Calibri"/>
              <a:sym typeface="Calibri"/>
            </a:endParaRPr>
          </a:p>
          <a:p>
            <a:pPr marL="228600" marR="0" lvl="0" indent="-234950" algn="l" rtl="0">
              <a:spcBef>
                <a:spcPts val="0"/>
              </a:spcBef>
              <a:spcAft>
                <a:spcPts val="0"/>
              </a:spcAft>
              <a:buClr>
                <a:srgbClr val="666666"/>
              </a:buClr>
              <a:buSzPts val="1300"/>
              <a:buFont typeface="Calibri"/>
              <a:buAutoNum type="arabicParenBoth"/>
            </a:pPr>
            <a:r>
              <a:rPr lang="fr-CA" sz="1300" b="0" i="0" u="none" strike="noStrike" cap="none">
                <a:solidFill>
                  <a:srgbClr val="666666"/>
                </a:solidFill>
                <a:latin typeface="Calibri"/>
                <a:ea typeface="Calibri"/>
                <a:cs typeface="Calibri"/>
                <a:sym typeface="Calibri"/>
              </a:rPr>
              <a:t>Cité dans </a:t>
            </a:r>
            <a:r>
              <a:rPr lang="fr-CA" sz="1300" b="0" i="0" u="sng" strike="noStrike" cap="none">
                <a:solidFill>
                  <a:srgbClr val="666666"/>
                </a:solidFill>
                <a:latin typeface="Calibri"/>
                <a:ea typeface="Calibri"/>
                <a:cs typeface="Calibri"/>
                <a:sym typeface="Calibri"/>
                <a:hlinkClick r:id="rId4"/>
              </a:rPr>
              <a:t>Guide d’enseignement efficace des mathématiques de la maternelle à la 6</a:t>
            </a:r>
            <a:r>
              <a:rPr lang="fr-CA" sz="1300" b="0" i="0" u="sng" strike="noStrike" cap="none" baseline="30000">
                <a:solidFill>
                  <a:srgbClr val="666666"/>
                </a:solidFill>
                <a:latin typeface="Calibri"/>
                <a:ea typeface="Calibri"/>
                <a:cs typeface="Calibri"/>
                <a:sym typeface="Calibri"/>
                <a:hlinkClick r:id="rId4"/>
              </a:rPr>
              <a:t>e</a:t>
            </a:r>
            <a:r>
              <a:rPr lang="fr-CA" sz="1300" b="0" i="0" u="sng" strike="noStrike" cap="none">
                <a:solidFill>
                  <a:srgbClr val="666666"/>
                </a:solidFill>
                <a:latin typeface="Calibri"/>
                <a:ea typeface="Calibri"/>
                <a:cs typeface="Calibri"/>
                <a:sym typeface="Calibri"/>
                <a:hlinkClick r:id="rId4"/>
              </a:rPr>
              <a:t> année, Fascicule 2</a:t>
            </a:r>
            <a:r>
              <a:rPr lang="fr-CA" sz="1300" b="0" i="0" u="none" strike="noStrike" cap="none">
                <a:solidFill>
                  <a:srgbClr val="666666"/>
                </a:solidFill>
                <a:latin typeface="Calibri"/>
                <a:ea typeface="Calibri"/>
                <a:cs typeface="Calibri"/>
                <a:sym typeface="Calibri"/>
              </a:rPr>
              <a:t>, (2006) Ministère de l’éducation, Ontario</a:t>
            </a:r>
            <a:endParaRPr sz="1300" b="0" i="0" u="none" strike="noStrike" cap="none">
              <a:solidFill>
                <a:srgbClr val="666666"/>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36"/>
          <p:cNvSpPr txBox="1">
            <a:spLocks noGrp="1"/>
          </p:cNvSpPr>
          <p:nvPr>
            <p:ph type="title"/>
          </p:nvPr>
        </p:nvSpPr>
        <p:spPr>
          <a:xfrm>
            <a:off x="665573" y="315525"/>
            <a:ext cx="10415400" cy="1320900"/>
          </a:xfrm>
          <a:prstGeom prst="rect">
            <a:avLst/>
          </a:prstGeom>
        </p:spPr>
        <p:txBody>
          <a:bodyPr spcFirstLastPara="1" wrap="square" lIns="121900" tIns="60925" rIns="121900" bIns="60925" anchor="t" anchorCtr="0">
            <a:noAutofit/>
          </a:bodyPr>
          <a:lstStyle/>
          <a:p>
            <a:pPr marL="0" lvl="0" indent="0" algn="l" rtl="0">
              <a:spcBef>
                <a:spcPts val="0"/>
              </a:spcBef>
              <a:spcAft>
                <a:spcPts val="0"/>
              </a:spcAft>
              <a:buNone/>
            </a:pPr>
            <a:r>
              <a:rPr lang="fr-CA" sz="3400"/>
              <a:t>Les fondements de l’enseignement-apprentissage selon le référentiel</a:t>
            </a:r>
            <a:endParaRPr sz="3400"/>
          </a:p>
        </p:txBody>
      </p:sp>
      <p:sp>
        <p:nvSpPr>
          <p:cNvPr id="747" name="Google Shape;747;p36"/>
          <p:cNvSpPr txBox="1">
            <a:spLocks noGrp="1"/>
          </p:cNvSpPr>
          <p:nvPr>
            <p:ph type="body" idx="1"/>
          </p:nvPr>
        </p:nvSpPr>
        <p:spPr>
          <a:xfrm>
            <a:off x="858725" y="6113075"/>
            <a:ext cx="10209600" cy="545700"/>
          </a:xfrm>
          <a:prstGeom prst="rect">
            <a:avLst/>
          </a:prstGeom>
        </p:spPr>
        <p:txBody>
          <a:bodyPr spcFirstLastPara="1" wrap="square" lIns="121900" tIns="60925" rIns="121900" bIns="60925" anchor="t" anchorCtr="0">
            <a:noAutofit/>
          </a:bodyPr>
          <a:lstStyle/>
          <a:p>
            <a:pPr marL="0" lvl="0" indent="0" algn="l" rtl="0">
              <a:spcBef>
                <a:spcPts val="1000"/>
              </a:spcBef>
              <a:spcAft>
                <a:spcPts val="0"/>
              </a:spcAft>
              <a:buNone/>
            </a:pPr>
            <a:r>
              <a:rPr lang="fr-CA" sz="1300">
                <a:solidFill>
                  <a:srgbClr val="434343"/>
                </a:solidFill>
              </a:rPr>
              <a:t>Source: </a:t>
            </a:r>
            <a:r>
              <a:rPr lang="fr-CA" sz="1300" u="sng">
                <a:solidFill>
                  <a:srgbClr val="434343"/>
                </a:solidFill>
                <a:latin typeface="Arial"/>
                <a:ea typeface="Arial"/>
                <a:cs typeface="Arial"/>
                <a:sym typeface="Arial"/>
                <a:hlinkClick r:id="rId3"/>
              </a:rPr>
              <a:t>http://www.education.gouv.qc.ca/fileadmin/site_web/documents/dpse/adaptation_serv_compl/Referentiel-mathematique.PDF</a:t>
            </a:r>
            <a:endParaRPr sz="1300">
              <a:solidFill>
                <a:srgbClr val="434343"/>
              </a:solidFill>
            </a:endParaRPr>
          </a:p>
        </p:txBody>
      </p:sp>
      <p:pic>
        <p:nvPicPr>
          <p:cNvPr id="748" name="Google Shape;748;p36"/>
          <p:cNvPicPr preferRelativeResize="0"/>
          <p:nvPr/>
        </p:nvPicPr>
        <p:blipFill>
          <a:blip r:embed="rId4">
            <a:alphaModFix/>
          </a:blip>
          <a:stretch>
            <a:fillRect/>
          </a:stretch>
        </p:blipFill>
        <p:spPr>
          <a:xfrm>
            <a:off x="7972353" y="1490124"/>
            <a:ext cx="3753472" cy="3467301"/>
          </a:xfrm>
          <a:prstGeom prst="rect">
            <a:avLst/>
          </a:prstGeom>
          <a:noFill/>
          <a:ln>
            <a:noFill/>
          </a:ln>
        </p:spPr>
      </p:pic>
      <p:sp>
        <p:nvSpPr>
          <p:cNvPr id="749" name="Google Shape;749;p36"/>
          <p:cNvSpPr txBox="1"/>
          <p:nvPr/>
        </p:nvSpPr>
        <p:spPr>
          <a:xfrm>
            <a:off x="858725" y="1706350"/>
            <a:ext cx="7113600" cy="305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300">
                <a:latin typeface="Dosis"/>
                <a:ea typeface="Dosis"/>
                <a:cs typeface="Dosis"/>
                <a:sym typeface="Dosis"/>
              </a:rPr>
              <a:t>“... les enseignants doivent aller bien au-delà d’une transmission de trucs, de techniques et de procédures vides de sens que l’élève doit mémoriser… Si la transmission de ces trucs, des ces techniques et de ces procédures n’est pas soutenue par une compréhension approfondie des concepts en jeu, elle permettra à l’élève de réussir immédiatement des exercices d’application, mais aura des contrecoups importants à moyen et à long terme.” (p.3)</a:t>
            </a:r>
            <a:endParaRPr sz="2300">
              <a:latin typeface="Dosis"/>
              <a:ea typeface="Dosis"/>
              <a:cs typeface="Dosis"/>
              <a:sym typeface="Dosis"/>
            </a:endParaRPr>
          </a:p>
        </p:txBody>
      </p:sp>
      <p:sp>
        <p:nvSpPr>
          <p:cNvPr id="750" name="Google Shape;750;p36"/>
          <p:cNvSpPr txBox="1"/>
          <p:nvPr/>
        </p:nvSpPr>
        <p:spPr>
          <a:xfrm>
            <a:off x="1093100" y="5188300"/>
            <a:ext cx="8528400" cy="69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sz="1900" b="1">
                <a:solidFill>
                  <a:srgbClr val="FAA22A"/>
                </a:solidFill>
                <a:latin typeface="Viga"/>
                <a:ea typeface="Viga"/>
                <a:cs typeface="Viga"/>
                <a:sym typeface="Viga"/>
              </a:rPr>
              <a:t>Favoriser la réflexion chez l’élève tout en évitant de limiter leur créativité!</a:t>
            </a:r>
            <a:endParaRPr sz="1900" b="1">
              <a:solidFill>
                <a:srgbClr val="FAA22A"/>
              </a:solidFill>
              <a:latin typeface="Viga"/>
              <a:ea typeface="Viga"/>
              <a:cs typeface="Viga"/>
              <a:sym typeface="Vig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37"/>
          <p:cNvSpPr txBox="1">
            <a:spLocks noGrp="1"/>
          </p:cNvSpPr>
          <p:nvPr>
            <p:ph type="title"/>
          </p:nvPr>
        </p:nvSpPr>
        <p:spPr>
          <a:xfrm>
            <a:off x="677335" y="609600"/>
            <a:ext cx="85968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Les méthodes à éviter</a:t>
            </a:r>
            <a:endParaRPr/>
          </a:p>
        </p:txBody>
      </p:sp>
      <p:sp>
        <p:nvSpPr>
          <p:cNvPr id="757" name="Google Shape;757;p37"/>
          <p:cNvSpPr txBox="1">
            <a:spLocks noGrp="1"/>
          </p:cNvSpPr>
          <p:nvPr>
            <p:ph type="body" idx="1"/>
          </p:nvPr>
        </p:nvSpPr>
        <p:spPr>
          <a:xfrm>
            <a:off x="1143000" y="1825425"/>
            <a:ext cx="9492000" cy="4235400"/>
          </a:xfrm>
          <a:prstGeom prst="rect">
            <a:avLst/>
          </a:prstGeom>
          <a:blipFill rotWithShape="1">
            <a:blip r:embed="rId3">
              <a:alphaModFix/>
            </a:blip>
            <a:stretch>
              <a:fillRect l="-121" t="-2566"/>
            </a:stretch>
          </a:blipFill>
          <a:ln>
            <a:noFill/>
          </a:ln>
        </p:spPr>
        <p:txBody>
          <a:bodyPr spcFirstLastPara="1" wrap="square" lIns="91425" tIns="45700" rIns="91425" bIns="45700" anchor="t" anchorCtr="0">
            <a:noAutofit/>
          </a:bodyPr>
          <a:lstStyle/>
          <a:p>
            <a:pPr marL="0" lvl="0" indent="0" algn="l" rtl="0">
              <a:lnSpc>
                <a:spcPct val="90000"/>
              </a:lnSpc>
              <a:spcBef>
                <a:spcPts val="0"/>
              </a:spcBef>
              <a:spcAft>
                <a:spcPts val="2100"/>
              </a:spcAft>
              <a:buClr>
                <a:schemeClr val="dk1"/>
              </a:buClr>
              <a:buSzPts val="2800"/>
              <a:buNone/>
            </a:pPr>
            <a:r>
              <a:rPr lang="fr-CA"/>
              <a:t> </a:t>
            </a:r>
            <a:endParaRPr/>
          </a:p>
        </p:txBody>
      </p:sp>
      <p:sp>
        <p:nvSpPr>
          <p:cNvPr id="758" name="Google Shape;758;p37"/>
          <p:cNvSpPr/>
          <p:nvPr/>
        </p:nvSpPr>
        <p:spPr>
          <a:xfrm>
            <a:off x="8932985" y="797169"/>
            <a:ext cx="2532184" cy="1934308"/>
          </a:xfrm>
          <a:prstGeom prst="wedgeEllipseCallout">
            <a:avLst>
              <a:gd name="adj1" fmla="val -3240"/>
              <a:gd name="adj2" fmla="val 80682"/>
            </a:avLst>
          </a:prstGeom>
          <a:solidFill>
            <a:schemeClr val="accent1"/>
          </a:solidFill>
          <a:ln w="19050" cap="flat" cmpd="sng">
            <a:solidFill>
              <a:srgbClr val="0322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orbel"/>
              <a:buNone/>
            </a:pPr>
            <a:r>
              <a:rPr lang="fr-CA" sz="1800" b="0" i="0" u="none" strike="noStrike" cap="none">
                <a:solidFill>
                  <a:schemeClr val="lt1"/>
                </a:solidFill>
                <a:latin typeface="Corbel"/>
                <a:ea typeface="Corbel"/>
                <a:cs typeface="Corbel"/>
                <a:sym typeface="Corbel"/>
              </a:rPr>
              <a:t>Le « truc » doit venir de l’élève!</a:t>
            </a:r>
            <a:endParaRPr sz="1800" b="0" i="0" u="none" strike="noStrike" cap="none">
              <a:solidFill>
                <a:schemeClr val="dk1"/>
              </a:solidFill>
              <a:latin typeface="Calibri"/>
              <a:ea typeface="Calibri"/>
              <a:cs typeface="Calibri"/>
              <a:sym typeface="Calibri"/>
            </a:endParaRPr>
          </a:p>
        </p:txBody>
      </p:sp>
      <p:pic>
        <p:nvPicPr>
          <p:cNvPr id="759" name="Google Shape;759;p37"/>
          <p:cNvPicPr preferRelativeResize="0"/>
          <p:nvPr/>
        </p:nvPicPr>
        <p:blipFill rotWithShape="1">
          <a:blip r:embed="rId4">
            <a:alphaModFix/>
          </a:blip>
          <a:srcRect/>
          <a:stretch/>
        </p:blipFill>
        <p:spPr>
          <a:xfrm>
            <a:off x="8932985" y="3493477"/>
            <a:ext cx="2442998" cy="2567354"/>
          </a:xfrm>
          <a:prstGeom prst="rect">
            <a:avLst/>
          </a:prstGeom>
          <a:noFill/>
          <a:ln>
            <a:noFill/>
          </a:ln>
        </p:spPr>
      </p:pic>
      <p:sp>
        <p:nvSpPr>
          <p:cNvPr id="760" name="Google Shape;760;p37"/>
          <p:cNvSpPr txBox="1"/>
          <p:nvPr/>
        </p:nvSpPr>
        <p:spPr>
          <a:xfrm>
            <a:off x="1476225" y="6062025"/>
            <a:ext cx="3304800" cy="431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Calibri"/>
              <a:buNone/>
            </a:pPr>
            <a:r>
              <a:rPr lang="fr-CA" sz="1800" b="0" i="0" u="none" strike="noStrike" cap="none">
                <a:solidFill>
                  <a:srgbClr val="666666"/>
                </a:solidFill>
                <a:latin typeface="Calibri"/>
                <a:ea typeface="Calibri"/>
                <a:cs typeface="Calibri"/>
                <a:sym typeface="Calibri"/>
              </a:rPr>
              <a:t>Source: </a:t>
            </a:r>
            <a:r>
              <a:rPr lang="fr-CA" sz="1600" b="0" i="0" u="sng" strike="noStrike" cap="none">
                <a:solidFill>
                  <a:srgbClr val="666666"/>
                </a:solidFill>
                <a:latin typeface="Calibri"/>
                <a:ea typeface="Calibri"/>
                <a:cs typeface="Calibri"/>
                <a:sym typeface="Calibri"/>
                <a:hlinkClick r:id="rId5"/>
              </a:rPr>
              <a:t>À bas les trucs</a:t>
            </a:r>
            <a:r>
              <a:rPr lang="fr-CA" sz="1600" b="0" i="0" u="none" strike="noStrike" cap="none">
                <a:solidFill>
                  <a:srgbClr val="666666"/>
                </a:solidFill>
                <a:latin typeface="Calibri"/>
                <a:ea typeface="Calibri"/>
                <a:cs typeface="Calibri"/>
                <a:sym typeface="Calibri"/>
              </a:rPr>
              <a:t>, (2014)</a:t>
            </a:r>
            <a:endParaRPr sz="1800" b="0" i="0" u="none" strike="noStrike" cap="none">
              <a:solidFill>
                <a:srgbClr val="666666"/>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38"/>
          <p:cNvSpPr txBox="1">
            <a:spLocks noGrp="1"/>
          </p:cNvSpPr>
          <p:nvPr>
            <p:ph type="title"/>
          </p:nvPr>
        </p:nvSpPr>
        <p:spPr>
          <a:xfrm>
            <a:off x="810578" y="1505506"/>
            <a:ext cx="9318159" cy="832789"/>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Clr>
                <a:schemeClr val="accent1"/>
              </a:buClr>
              <a:buSzPts val="3000"/>
              <a:buFont typeface="Century Gothic"/>
              <a:buNone/>
            </a:pPr>
            <a:r>
              <a:rPr lang="fr-CA" sz="2800">
                <a:latin typeface="Century Gothic"/>
                <a:ea typeface="Century Gothic"/>
                <a:cs typeface="Century Gothic"/>
                <a:sym typeface="Century Gothic"/>
              </a:rPr>
              <a:t>Appliquer une procédure sans réfléchir!</a:t>
            </a:r>
            <a:endParaRPr sz="2800">
              <a:latin typeface="Century Gothic"/>
              <a:ea typeface="Century Gothic"/>
              <a:cs typeface="Century Gothic"/>
              <a:sym typeface="Century Gothic"/>
            </a:endParaRPr>
          </a:p>
        </p:txBody>
      </p:sp>
      <p:sp>
        <p:nvSpPr>
          <p:cNvPr id="766" name="Google Shape;766;p38"/>
          <p:cNvSpPr txBox="1"/>
          <p:nvPr/>
        </p:nvSpPr>
        <p:spPr>
          <a:xfrm>
            <a:off x="991166" y="555364"/>
            <a:ext cx="10599963" cy="677054"/>
          </a:xfrm>
          <a:prstGeom prst="rect">
            <a:avLst/>
          </a:prstGeom>
          <a:noFill/>
          <a:ln>
            <a:noFill/>
          </a:ln>
        </p:spPr>
        <p:txBody>
          <a:bodyPr spcFirstLastPara="1" wrap="square" lIns="121900" tIns="60925" rIns="121900" bIns="60925" anchor="ctr" anchorCtr="0">
            <a:noAutofit/>
          </a:bodyPr>
          <a:lstStyle/>
          <a:p>
            <a:pPr marL="0" marR="0" lvl="0" indent="0" algn="l" rtl="0">
              <a:lnSpc>
                <a:spcPct val="90000"/>
              </a:lnSpc>
              <a:spcBef>
                <a:spcPts val="0"/>
              </a:spcBef>
              <a:spcAft>
                <a:spcPts val="0"/>
              </a:spcAft>
              <a:buClr>
                <a:schemeClr val="accent1"/>
              </a:buClr>
              <a:buSzPts val="4400"/>
              <a:buFont typeface="Corbel"/>
              <a:buNone/>
            </a:pPr>
            <a:r>
              <a:rPr lang="fr-CA" sz="3600">
                <a:solidFill>
                  <a:schemeClr val="accent1"/>
                </a:solidFill>
                <a:latin typeface="Sniglet"/>
                <a:ea typeface="Sniglet"/>
                <a:cs typeface="Sniglet"/>
                <a:sym typeface="Sniglet"/>
              </a:rPr>
              <a:t>Un frein à la compréhension de concepts</a:t>
            </a:r>
            <a:endParaRPr sz="3600">
              <a:solidFill>
                <a:schemeClr val="accent1"/>
              </a:solidFill>
              <a:latin typeface="Sniglet"/>
              <a:ea typeface="Sniglet"/>
              <a:cs typeface="Sniglet"/>
              <a:sym typeface="Sniglet"/>
            </a:endParaRPr>
          </a:p>
        </p:txBody>
      </p:sp>
      <p:sp>
        <p:nvSpPr>
          <p:cNvPr id="767" name="Google Shape;767;p38"/>
          <p:cNvSpPr txBox="1"/>
          <p:nvPr/>
        </p:nvSpPr>
        <p:spPr>
          <a:xfrm>
            <a:off x="9065341" y="6303610"/>
            <a:ext cx="2525788" cy="328177"/>
          </a:xfrm>
          <a:prstGeom prst="rect">
            <a:avLst/>
          </a:prstGeom>
          <a:noFill/>
          <a:ln>
            <a:noFill/>
          </a:ln>
        </p:spPr>
        <p:txBody>
          <a:bodyPr spcFirstLastPara="1" wrap="square" lIns="121900" tIns="60925" rIns="121900" bIns="60925" anchor="t" anchorCtr="0">
            <a:noAutofit/>
          </a:bodyPr>
          <a:lstStyle/>
          <a:p>
            <a:pPr marL="0" marR="0" lvl="0" indent="0" algn="r" rtl="0">
              <a:spcBef>
                <a:spcPts val="0"/>
              </a:spcBef>
              <a:spcAft>
                <a:spcPts val="0"/>
              </a:spcAft>
              <a:buClr>
                <a:srgbClr val="000000"/>
              </a:buClr>
              <a:buSzPts val="1333"/>
              <a:buFont typeface="Arial"/>
              <a:buNone/>
            </a:pPr>
            <a:r>
              <a:rPr lang="fr-CA" sz="1333" b="0" i="0" u="none" strike="noStrike" cap="none">
                <a:solidFill>
                  <a:srgbClr val="000000"/>
                </a:solidFill>
                <a:latin typeface="Arial"/>
                <a:ea typeface="Arial"/>
                <a:cs typeface="Arial"/>
                <a:sym typeface="Arial"/>
              </a:rPr>
              <a:t>Image tirée de Facebook</a:t>
            </a:r>
            <a:endParaRPr sz="2400" b="0" i="0" u="none" strike="noStrike" cap="none">
              <a:solidFill>
                <a:schemeClr val="dk1"/>
              </a:solidFill>
              <a:latin typeface="Corbel"/>
              <a:ea typeface="Corbel"/>
              <a:cs typeface="Corbel"/>
              <a:sym typeface="Corbel"/>
            </a:endParaRPr>
          </a:p>
        </p:txBody>
      </p:sp>
      <p:pic>
        <p:nvPicPr>
          <p:cNvPr id="768" name="Google Shape;768;p38"/>
          <p:cNvPicPr preferRelativeResize="0"/>
          <p:nvPr/>
        </p:nvPicPr>
        <p:blipFill rotWithShape="1">
          <a:blip r:embed="rId3">
            <a:alphaModFix/>
          </a:blip>
          <a:srcRect t="13565"/>
          <a:stretch/>
        </p:blipFill>
        <p:spPr>
          <a:xfrm>
            <a:off x="4683176" y="2949910"/>
            <a:ext cx="2757754" cy="3178237"/>
          </a:xfrm>
          <a:prstGeom prst="rect">
            <a:avLst/>
          </a:prstGeom>
          <a:noFill/>
          <a:ln>
            <a:noFill/>
          </a:ln>
        </p:spPr>
      </p:pic>
      <p:sp>
        <p:nvSpPr>
          <p:cNvPr id="769" name="Google Shape;769;p38"/>
          <p:cNvSpPr txBox="1"/>
          <p:nvPr/>
        </p:nvSpPr>
        <p:spPr>
          <a:xfrm>
            <a:off x="4983480" y="6280384"/>
            <a:ext cx="245745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350"/>
              <a:buFont typeface="Arial"/>
              <a:buNone/>
            </a:pPr>
            <a:r>
              <a:rPr lang="fr-CA" sz="1350" b="0" i="0" u="none" strike="noStrike" cap="none">
                <a:solidFill>
                  <a:schemeClr val="dk1"/>
                </a:solidFill>
                <a:latin typeface="Arial"/>
                <a:ea typeface="Arial"/>
                <a:cs typeface="Arial"/>
                <a:sym typeface="Arial"/>
              </a:rPr>
              <a:t>Image tirée de Twitter</a:t>
            </a:r>
            <a:endParaRPr sz="1800" b="0" i="0" u="none" strike="noStrike" cap="none">
              <a:solidFill>
                <a:schemeClr val="dk1"/>
              </a:solidFill>
              <a:latin typeface="Calibri"/>
              <a:ea typeface="Calibri"/>
              <a:cs typeface="Calibri"/>
              <a:sym typeface="Calibri"/>
            </a:endParaRPr>
          </a:p>
        </p:txBody>
      </p:sp>
      <p:pic>
        <p:nvPicPr>
          <p:cNvPr id="770" name="Google Shape;770;p38"/>
          <p:cNvPicPr preferRelativeResize="0"/>
          <p:nvPr/>
        </p:nvPicPr>
        <p:blipFill rotWithShape="1">
          <a:blip r:embed="rId4">
            <a:alphaModFix/>
          </a:blip>
          <a:srcRect/>
          <a:stretch/>
        </p:blipFill>
        <p:spPr>
          <a:xfrm>
            <a:off x="7492870" y="2949909"/>
            <a:ext cx="4310314" cy="3232735"/>
          </a:xfrm>
          <a:prstGeom prst="rect">
            <a:avLst/>
          </a:prstGeom>
          <a:noFill/>
          <a:ln>
            <a:noFill/>
          </a:ln>
        </p:spPr>
      </p:pic>
      <p:pic>
        <p:nvPicPr>
          <p:cNvPr id="771" name="Google Shape;771;p38"/>
          <p:cNvPicPr preferRelativeResize="0"/>
          <p:nvPr/>
        </p:nvPicPr>
        <p:blipFill rotWithShape="1">
          <a:blip r:embed="rId5">
            <a:alphaModFix/>
          </a:blip>
          <a:srcRect/>
          <a:stretch/>
        </p:blipFill>
        <p:spPr>
          <a:xfrm>
            <a:off x="484744" y="2611375"/>
            <a:ext cx="3598629" cy="3755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39"/>
          <p:cNvSpPr txBox="1">
            <a:spLocks noGrp="1"/>
          </p:cNvSpPr>
          <p:nvPr>
            <p:ph type="title"/>
          </p:nvPr>
        </p:nvSpPr>
        <p:spPr>
          <a:xfrm>
            <a:off x="1106424" y="1173575"/>
            <a:ext cx="9966960" cy="258153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chemeClr val="accent1"/>
              </a:buClr>
              <a:buSzPts val="4400"/>
              <a:buFont typeface="Corbel"/>
              <a:buNone/>
            </a:pPr>
            <a:r>
              <a:rPr lang="fr-CA" sz="4400"/>
              <a:t>OUTIL NUMÉRIQUE</a:t>
            </a:r>
            <a:endParaRPr/>
          </a:p>
        </p:txBody>
      </p:sp>
      <p:sp>
        <p:nvSpPr>
          <p:cNvPr id="777" name="Google Shape;777;p39"/>
          <p:cNvSpPr txBox="1">
            <a:spLocks noGrp="1"/>
          </p:cNvSpPr>
          <p:nvPr>
            <p:ph type="body" idx="1"/>
          </p:nvPr>
        </p:nvSpPr>
        <p:spPr>
          <a:xfrm>
            <a:off x="1709928" y="4154520"/>
            <a:ext cx="8769096" cy="48606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2100"/>
              </a:spcAft>
              <a:buClr>
                <a:schemeClr val="accent1"/>
              </a:buClr>
              <a:buSzPts val="1760"/>
              <a:buNone/>
            </a:pPr>
            <a:r>
              <a:rPr lang="fr-CA"/>
              <a:t>Permettant une approche inductive</a:t>
            </a:r>
            <a:endParaRPr/>
          </a:p>
        </p:txBody>
      </p:sp>
      <p:pic>
        <p:nvPicPr>
          <p:cNvPr id="778" name="Google Shape;778;p39"/>
          <p:cNvPicPr preferRelativeResize="0">
            <a:picLocks noGrp="1"/>
          </p:cNvPicPr>
          <p:nvPr>
            <p:ph type="body" idx="4294967295"/>
          </p:nvPr>
        </p:nvPicPr>
        <p:blipFill rotWithShape="1">
          <a:blip r:embed="rId3">
            <a:alphaModFix/>
          </a:blip>
          <a:srcRect/>
          <a:stretch/>
        </p:blipFill>
        <p:spPr>
          <a:xfrm>
            <a:off x="4078538" y="5039988"/>
            <a:ext cx="4022700" cy="72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22"/>
          <p:cNvSpPr txBox="1">
            <a:spLocks noGrp="1"/>
          </p:cNvSpPr>
          <p:nvPr>
            <p:ph type="title"/>
          </p:nvPr>
        </p:nvSpPr>
        <p:spPr>
          <a:xfrm>
            <a:off x="1143000" y="1539260"/>
            <a:ext cx="3931800" cy="7086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4000"/>
              <a:buFont typeface="Corbel"/>
              <a:buNone/>
            </a:pPr>
            <a:r>
              <a:rPr lang="fr-CA"/>
              <a:t>Louise Roy</a:t>
            </a:r>
            <a:endParaRPr/>
          </a:p>
        </p:txBody>
      </p:sp>
      <p:sp>
        <p:nvSpPr>
          <p:cNvPr id="624" name="Google Shape;624;p22"/>
          <p:cNvSpPr txBox="1">
            <a:spLocks noGrp="1"/>
          </p:cNvSpPr>
          <p:nvPr>
            <p:ph type="body" idx="1"/>
          </p:nvPr>
        </p:nvSpPr>
        <p:spPr>
          <a:xfrm>
            <a:off x="1143000" y="2538530"/>
            <a:ext cx="3931800" cy="605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2100"/>
              </a:spcAft>
              <a:buClr>
                <a:schemeClr val="dk1"/>
              </a:buClr>
              <a:buSzPts val="1360"/>
              <a:buNone/>
            </a:pPr>
            <a:r>
              <a:rPr lang="fr-CA" sz="2400"/>
              <a:t>Conseillère pédagogique</a:t>
            </a:r>
            <a:endParaRPr sz="2400"/>
          </a:p>
        </p:txBody>
      </p:sp>
      <p:pic>
        <p:nvPicPr>
          <p:cNvPr id="625" name="Google Shape;625;p22"/>
          <p:cNvPicPr preferRelativeResize="0">
            <a:picLocks noGrp="1"/>
          </p:cNvPicPr>
          <p:nvPr>
            <p:ph type="body" idx="2"/>
          </p:nvPr>
        </p:nvPicPr>
        <p:blipFill rotWithShape="1">
          <a:blip r:embed="rId3">
            <a:alphaModFix/>
          </a:blip>
          <a:srcRect/>
          <a:stretch/>
        </p:blipFill>
        <p:spPr>
          <a:xfrm>
            <a:off x="1170672" y="3434900"/>
            <a:ext cx="4959900" cy="1424100"/>
          </a:xfrm>
          <a:prstGeom prst="rect">
            <a:avLst/>
          </a:prstGeom>
          <a:noFill/>
          <a:ln>
            <a:noFill/>
          </a:ln>
        </p:spPr>
      </p:pic>
      <p:sp>
        <p:nvSpPr>
          <p:cNvPr id="626" name="Google Shape;626;p22"/>
          <p:cNvSpPr txBox="1"/>
          <p:nvPr/>
        </p:nvSpPr>
        <p:spPr>
          <a:xfrm>
            <a:off x="5852850" y="957225"/>
            <a:ext cx="5422500" cy="1344300"/>
          </a:xfrm>
          <a:prstGeom prst="rect">
            <a:avLst/>
          </a:prstGeom>
          <a:noFill/>
          <a:ln>
            <a:noFill/>
          </a:ln>
        </p:spPr>
        <p:txBody>
          <a:bodyPr spcFirstLastPara="1" wrap="square" lIns="91425" tIns="91425" rIns="91425" bIns="91425" anchor="t" anchorCtr="0">
            <a:noAutofit/>
          </a:bodyPr>
          <a:lstStyle/>
          <a:p>
            <a:pPr marL="0" marR="0" lvl="0" indent="0" algn="just" rtl="0">
              <a:spcBef>
                <a:spcPts val="0"/>
              </a:spcBef>
              <a:spcAft>
                <a:spcPts val="0"/>
              </a:spcAft>
              <a:buClr>
                <a:schemeClr val="dk1"/>
              </a:buClr>
              <a:buSzPts val="2400"/>
              <a:buFont typeface="Calibri"/>
              <a:buNone/>
            </a:pPr>
            <a:r>
              <a:rPr lang="fr-CA" sz="2400" b="0" i="0" u="none" strike="noStrike" cap="none">
                <a:solidFill>
                  <a:schemeClr val="dk1"/>
                </a:solidFill>
                <a:latin typeface="Calibri"/>
                <a:ea typeface="Calibri"/>
                <a:cs typeface="Calibri"/>
                <a:sym typeface="Calibri"/>
              </a:rPr>
              <a:t>Documents et liens accessibles sur le site du </a:t>
            </a:r>
            <a:r>
              <a:rPr lang="fr-CA" sz="2400" b="0" i="0" u="sng" strike="noStrike" cap="none">
                <a:solidFill>
                  <a:schemeClr val="hlink"/>
                </a:solidFill>
                <a:latin typeface="Calibri"/>
                <a:ea typeface="Calibri"/>
                <a:cs typeface="Calibri"/>
                <a:sym typeface="Calibri"/>
                <a:hlinkClick r:id="rId4"/>
              </a:rPr>
              <a:t>RÉCIT MST</a:t>
            </a:r>
            <a:r>
              <a:rPr lang="fr-CA" sz="2400" b="0" i="0" u="none" strike="noStrike" cap="none">
                <a:solidFill>
                  <a:schemeClr val="dk1"/>
                </a:solidFill>
                <a:latin typeface="Calibri"/>
                <a:ea typeface="Calibri"/>
                <a:cs typeface="Calibri"/>
                <a:sym typeface="Calibri"/>
              </a:rPr>
              <a:t>, dans l’onglet Formations</a:t>
            </a:r>
            <a:endParaRPr sz="2400" b="0" i="0" u="none" strike="noStrike" cap="none">
              <a:solidFill>
                <a:schemeClr val="dk1"/>
              </a:solidFill>
              <a:latin typeface="Calibri"/>
              <a:ea typeface="Calibri"/>
              <a:cs typeface="Calibri"/>
              <a:sym typeface="Calibri"/>
            </a:endParaRPr>
          </a:p>
        </p:txBody>
      </p:sp>
      <p:pic>
        <p:nvPicPr>
          <p:cNvPr id="627" name="Google Shape;627;p22"/>
          <p:cNvPicPr preferRelativeResize="0"/>
          <p:nvPr/>
        </p:nvPicPr>
        <p:blipFill rotWithShape="1">
          <a:blip r:embed="rId5">
            <a:alphaModFix/>
          </a:blip>
          <a:srcRect/>
          <a:stretch/>
        </p:blipFill>
        <p:spPr>
          <a:xfrm>
            <a:off x="6282972" y="3255375"/>
            <a:ext cx="5756627" cy="2474022"/>
          </a:xfrm>
          <a:prstGeom prst="rect">
            <a:avLst/>
          </a:prstGeom>
          <a:noFill/>
          <a:ln>
            <a:noFill/>
          </a:ln>
        </p:spPr>
      </p:pic>
      <p:pic>
        <p:nvPicPr>
          <p:cNvPr id="628" name="Google Shape;628;p22"/>
          <p:cNvPicPr preferRelativeResize="0"/>
          <p:nvPr/>
        </p:nvPicPr>
        <p:blipFill rotWithShape="1">
          <a:blip r:embed="rId6">
            <a:alphaModFix/>
          </a:blip>
          <a:srcRect/>
          <a:stretch/>
        </p:blipFill>
        <p:spPr>
          <a:xfrm>
            <a:off x="3757875" y="5496376"/>
            <a:ext cx="1478040" cy="523200"/>
          </a:xfrm>
          <a:prstGeom prst="rect">
            <a:avLst/>
          </a:prstGeom>
          <a:noFill/>
          <a:ln>
            <a:noFill/>
          </a:ln>
        </p:spPr>
      </p:pic>
      <p:sp>
        <p:nvSpPr>
          <p:cNvPr id="629" name="Google Shape;629;p22"/>
          <p:cNvSpPr txBox="1"/>
          <p:nvPr/>
        </p:nvSpPr>
        <p:spPr>
          <a:xfrm>
            <a:off x="1143000" y="5496375"/>
            <a:ext cx="2097000" cy="5232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69BF"/>
              </a:buClr>
              <a:buSzPts val="2400"/>
              <a:buFont typeface="Calibri"/>
              <a:buNone/>
            </a:pPr>
            <a:r>
              <a:rPr lang="fr-CA" sz="2400" b="0" i="0" u="none" strike="noStrike" cap="none">
                <a:solidFill>
                  <a:srgbClr val="0069BF"/>
                </a:solidFill>
                <a:latin typeface="Calibri"/>
                <a:ea typeface="Calibri"/>
                <a:cs typeface="Calibri"/>
                <a:sym typeface="Calibri"/>
              </a:rPr>
              <a:t>RÉCIT MST</a:t>
            </a:r>
            <a:endParaRPr sz="2400" b="0" i="0" u="none" strike="noStrike" cap="none">
              <a:solidFill>
                <a:srgbClr val="0069B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40"/>
          <p:cNvSpPr txBox="1">
            <a:spLocks noGrp="1"/>
          </p:cNvSpPr>
          <p:nvPr>
            <p:ph type="title"/>
          </p:nvPr>
        </p:nvSpPr>
        <p:spPr>
          <a:xfrm>
            <a:off x="997225" y="300029"/>
            <a:ext cx="8187300" cy="613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1"/>
              </a:buClr>
              <a:buSzPts val="4400"/>
              <a:buFont typeface="Corbel"/>
              <a:buNone/>
            </a:pPr>
            <a:r>
              <a:rPr lang="fr-CA" sz="3600"/>
              <a:t>Présentation de l’interface</a:t>
            </a:r>
            <a:endParaRPr sz="3600"/>
          </a:p>
        </p:txBody>
      </p:sp>
      <p:pic>
        <p:nvPicPr>
          <p:cNvPr id="785" name="Google Shape;785;p40"/>
          <p:cNvPicPr preferRelativeResize="0">
            <a:picLocks noGrp="1"/>
          </p:cNvPicPr>
          <p:nvPr>
            <p:ph type="body" idx="1"/>
          </p:nvPr>
        </p:nvPicPr>
        <p:blipFill rotWithShape="1">
          <a:blip r:embed="rId3">
            <a:alphaModFix/>
          </a:blip>
          <a:srcRect/>
          <a:stretch/>
        </p:blipFill>
        <p:spPr>
          <a:xfrm>
            <a:off x="415600" y="1536625"/>
            <a:ext cx="2105100" cy="4555200"/>
          </a:xfrm>
          <a:prstGeom prst="rect">
            <a:avLst/>
          </a:prstGeom>
          <a:noFill/>
          <a:ln>
            <a:noFill/>
          </a:ln>
        </p:spPr>
      </p:pic>
      <p:pic>
        <p:nvPicPr>
          <p:cNvPr id="786" name="Google Shape;786;p40"/>
          <p:cNvPicPr preferRelativeResize="0"/>
          <p:nvPr/>
        </p:nvPicPr>
        <p:blipFill rotWithShape="1">
          <a:blip r:embed="rId4">
            <a:alphaModFix/>
          </a:blip>
          <a:srcRect/>
          <a:stretch/>
        </p:blipFill>
        <p:spPr>
          <a:xfrm>
            <a:off x="2778065" y="1633642"/>
            <a:ext cx="2400103" cy="2413005"/>
          </a:xfrm>
          <a:prstGeom prst="rect">
            <a:avLst/>
          </a:prstGeom>
          <a:noFill/>
          <a:ln>
            <a:noFill/>
          </a:ln>
          <a:effectLst>
            <a:outerShdw blurRad="271463" dist="171450" dir="4140000" algn="bl" rotWithShape="0">
              <a:srgbClr val="000000">
                <a:alpha val="40000"/>
              </a:srgbClr>
            </a:outerShdw>
          </a:effectLst>
        </p:spPr>
      </p:pic>
      <p:pic>
        <p:nvPicPr>
          <p:cNvPr id="787" name="Google Shape;787;p40"/>
          <p:cNvPicPr preferRelativeResize="0"/>
          <p:nvPr/>
        </p:nvPicPr>
        <p:blipFill rotWithShape="1">
          <a:blip r:embed="rId5">
            <a:alphaModFix/>
          </a:blip>
          <a:srcRect/>
          <a:stretch/>
        </p:blipFill>
        <p:spPr>
          <a:xfrm>
            <a:off x="5178166" y="3249228"/>
            <a:ext cx="5776219" cy="2025988"/>
          </a:xfrm>
          <a:prstGeom prst="rect">
            <a:avLst/>
          </a:prstGeom>
          <a:noFill/>
          <a:ln>
            <a:noFill/>
          </a:ln>
          <a:effectLst>
            <a:outerShdw blurRad="57150" dist="19050" dir="5400000" algn="bl" rotWithShape="0">
              <a:srgbClr val="000000">
                <a:alpha val="50000"/>
              </a:srgbClr>
            </a:outerShdw>
          </a:effectLst>
        </p:spPr>
      </p:pic>
      <p:sp>
        <p:nvSpPr>
          <p:cNvPr id="788" name="Google Shape;788;p40"/>
          <p:cNvSpPr txBox="1"/>
          <p:nvPr/>
        </p:nvSpPr>
        <p:spPr>
          <a:xfrm>
            <a:off x="5766342" y="2055842"/>
            <a:ext cx="5200500" cy="7752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Clr>
                <a:srgbClr val="0069BF"/>
              </a:buClr>
              <a:buSzPts val="3200"/>
              <a:buFont typeface="Arial"/>
              <a:buNone/>
            </a:pPr>
            <a:r>
              <a:rPr lang="fr-CA" sz="2400" b="0" i="0" u="sng" strike="noStrike" cap="none">
                <a:solidFill>
                  <a:srgbClr val="0069BF"/>
                </a:solidFill>
                <a:latin typeface="Arial"/>
                <a:ea typeface="Arial"/>
                <a:cs typeface="Arial"/>
                <a:sym typeface="Arial"/>
                <a:hlinkClick r:id="rId6"/>
              </a:rPr>
              <a:t>https://graspablemath.com/</a:t>
            </a:r>
            <a:endParaRPr sz="2400" b="0" i="0" u="none" strike="noStrike" cap="none">
              <a:solidFill>
                <a:srgbClr val="0069BF"/>
              </a:solidFill>
              <a:latin typeface="Open Sans"/>
              <a:ea typeface="Open Sans"/>
              <a:cs typeface="Open Sans"/>
              <a:sym typeface="Open Sans"/>
            </a:endParaRPr>
          </a:p>
        </p:txBody>
      </p:sp>
      <p:pic>
        <p:nvPicPr>
          <p:cNvPr id="789" name="Google Shape;789;p40"/>
          <p:cNvPicPr preferRelativeResize="0"/>
          <p:nvPr/>
        </p:nvPicPr>
        <p:blipFill rotWithShape="1">
          <a:blip r:embed="rId7">
            <a:alphaModFix/>
          </a:blip>
          <a:srcRect/>
          <a:stretch/>
        </p:blipFill>
        <p:spPr>
          <a:xfrm rot="-543504">
            <a:off x="3044172" y="4466200"/>
            <a:ext cx="1867867" cy="1653867"/>
          </a:xfrm>
          <a:prstGeom prst="rect">
            <a:avLst/>
          </a:prstGeom>
          <a:noFill/>
          <a:ln>
            <a:noFill/>
          </a:ln>
          <a:effectLst>
            <a:outerShdw blurRad="71438" dist="76200" dir="3960000" algn="bl" rotWithShape="0">
              <a:srgbClr val="000000">
                <a:alpha val="49019"/>
              </a:srgbClr>
            </a:outerShdw>
          </a:effectLst>
        </p:spPr>
      </p:pic>
      <p:sp>
        <p:nvSpPr>
          <p:cNvPr id="790" name="Google Shape;790;p40"/>
          <p:cNvSpPr txBox="1"/>
          <p:nvPr/>
        </p:nvSpPr>
        <p:spPr>
          <a:xfrm>
            <a:off x="6863367" y="5985958"/>
            <a:ext cx="3109200" cy="4329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chemeClr val="hlink"/>
              </a:buClr>
              <a:buSzPts val="1467"/>
              <a:buFont typeface="Open Sans"/>
              <a:buNone/>
            </a:pPr>
            <a:r>
              <a:rPr lang="fr-CA" sz="1467" b="0" i="0" u="sng" strike="noStrike" cap="none">
                <a:solidFill>
                  <a:schemeClr val="hlink"/>
                </a:solidFill>
                <a:latin typeface="Open Sans"/>
                <a:ea typeface="Open Sans"/>
                <a:cs typeface="Open Sans"/>
                <a:sym typeface="Open Sans"/>
                <a:hlinkClick r:id="rId8"/>
              </a:rPr>
              <a:t>Chaine Youtube pour tutoriel</a:t>
            </a:r>
            <a:endParaRPr sz="1467" b="0" i="0" u="none" strike="noStrike" cap="none">
              <a:solidFill>
                <a:schemeClr val="dk1"/>
              </a:solidFill>
              <a:latin typeface="Open Sans"/>
              <a:ea typeface="Open Sans"/>
              <a:cs typeface="Open Sans"/>
              <a:sym typeface="Open Sans"/>
            </a:endParaRPr>
          </a:p>
        </p:txBody>
      </p:sp>
      <p:sp>
        <p:nvSpPr>
          <p:cNvPr id="791" name="Google Shape;791;p40"/>
          <p:cNvSpPr txBox="1"/>
          <p:nvPr/>
        </p:nvSpPr>
        <p:spPr>
          <a:xfrm>
            <a:off x="7197867" y="5574625"/>
            <a:ext cx="2774700" cy="517200"/>
          </a:xfrm>
          <a:prstGeom prst="rect">
            <a:avLst/>
          </a:prstGeom>
          <a:noFill/>
          <a:ln>
            <a:noFill/>
          </a:ln>
        </p:spPr>
        <p:txBody>
          <a:bodyPr spcFirstLastPara="1" wrap="square" lIns="121900" tIns="121900" rIns="121900" bIns="121900" anchor="t" anchorCtr="0">
            <a:noAutofit/>
          </a:bodyPr>
          <a:lstStyle/>
          <a:p>
            <a:pPr marL="0" marR="0" lvl="0" indent="0" algn="r" rtl="0">
              <a:spcBef>
                <a:spcPts val="0"/>
              </a:spcBef>
              <a:spcAft>
                <a:spcPts val="0"/>
              </a:spcAft>
              <a:buClr>
                <a:schemeClr val="hlink"/>
              </a:buClr>
              <a:buSzPts val="1467"/>
              <a:buFont typeface="Open Sans"/>
              <a:buNone/>
            </a:pPr>
            <a:r>
              <a:rPr lang="fr-CA" sz="1467" b="0" i="0" u="sng" strike="noStrike" cap="none">
                <a:solidFill>
                  <a:schemeClr val="hlink"/>
                </a:solidFill>
                <a:latin typeface="Open Sans"/>
                <a:ea typeface="Open Sans"/>
                <a:cs typeface="Open Sans"/>
                <a:sym typeface="Open Sans"/>
                <a:hlinkClick r:id="rId9"/>
              </a:rPr>
              <a:t>Tutoriels du logiciel</a:t>
            </a:r>
            <a:endParaRPr sz="1467"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41"/>
          <p:cNvSpPr txBox="1">
            <a:spLocks noGrp="1"/>
          </p:cNvSpPr>
          <p:nvPr>
            <p:ph type="title"/>
          </p:nvPr>
        </p:nvSpPr>
        <p:spPr>
          <a:xfrm>
            <a:off x="973025" y="254377"/>
            <a:ext cx="8187300" cy="8760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fr-CA"/>
              <a:t>Documents de travail</a:t>
            </a:r>
            <a:endParaRPr/>
          </a:p>
        </p:txBody>
      </p:sp>
      <p:sp>
        <p:nvSpPr>
          <p:cNvPr id="798" name="Google Shape;798;p41"/>
          <p:cNvSpPr txBox="1">
            <a:spLocks noGrp="1"/>
          </p:cNvSpPr>
          <p:nvPr>
            <p:ph type="body" idx="1"/>
          </p:nvPr>
        </p:nvSpPr>
        <p:spPr>
          <a:xfrm>
            <a:off x="997233" y="1432316"/>
            <a:ext cx="8187300" cy="48144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fr-CA" sz="3000" u="sng">
                <a:solidFill>
                  <a:schemeClr val="hlink"/>
                </a:solidFill>
                <a:hlinkClick r:id="rId3"/>
              </a:rPr>
              <a:t>Base</a:t>
            </a:r>
            <a:r>
              <a:rPr lang="fr-CA" sz="3000"/>
              <a:t>: présecondaire, primaire ou concepts de base</a:t>
            </a:r>
            <a:endParaRPr/>
          </a:p>
          <a:p>
            <a:pPr marL="457200" lvl="0" indent="-368300" algn="l" rtl="0">
              <a:spcBef>
                <a:spcPts val="800"/>
              </a:spcBef>
              <a:spcAft>
                <a:spcPts val="0"/>
              </a:spcAft>
              <a:buSzPts val="2200"/>
              <a:buChar char="●"/>
            </a:pPr>
            <a:r>
              <a:rPr lang="fr-CA" sz="2200"/>
              <a:t>Égalité</a:t>
            </a:r>
            <a:endParaRPr sz="2200"/>
          </a:p>
          <a:p>
            <a:pPr marL="457200" lvl="0" indent="-368300" algn="l" rtl="0">
              <a:spcBef>
                <a:spcPts val="0"/>
              </a:spcBef>
              <a:spcAft>
                <a:spcPts val="0"/>
              </a:spcAft>
              <a:buSzPts val="2200"/>
              <a:buChar char="●"/>
            </a:pPr>
            <a:r>
              <a:rPr lang="fr-CA" sz="2200"/>
              <a:t>Commutativité et associativité</a:t>
            </a:r>
            <a:endParaRPr sz="2200"/>
          </a:p>
          <a:p>
            <a:pPr marL="457200" lvl="0" indent="-368300" algn="l" rtl="0">
              <a:spcBef>
                <a:spcPts val="0"/>
              </a:spcBef>
              <a:spcAft>
                <a:spcPts val="0"/>
              </a:spcAft>
              <a:buSzPts val="2200"/>
              <a:buChar char="●"/>
            </a:pPr>
            <a:r>
              <a:rPr lang="fr-CA" sz="2200"/>
              <a:t>Distributivité et priorité des opérations</a:t>
            </a:r>
            <a:endParaRPr sz="2200"/>
          </a:p>
          <a:p>
            <a:pPr marL="457200" lvl="0" indent="-368300" algn="l" rtl="0">
              <a:spcBef>
                <a:spcPts val="0"/>
              </a:spcBef>
              <a:spcAft>
                <a:spcPts val="0"/>
              </a:spcAft>
              <a:buSzPts val="2200"/>
              <a:buChar char="●"/>
            </a:pPr>
            <a:r>
              <a:rPr lang="fr-CA" sz="2200"/>
              <a:t>Fractions</a:t>
            </a:r>
            <a:endParaRPr sz="2200"/>
          </a:p>
          <a:p>
            <a:pPr marL="457200" lvl="0" indent="-368300" algn="l" rtl="0">
              <a:spcBef>
                <a:spcPts val="0"/>
              </a:spcBef>
              <a:spcAft>
                <a:spcPts val="0"/>
              </a:spcAft>
              <a:buSzPts val="2200"/>
              <a:buChar char="●"/>
            </a:pPr>
            <a:r>
              <a:rPr lang="fr-CA" sz="2200"/>
              <a:t>Géométrie</a:t>
            </a:r>
            <a:endParaRPr sz="2200"/>
          </a:p>
          <a:p>
            <a:pPr marL="0" lvl="0" indent="0" algn="l" rtl="0">
              <a:spcBef>
                <a:spcPts val="800"/>
              </a:spcBef>
              <a:spcAft>
                <a:spcPts val="0"/>
              </a:spcAft>
              <a:buNone/>
            </a:pPr>
            <a:r>
              <a:rPr lang="fr-CA" sz="3000" u="sng">
                <a:solidFill>
                  <a:schemeClr val="hlink"/>
                </a:solidFill>
                <a:hlinkClick r:id="rId4"/>
              </a:rPr>
              <a:t>Avancé</a:t>
            </a:r>
            <a:r>
              <a:rPr lang="fr-CA" sz="3000"/>
              <a:t>: pour le secondaire</a:t>
            </a:r>
            <a:endParaRPr/>
          </a:p>
          <a:p>
            <a:pPr marL="457200" lvl="0" indent="-368300" algn="l" rtl="0">
              <a:spcBef>
                <a:spcPts val="800"/>
              </a:spcBef>
              <a:spcAft>
                <a:spcPts val="0"/>
              </a:spcAft>
              <a:buSzPts val="2200"/>
              <a:buChar char="●"/>
            </a:pPr>
            <a:r>
              <a:rPr lang="fr-CA" sz="2200"/>
              <a:t>Opérations sur les polynômes</a:t>
            </a:r>
            <a:endParaRPr sz="2200"/>
          </a:p>
          <a:p>
            <a:pPr marL="457200" lvl="0" indent="-368300" algn="l" rtl="0">
              <a:spcBef>
                <a:spcPts val="0"/>
              </a:spcBef>
              <a:spcAft>
                <a:spcPts val="0"/>
              </a:spcAft>
              <a:buSzPts val="2200"/>
              <a:buChar char="●"/>
            </a:pPr>
            <a:r>
              <a:rPr lang="fr-CA" sz="2200"/>
              <a:t>Équations, systèmes et inéquations</a:t>
            </a:r>
            <a:endParaRPr sz="2200"/>
          </a:p>
          <a:p>
            <a:pPr marL="457200" lvl="0" indent="-368300" algn="l" rtl="0">
              <a:spcBef>
                <a:spcPts val="0"/>
              </a:spcBef>
              <a:spcAft>
                <a:spcPts val="0"/>
              </a:spcAft>
              <a:buSzPts val="2200"/>
              <a:buChar char="●"/>
            </a:pPr>
            <a:r>
              <a:rPr lang="fr-CA" sz="2200"/>
              <a:t>Fonctions et relations</a:t>
            </a:r>
            <a:endParaRPr sz="2200"/>
          </a:p>
          <a:p>
            <a:pPr marL="457200" lvl="0" indent="-368300" algn="l" rtl="0">
              <a:spcBef>
                <a:spcPts val="0"/>
              </a:spcBef>
              <a:spcAft>
                <a:spcPts val="0"/>
              </a:spcAft>
              <a:buSzPts val="2200"/>
              <a:buChar char="●"/>
            </a:pPr>
            <a:r>
              <a:rPr lang="fr-CA" sz="2200"/>
              <a:t>Lois des exposants</a:t>
            </a:r>
            <a:endParaRPr sz="2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42"/>
          <p:cNvSpPr txBox="1">
            <a:spLocks noGrp="1"/>
          </p:cNvSpPr>
          <p:nvPr>
            <p:ph type="title"/>
          </p:nvPr>
        </p:nvSpPr>
        <p:spPr>
          <a:xfrm>
            <a:off x="973025" y="254377"/>
            <a:ext cx="8187300" cy="87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accent1"/>
              </a:buClr>
              <a:buSzPts val="4200"/>
              <a:buFont typeface="Corbel"/>
              <a:buNone/>
            </a:pPr>
            <a:r>
              <a:rPr lang="fr-CA"/>
              <a:t>Les options de configuration</a:t>
            </a:r>
            <a:endParaRPr/>
          </a:p>
        </p:txBody>
      </p:sp>
      <p:pic>
        <p:nvPicPr>
          <p:cNvPr id="805" name="Google Shape;805;p42"/>
          <p:cNvPicPr preferRelativeResize="0"/>
          <p:nvPr/>
        </p:nvPicPr>
        <p:blipFill rotWithShape="1">
          <a:blip r:embed="rId3">
            <a:alphaModFix/>
          </a:blip>
          <a:srcRect/>
          <a:stretch/>
        </p:blipFill>
        <p:spPr>
          <a:xfrm>
            <a:off x="7561402" y="1257449"/>
            <a:ext cx="3854736" cy="5224367"/>
          </a:xfrm>
          <a:prstGeom prst="rect">
            <a:avLst/>
          </a:prstGeom>
          <a:noFill/>
          <a:ln>
            <a:noFill/>
          </a:ln>
        </p:spPr>
      </p:pic>
      <p:pic>
        <p:nvPicPr>
          <p:cNvPr id="806" name="Google Shape;806;p42"/>
          <p:cNvPicPr preferRelativeResize="0"/>
          <p:nvPr/>
        </p:nvPicPr>
        <p:blipFill rotWithShape="1">
          <a:blip r:embed="rId4">
            <a:alphaModFix/>
          </a:blip>
          <a:srcRect/>
          <a:stretch/>
        </p:blipFill>
        <p:spPr>
          <a:xfrm>
            <a:off x="801873" y="1529633"/>
            <a:ext cx="1411898" cy="1230368"/>
          </a:xfrm>
          <a:prstGeom prst="rect">
            <a:avLst/>
          </a:prstGeom>
          <a:noFill/>
          <a:ln>
            <a:noFill/>
          </a:ln>
        </p:spPr>
      </p:pic>
      <p:sp>
        <p:nvSpPr>
          <p:cNvPr id="807" name="Google Shape;807;p42">
            <a:hlinkClick r:id="rId5"/>
          </p:cNvPr>
          <p:cNvSpPr txBox="1"/>
          <p:nvPr/>
        </p:nvSpPr>
        <p:spPr>
          <a:xfrm>
            <a:off x="973015" y="3220894"/>
            <a:ext cx="580639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117BF6"/>
              </a:buClr>
              <a:buSzPts val="2800"/>
              <a:buFont typeface="Century Gothic"/>
              <a:buNone/>
            </a:pPr>
            <a:r>
              <a:rPr lang="fr-CA" sz="2800" b="0" i="0" u="sng" strike="noStrike" cap="none">
                <a:solidFill>
                  <a:srgbClr val="117BF6"/>
                </a:solidFill>
                <a:latin typeface="Century Gothic"/>
                <a:ea typeface="Century Gothic"/>
                <a:cs typeface="Century Gothic"/>
                <a:sym typeface="Century Gothic"/>
              </a:rPr>
              <a:t>Document pour la configuration</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43"/>
          <p:cNvSpPr txBox="1">
            <a:spLocks noGrp="1"/>
          </p:cNvSpPr>
          <p:nvPr>
            <p:ph type="title"/>
          </p:nvPr>
        </p:nvSpPr>
        <p:spPr>
          <a:xfrm>
            <a:off x="677325" y="609600"/>
            <a:ext cx="8596800" cy="988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Les concepts</a:t>
            </a:r>
            <a:endParaRPr/>
          </a:p>
        </p:txBody>
      </p:sp>
      <p:sp>
        <p:nvSpPr>
          <p:cNvPr id="814" name="Google Shape;814;p43"/>
          <p:cNvSpPr txBox="1">
            <a:spLocks noGrp="1"/>
          </p:cNvSpPr>
          <p:nvPr>
            <p:ph type="body" idx="1"/>
          </p:nvPr>
        </p:nvSpPr>
        <p:spPr>
          <a:xfrm>
            <a:off x="784950" y="1598100"/>
            <a:ext cx="9873000" cy="4038600"/>
          </a:xfrm>
          <a:prstGeom prst="rect">
            <a:avLst/>
          </a:prstGeom>
          <a:noFill/>
          <a:ln>
            <a:noFill/>
          </a:ln>
        </p:spPr>
        <p:txBody>
          <a:bodyPr spcFirstLastPara="1" wrap="square" lIns="91425" tIns="45700" rIns="91425" bIns="45700" anchor="t" anchorCtr="0">
            <a:noAutofit/>
          </a:bodyPr>
          <a:lstStyle/>
          <a:p>
            <a:pPr marL="45720" lvl="0" indent="0" algn="l" rtl="0">
              <a:lnSpc>
                <a:spcPct val="90000"/>
              </a:lnSpc>
              <a:spcBef>
                <a:spcPts val="0"/>
              </a:spcBef>
              <a:spcAft>
                <a:spcPts val="0"/>
              </a:spcAft>
              <a:buClr>
                <a:schemeClr val="dk1"/>
              </a:buClr>
              <a:buSzPts val="1760"/>
              <a:buNone/>
            </a:pPr>
            <a:r>
              <a:rPr lang="fr-CA" sz="2600" b="1"/>
              <a:t>Quelques concepts pouvant être abordés avec une approche inductive</a:t>
            </a:r>
            <a:endParaRPr sz="2600" b="1"/>
          </a:p>
          <a:p>
            <a:pPr marL="228600" lvl="0" indent="-125730" algn="l" rtl="0">
              <a:lnSpc>
                <a:spcPct val="90000"/>
              </a:lnSpc>
              <a:spcBef>
                <a:spcPts val="1400"/>
              </a:spcBef>
              <a:spcAft>
                <a:spcPts val="0"/>
              </a:spcAft>
              <a:buClr>
                <a:schemeClr val="dk1"/>
              </a:buClr>
              <a:buSzPts val="860"/>
              <a:buChar char="●"/>
            </a:pPr>
            <a:r>
              <a:rPr lang="fr-CA" sz="2600"/>
              <a:t>Le concept d’égalité (et d’inégalité);</a:t>
            </a:r>
            <a:endParaRPr sz="2600"/>
          </a:p>
          <a:p>
            <a:pPr marL="228600" lvl="0" indent="-125730" algn="l" rtl="0">
              <a:lnSpc>
                <a:spcPct val="90000"/>
              </a:lnSpc>
              <a:spcBef>
                <a:spcPts val="1400"/>
              </a:spcBef>
              <a:spcAft>
                <a:spcPts val="0"/>
              </a:spcAft>
              <a:buClr>
                <a:schemeClr val="dk1"/>
              </a:buClr>
              <a:buSzPts val="860"/>
              <a:buChar char="●"/>
            </a:pPr>
            <a:r>
              <a:rPr lang="fr-CA" sz="2600"/>
              <a:t>Les quatre opérations (priorités et concepts de commutativité, associativité, distributivité);</a:t>
            </a:r>
            <a:endParaRPr sz="2600"/>
          </a:p>
          <a:p>
            <a:pPr marL="228600" lvl="0" indent="-125730" algn="l" rtl="0">
              <a:lnSpc>
                <a:spcPct val="90000"/>
              </a:lnSpc>
              <a:spcBef>
                <a:spcPts val="1400"/>
              </a:spcBef>
              <a:spcAft>
                <a:spcPts val="0"/>
              </a:spcAft>
              <a:buClr>
                <a:schemeClr val="dk1"/>
              </a:buClr>
              <a:buSzPts val="860"/>
              <a:buChar char="●"/>
            </a:pPr>
            <a:r>
              <a:rPr lang="fr-CA" sz="2600"/>
              <a:t>Les opérations avec les fractions;</a:t>
            </a:r>
            <a:endParaRPr sz="2600"/>
          </a:p>
          <a:p>
            <a:pPr marL="228600" lvl="0" indent="-125730" algn="l" rtl="0">
              <a:lnSpc>
                <a:spcPct val="90000"/>
              </a:lnSpc>
              <a:spcBef>
                <a:spcPts val="1400"/>
              </a:spcBef>
              <a:spcAft>
                <a:spcPts val="0"/>
              </a:spcAft>
              <a:buClr>
                <a:schemeClr val="dk1"/>
              </a:buClr>
              <a:buSzPts val="860"/>
              <a:buChar char="●"/>
            </a:pPr>
            <a:r>
              <a:rPr lang="fr-CA" sz="2600"/>
              <a:t>La manipulation d’expressions algébriques;</a:t>
            </a:r>
            <a:endParaRPr sz="2600"/>
          </a:p>
          <a:p>
            <a:pPr marL="228600" lvl="0" indent="-125730" algn="l" rtl="0">
              <a:lnSpc>
                <a:spcPct val="90000"/>
              </a:lnSpc>
              <a:spcBef>
                <a:spcPts val="1400"/>
              </a:spcBef>
              <a:spcAft>
                <a:spcPts val="0"/>
              </a:spcAft>
              <a:buClr>
                <a:schemeClr val="dk1"/>
              </a:buClr>
              <a:buSzPts val="860"/>
              <a:buChar char="●"/>
            </a:pPr>
            <a:r>
              <a:rPr lang="fr-CA" sz="2600"/>
              <a:t>Équations et inéquations;</a:t>
            </a:r>
            <a:endParaRPr sz="2600"/>
          </a:p>
          <a:p>
            <a:pPr marL="228600" lvl="0" indent="-125730" algn="l" rtl="0">
              <a:lnSpc>
                <a:spcPct val="90000"/>
              </a:lnSpc>
              <a:spcBef>
                <a:spcPts val="1400"/>
              </a:spcBef>
              <a:spcAft>
                <a:spcPts val="2100"/>
              </a:spcAft>
              <a:buClr>
                <a:schemeClr val="dk1"/>
              </a:buClr>
              <a:buSzPts val="860"/>
              <a:buChar char="●"/>
            </a:pPr>
            <a:r>
              <a:rPr lang="fr-CA" sz="2600"/>
              <a:t>Rôle des paramètres dans les fonctions.</a:t>
            </a:r>
            <a:endParaRPr sz="2600"/>
          </a:p>
        </p:txBody>
      </p:sp>
      <p:pic>
        <p:nvPicPr>
          <p:cNvPr id="815" name="Google Shape;815;p43">
            <a:hlinkClick r:id="rId3"/>
          </p:cNvPr>
          <p:cNvPicPr preferRelativeResize="0"/>
          <p:nvPr/>
        </p:nvPicPr>
        <p:blipFill rotWithShape="1">
          <a:blip r:embed="rId4">
            <a:alphaModFix/>
          </a:blip>
          <a:srcRect/>
          <a:stretch/>
        </p:blipFill>
        <p:spPr>
          <a:xfrm>
            <a:off x="7075364" y="5608950"/>
            <a:ext cx="4210050" cy="762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44"/>
          <p:cNvSpPr txBox="1">
            <a:spLocks noGrp="1"/>
          </p:cNvSpPr>
          <p:nvPr>
            <p:ph type="title"/>
          </p:nvPr>
        </p:nvSpPr>
        <p:spPr>
          <a:xfrm>
            <a:off x="677335" y="609600"/>
            <a:ext cx="85968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fr-CA"/>
              <a:t>Sauvegarde et partage</a:t>
            </a:r>
            <a:endParaRPr/>
          </a:p>
        </p:txBody>
      </p:sp>
      <p:pic>
        <p:nvPicPr>
          <p:cNvPr id="822" name="Google Shape;822;p44"/>
          <p:cNvPicPr preferRelativeResize="0"/>
          <p:nvPr/>
        </p:nvPicPr>
        <p:blipFill rotWithShape="1">
          <a:blip r:embed="rId3">
            <a:alphaModFix/>
          </a:blip>
          <a:srcRect/>
          <a:stretch/>
        </p:blipFill>
        <p:spPr>
          <a:xfrm>
            <a:off x="453700" y="1965900"/>
            <a:ext cx="4362450" cy="4305300"/>
          </a:xfrm>
          <a:prstGeom prst="rect">
            <a:avLst/>
          </a:prstGeom>
          <a:noFill/>
          <a:ln>
            <a:noFill/>
          </a:ln>
        </p:spPr>
      </p:pic>
      <p:pic>
        <p:nvPicPr>
          <p:cNvPr id="823" name="Google Shape;823;p44"/>
          <p:cNvPicPr preferRelativeResize="0"/>
          <p:nvPr/>
        </p:nvPicPr>
        <p:blipFill rotWithShape="1">
          <a:blip r:embed="rId4">
            <a:alphaModFix/>
          </a:blip>
          <a:srcRect/>
          <a:stretch/>
        </p:blipFill>
        <p:spPr>
          <a:xfrm>
            <a:off x="6487200" y="2105025"/>
            <a:ext cx="4476750" cy="2647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45"/>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chemeClr val="accent1"/>
              </a:buClr>
              <a:buSzPts val="7200"/>
              <a:buFont typeface="Corbel"/>
              <a:buNone/>
            </a:pPr>
            <a:r>
              <a:rPr lang="fr-CA"/>
              <a:t>CRÉATION D’ACTIVITÉS</a:t>
            </a:r>
            <a:endParaRPr/>
          </a:p>
        </p:txBody>
      </p:sp>
      <p:sp>
        <p:nvSpPr>
          <p:cNvPr id="830" name="Google Shape;830;p45"/>
          <p:cNvSpPr txBox="1">
            <a:spLocks noGrp="1"/>
          </p:cNvSpPr>
          <p:nvPr>
            <p:ph type="body" idx="1"/>
          </p:nvPr>
        </p:nvSpPr>
        <p:spPr>
          <a:xfrm>
            <a:off x="1709928" y="4154520"/>
            <a:ext cx="8769000" cy="1363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2100"/>
              </a:spcAft>
              <a:buClr>
                <a:schemeClr val="accent1"/>
              </a:buClr>
              <a:buSzPts val="1760"/>
              <a:buNone/>
            </a:pPr>
            <a:r>
              <a:rPr lang="fr-CA"/>
              <a:t>Selon une approche inductive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6"/>
          <p:cNvSpPr txBox="1">
            <a:spLocks noGrp="1"/>
          </p:cNvSpPr>
          <p:nvPr>
            <p:ph type="title"/>
          </p:nvPr>
        </p:nvSpPr>
        <p:spPr>
          <a:xfrm>
            <a:off x="677335" y="609600"/>
            <a:ext cx="85968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Les activités de Graspable Math</a:t>
            </a:r>
            <a:endParaRPr/>
          </a:p>
        </p:txBody>
      </p:sp>
      <p:pic>
        <p:nvPicPr>
          <p:cNvPr id="837" name="Google Shape;837;p46">
            <a:hlinkClick r:id="rId3"/>
          </p:cNvPr>
          <p:cNvPicPr preferRelativeResize="0"/>
          <p:nvPr/>
        </p:nvPicPr>
        <p:blipFill rotWithShape="1">
          <a:blip r:embed="rId4">
            <a:alphaModFix/>
          </a:blip>
          <a:srcRect l="3151" t="4489" r="1836" b="3920"/>
          <a:stretch/>
        </p:blipFill>
        <p:spPr>
          <a:xfrm>
            <a:off x="2485292" y="1965960"/>
            <a:ext cx="7291754" cy="410659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47"/>
          <p:cNvSpPr txBox="1">
            <a:spLocks noGrp="1"/>
          </p:cNvSpPr>
          <p:nvPr>
            <p:ph type="title"/>
          </p:nvPr>
        </p:nvSpPr>
        <p:spPr>
          <a:xfrm>
            <a:off x="677335" y="609600"/>
            <a:ext cx="85968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L’activité vue de l’élève</a:t>
            </a:r>
            <a:endParaRPr/>
          </a:p>
        </p:txBody>
      </p:sp>
      <p:pic>
        <p:nvPicPr>
          <p:cNvPr id="844" name="Google Shape;844;p47"/>
          <p:cNvPicPr preferRelativeResize="0"/>
          <p:nvPr/>
        </p:nvPicPr>
        <p:blipFill rotWithShape="1">
          <a:blip r:embed="rId3">
            <a:alphaModFix/>
          </a:blip>
          <a:srcRect/>
          <a:stretch/>
        </p:blipFill>
        <p:spPr>
          <a:xfrm>
            <a:off x="852487" y="1767837"/>
            <a:ext cx="5957461" cy="1661163"/>
          </a:xfrm>
          <a:prstGeom prst="rect">
            <a:avLst/>
          </a:prstGeom>
          <a:noFill/>
          <a:ln>
            <a:noFill/>
          </a:ln>
        </p:spPr>
      </p:pic>
      <p:pic>
        <p:nvPicPr>
          <p:cNvPr id="845" name="Google Shape;845;p47"/>
          <p:cNvPicPr preferRelativeResize="0"/>
          <p:nvPr/>
        </p:nvPicPr>
        <p:blipFill rotWithShape="1">
          <a:blip r:embed="rId4">
            <a:alphaModFix/>
          </a:blip>
          <a:srcRect/>
          <a:stretch/>
        </p:blipFill>
        <p:spPr>
          <a:xfrm>
            <a:off x="7009844" y="1804671"/>
            <a:ext cx="4789243" cy="2639051"/>
          </a:xfrm>
          <a:prstGeom prst="rect">
            <a:avLst/>
          </a:prstGeom>
          <a:noFill/>
          <a:ln>
            <a:noFill/>
          </a:ln>
        </p:spPr>
      </p:pic>
      <p:pic>
        <p:nvPicPr>
          <p:cNvPr id="846" name="Google Shape;846;p47">
            <a:hlinkClick r:id="rId5"/>
          </p:cNvPr>
          <p:cNvPicPr preferRelativeResize="0"/>
          <p:nvPr/>
        </p:nvPicPr>
        <p:blipFill>
          <a:blip r:embed="rId6">
            <a:alphaModFix/>
          </a:blip>
          <a:stretch>
            <a:fillRect/>
          </a:stretch>
        </p:blipFill>
        <p:spPr>
          <a:xfrm>
            <a:off x="8547206" y="5032947"/>
            <a:ext cx="1714500" cy="828675"/>
          </a:xfrm>
          <a:prstGeom prst="rect">
            <a:avLst/>
          </a:prstGeom>
          <a:noFill/>
          <a:ln>
            <a:noFill/>
          </a:ln>
        </p:spPr>
      </p:pic>
      <p:pic>
        <p:nvPicPr>
          <p:cNvPr id="847" name="Google Shape;847;p47"/>
          <p:cNvPicPr preferRelativeResize="0"/>
          <p:nvPr/>
        </p:nvPicPr>
        <p:blipFill>
          <a:blip r:embed="rId7">
            <a:alphaModFix/>
          </a:blip>
          <a:stretch>
            <a:fillRect/>
          </a:stretch>
        </p:blipFill>
        <p:spPr>
          <a:xfrm>
            <a:off x="1783338" y="3570475"/>
            <a:ext cx="4095750" cy="2743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48"/>
          <p:cNvSpPr txBox="1">
            <a:spLocks noGrp="1"/>
          </p:cNvSpPr>
          <p:nvPr>
            <p:ph type="title"/>
          </p:nvPr>
        </p:nvSpPr>
        <p:spPr>
          <a:xfrm>
            <a:off x="1143000" y="381000"/>
            <a:ext cx="9875400" cy="1356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L’activité vue de l’enseignant</a:t>
            </a:r>
            <a:endParaRPr/>
          </a:p>
        </p:txBody>
      </p:sp>
      <p:pic>
        <p:nvPicPr>
          <p:cNvPr id="854" name="Google Shape;854;p48"/>
          <p:cNvPicPr preferRelativeResize="0"/>
          <p:nvPr/>
        </p:nvPicPr>
        <p:blipFill rotWithShape="1">
          <a:blip r:embed="rId3">
            <a:alphaModFix/>
          </a:blip>
          <a:srcRect/>
          <a:stretch/>
        </p:blipFill>
        <p:spPr>
          <a:xfrm>
            <a:off x="1041943" y="1576425"/>
            <a:ext cx="4930309" cy="2823136"/>
          </a:xfrm>
          <a:prstGeom prst="rect">
            <a:avLst/>
          </a:prstGeom>
          <a:noFill/>
          <a:ln>
            <a:noFill/>
          </a:ln>
        </p:spPr>
      </p:pic>
      <p:pic>
        <p:nvPicPr>
          <p:cNvPr id="855" name="Google Shape;855;p48"/>
          <p:cNvPicPr preferRelativeResize="0"/>
          <p:nvPr/>
        </p:nvPicPr>
        <p:blipFill rotWithShape="1">
          <a:blip r:embed="rId4">
            <a:alphaModFix/>
          </a:blip>
          <a:srcRect/>
          <a:stretch/>
        </p:blipFill>
        <p:spPr>
          <a:xfrm>
            <a:off x="6431521" y="1631633"/>
            <a:ext cx="5253455" cy="3170026"/>
          </a:xfrm>
          <a:prstGeom prst="rect">
            <a:avLst/>
          </a:prstGeom>
          <a:noFill/>
          <a:ln>
            <a:noFill/>
          </a:ln>
        </p:spPr>
      </p:pic>
      <p:pic>
        <p:nvPicPr>
          <p:cNvPr id="856" name="Google Shape;856;p48"/>
          <p:cNvPicPr preferRelativeResize="0"/>
          <p:nvPr/>
        </p:nvPicPr>
        <p:blipFill rotWithShape="1">
          <a:blip r:embed="rId5">
            <a:alphaModFix/>
          </a:blip>
          <a:srcRect/>
          <a:stretch/>
        </p:blipFill>
        <p:spPr>
          <a:xfrm>
            <a:off x="1041943" y="4672637"/>
            <a:ext cx="4718538" cy="169299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49"/>
          <p:cNvSpPr txBox="1">
            <a:spLocks noGrp="1"/>
          </p:cNvSpPr>
          <p:nvPr>
            <p:ph type="title"/>
          </p:nvPr>
        </p:nvSpPr>
        <p:spPr>
          <a:xfrm>
            <a:off x="677335" y="609600"/>
            <a:ext cx="85968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La construction d’activités</a:t>
            </a:r>
            <a:endParaRPr/>
          </a:p>
        </p:txBody>
      </p:sp>
      <p:sp>
        <p:nvSpPr>
          <p:cNvPr id="862" name="Google Shape;862;p49"/>
          <p:cNvSpPr txBox="1">
            <a:spLocks noGrp="1"/>
          </p:cNvSpPr>
          <p:nvPr>
            <p:ph type="body" idx="1"/>
          </p:nvPr>
        </p:nvSpPr>
        <p:spPr>
          <a:xfrm>
            <a:off x="1143000" y="1851750"/>
            <a:ext cx="7839300" cy="4492500"/>
          </a:xfrm>
          <a:prstGeom prst="rect">
            <a:avLst/>
          </a:prstGeom>
          <a:noFill/>
          <a:ln>
            <a:noFill/>
          </a:ln>
        </p:spPr>
        <p:txBody>
          <a:bodyPr spcFirstLastPara="1" wrap="square" lIns="91425" tIns="45700" rIns="91425" bIns="45700" anchor="t" anchorCtr="0">
            <a:noAutofit/>
          </a:bodyPr>
          <a:lstStyle/>
          <a:p>
            <a:pPr marL="228600" lvl="0" indent="-119380" algn="l" rtl="0">
              <a:lnSpc>
                <a:spcPct val="90000"/>
              </a:lnSpc>
              <a:spcBef>
                <a:spcPts val="0"/>
              </a:spcBef>
              <a:spcAft>
                <a:spcPts val="0"/>
              </a:spcAft>
              <a:buClr>
                <a:schemeClr val="dk1"/>
              </a:buClr>
              <a:buSzPts val="760"/>
              <a:buChar char="●"/>
            </a:pPr>
            <a:r>
              <a:rPr lang="fr-CA" sz="2500"/>
              <a:t>Se créer un compte;</a:t>
            </a:r>
            <a:endParaRPr sz="2500"/>
          </a:p>
          <a:p>
            <a:pPr marL="228600" lvl="0" indent="-119380" algn="l" rtl="0">
              <a:lnSpc>
                <a:spcPct val="90000"/>
              </a:lnSpc>
              <a:spcBef>
                <a:spcPts val="1400"/>
              </a:spcBef>
              <a:spcAft>
                <a:spcPts val="0"/>
              </a:spcAft>
              <a:buClr>
                <a:schemeClr val="dk1"/>
              </a:buClr>
              <a:buSzPts val="760"/>
              <a:buChar char="●"/>
            </a:pPr>
            <a:r>
              <a:rPr lang="fr-CA" sz="2500"/>
              <a:t>Voir les Webinaires ou les infos (anglais);</a:t>
            </a:r>
            <a:endParaRPr sz="2500"/>
          </a:p>
          <a:p>
            <a:pPr marL="228600" lvl="0" indent="-119380" algn="l" rtl="0">
              <a:lnSpc>
                <a:spcPct val="90000"/>
              </a:lnSpc>
              <a:spcBef>
                <a:spcPts val="1400"/>
              </a:spcBef>
              <a:spcAft>
                <a:spcPts val="0"/>
              </a:spcAft>
              <a:buClr>
                <a:schemeClr val="dk1"/>
              </a:buClr>
              <a:buSzPts val="760"/>
              <a:buChar char="●"/>
            </a:pPr>
            <a:r>
              <a:rPr lang="fr-CA" sz="2500"/>
              <a:t>Voir les activités publiques;</a:t>
            </a:r>
            <a:endParaRPr sz="2500"/>
          </a:p>
          <a:p>
            <a:pPr marL="228600" lvl="0" indent="-119380" algn="l" rtl="0">
              <a:lnSpc>
                <a:spcPct val="90000"/>
              </a:lnSpc>
              <a:spcBef>
                <a:spcPts val="1400"/>
              </a:spcBef>
              <a:spcAft>
                <a:spcPts val="0"/>
              </a:spcAft>
              <a:buClr>
                <a:schemeClr val="dk1"/>
              </a:buClr>
              <a:buSzPts val="760"/>
              <a:buChar char="●"/>
            </a:pPr>
            <a:r>
              <a:rPr lang="fr-CA" sz="2500"/>
              <a:t>Créer une activité ou faire une copie d’une activité publique;</a:t>
            </a:r>
            <a:endParaRPr sz="2500"/>
          </a:p>
          <a:p>
            <a:pPr marL="457200" lvl="1" indent="-119380" algn="l" rtl="0">
              <a:lnSpc>
                <a:spcPct val="90000"/>
              </a:lnSpc>
              <a:spcBef>
                <a:spcPts val="1400"/>
              </a:spcBef>
              <a:spcAft>
                <a:spcPts val="0"/>
              </a:spcAft>
              <a:buClr>
                <a:schemeClr val="dk1"/>
              </a:buClr>
              <a:buSzPts val="440"/>
              <a:buChar char="○"/>
            </a:pPr>
            <a:r>
              <a:rPr lang="fr-CA" sz="1700"/>
              <a:t>On peut éditer des activités faites par d’autres</a:t>
            </a:r>
            <a:endParaRPr sz="1700"/>
          </a:p>
          <a:p>
            <a:pPr marL="228600" lvl="0" indent="-119380" algn="l" rtl="0">
              <a:lnSpc>
                <a:spcPct val="90000"/>
              </a:lnSpc>
              <a:spcBef>
                <a:spcPts val="1400"/>
              </a:spcBef>
              <a:spcAft>
                <a:spcPts val="0"/>
              </a:spcAft>
              <a:buClr>
                <a:schemeClr val="dk1"/>
              </a:buClr>
              <a:buSzPts val="760"/>
              <a:buChar char="●"/>
            </a:pPr>
            <a:r>
              <a:rPr lang="fr-CA" sz="2500"/>
              <a:t>Créer une session et la diffuser aux élèves;</a:t>
            </a:r>
            <a:endParaRPr sz="2500"/>
          </a:p>
          <a:p>
            <a:pPr marL="228600" lvl="0" indent="-99060" algn="l" rtl="0">
              <a:lnSpc>
                <a:spcPct val="90000"/>
              </a:lnSpc>
              <a:spcBef>
                <a:spcPts val="2100"/>
              </a:spcBef>
              <a:spcAft>
                <a:spcPts val="0"/>
              </a:spcAft>
              <a:buClr>
                <a:schemeClr val="dk1"/>
              </a:buClr>
              <a:buSzPts val="440"/>
              <a:buChar char="●"/>
            </a:pPr>
            <a:r>
              <a:rPr lang="fr-CA" sz="2500"/>
              <a:t>Observer les résultats et faire le suivi;</a:t>
            </a:r>
            <a:endParaRPr sz="2500"/>
          </a:p>
          <a:p>
            <a:pPr marL="228600" lvl="0" indent="-99060" algn="l" rtl="0">
              <a:lnSpc>
                <a:spcPct val="90000"/>
              </a:lnSpc>
              <a:spcBef>
                <a:spcPts val="2100"/>
              </a:spcBef>
              <a:spcAft>
                <a:spcPts val="2100"/>
              </a:spcAft>
              <a:buClr>
                <a:schemeClr val="dk1"/>
              </a:buClr>
              <a:buSzPts val="440"/>
              <a:buChar char="●"/>
            </a:pPr>
            <a:r>
              <a:rPr lang="fr-CA" sz="2500"/>
              <a:t>Publier nos activités afin de bonifier la banque.</a:t>
            </a:r>
            <a:endParaRPr sz="2500"/>
          </a:p>
        </p:txBody>
      </p:sp>
      <p:pic>
        <p:nvPicPr>
          <p:cNvPr id="863" name="Google Shape;863;p49"/>
          <p:cNvPicPr preferRelativeResize="0"/>
          <p:nvPr/>
        </p:nvPicPr>
        <p:blipFill rotWithShape="1">
          <a:blip r:embed="rId3">
            <a:alphaModFix/>
          </a:blip>
          <a:srcRect/>
          <a:stretch/>
        </p:blipFill>
        <p:spPr>
          <a:xfrm>
            <a:off x="9414362" y="2057400"/>
            <a:ext cx="1704975" cy="3248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23"/>
          <p:cNvSpPr txBox="1">
            <a:spLocks noGrp="1"/>
          </p:cNvSpPr>
          <p:nvPr>
            <p:ph type="title"/>
          </p:nvPr>
        </p:nvSpPr>
        <p:spPr>
          <a:xfrm>
            <a:off x="677335" y="609600"/>
            <a:ext cx="85968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Description</a:t>
            </a:r>
            <a:endParaRPr/>
          </a:p>
        </p:txBody>
      </p:sp>
      <p:sp>
        <p:nvSpPr>
          <p:cNvPr id="635" name="Google Shape;635;p23"/>
          <p:cNvSpPr txBox="1">
            <a:spLocks noGrp="1"/>
          </p:cNvSpPr>
          <p:nvPr>
            <p:ph type="body" idx="1"/>
          </p:nvPr>
        </p:nvSpPr>
        <p:spPr>
          <a:xfrm>
            <a:off x="677325" y="2057400"/>
            <a:ext cx="10338600" cy="3796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fr-CA" sz="2600">
                <a:solidFill>
                  <a:srgbClr val="7F888F"/>
                </a:solidFill>
                <a:highlight>
                  <a:srgbClr val="FFFFFF"/>
                </a:highlight>
              </a:rPr>
              <a:t>L’application en ligne </a:t>
            </a:r>
            <a:r>
              <a:rPr lang="fr-CA" sz="2600">
                <a:solidFill>
                  <a:srgbClr val="FAA22A"/>
                </a:solidFill>
                <a:highlight>
                  <a:srgbClr val="FFFFFF"/>
                </a:highlight>
                <a:uFill>
                  <a:noFill/>
                </a:uFill>
                <a:hlinkClick r:id="rId3"/>
              </a:rPr>
              <a:t>Graspable Math</a:t>
            </a:r>
            <a:r>
              <a:rPr lang="fr-CA" sz="2600">
                <a:solidFill>
                  <a:srgbClr val="7F888F"/>
                </a:solidFill>
                <a:highlight>
                  <a:srgbClr val="FFFFFF"/>
                </a:highlight>
              </a:rPr>
              <a:t> permet de manipuler des expressions mathématiques et algébriques, résoudre des équations, travailler avec des graphiques, faire des démonstrations, etc. Elle est pertinente tant pour le primaire que pour le secondaire et en FGA, en apprentissage et particulièrement en support à l’enseignement à distance. </a:t>
            </a:r>
            <a:endParaRPr sz="2600">
              <a:solidFill>
                <a:srgbClr val="7F888F"/>
              </a:solidFill>
              <a:highlight>
                <a:srgbClr val="FFFFFF"/>
              </a:highlight>
            </a:endParaRPr>
          </a:p>
          <a:p>
            <a:pPr marL="0" lvl="0" indent="0" algn="l" rtl="0">
              <a:lnSpc>
                <a:spcPct val="115000"/>
              </a:lnSpc>
              <a:spcBef>
                <a:spcPts val="2200"/>
              </a:spcBef>
              <a:spcAft>
                <a:spcPts val="0"/>
              </a:spcAft>
              <a:buNone/>
            </a:pPr>
            <a:r>
              <a:rPr lang="fr-CA" sz="2600">
                <a:solidFill>
                  <a:srgbClr val="7F888F"/>
                </a:solidFill>
                <a:highlight>
                  <a:srgbClr val="FFFFFF"/>
                </a:highlight>
              </a:rPr>
              <a:t>Dans cet atelier, vous découvrirez le canvas, les options de configuration et la création d’activités pour les élèves.</a:t>
            </a:r>
            <a:endParaRPr sz="2600">
              <a:solidFill>
                <a:srgbClr val="7F888F"/>
              </a:solidFill>
              <a:highlight>
                <a:srgbClr val="FFFFFF"/>
              </a:highlight>
            </a:endParaRPr>
          </a:p>
          <a:p>
            <a:pPr marL="0" lvl="0" indent="0" algn="just" rtl="0">
              <a:lnSpc>
                <a:spcPct val="90000"/>
              </a:lnSpc>
              <a:spcBef>
                <a:spcPts val="2200"/>
              </a:spcBef>
              <a:spcAft>
                <a:spcPts val="2100"/>
              </a:spcAft>
              <a:buClr>
                <a:schemeClr val="dk1"/>
              </a:buClr>
              <a:buSzPts val="2240"/>
              <a:buNone/>
            </a:pPr>
            <a:endParaRPr sz="2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50"/>
          <p:cNvSpPr txBox="1">
            <a:spLocks noGrp="1"/>
          </p:cNvSpPr>
          <p:nvPr>
            <p:ph type="title"/>
          </p:nvPr>
        </p:nvSpPr>
        <p:spPr>
          <a:xfrm>
            <a:off x="677335" y="609600"/>
            <a:ext cx="85968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Activités publiques</a:t>
            </a:r>
            <a:endParaRPr/>
          </a:p>
        </p:txBody>
      </p:sp>
      <p:pic>
        <p:nvPicPr>
          <p:cNvPr id="869" name="Google Shape;869;p50"/>
          <p:cNvPicPr preferRelativeResize="0"/>
          <p:nvPr/>
        </p:nvPicPr>
        <p:blipFill rotWithShape="1">
          <a:blip r:embed="rId3">
            <a:alphaModFix/>
          </a:blip>
          <a:srcRect/>
          <a:stretch/>
        </p:blipFill>
        <p:spPr>
          <a:xfrm>
            <a:off x="1714500" y="1800958"/>
            <a:ext cx="8763000" cy="1123950"/>
          </a:xfrm>
          <a:prstGeom prst="rect">
            <a:avLst/>
          </a:prstGeom>
          <a:noFill/>
          <a:ln>
            <a:noFill/>
          </a:ln>
        </p:spPr>
      </p:pic>
      <p:pic>
        <p:nvPicPr>
          <p:cNvPr id="870" name="Google Shape;870;p50"/>
          <p:cNvPicPr preferRelativeResize="0"/>
          <p:nvPr/>
        </p:nvPicPr>
        <p:blipFill rotWithShape="1">
          <a:blip r:embed="rId4">
            <a:alphaModFix/>
          </a:blip>
          <a:srcRect/>
          <a:stretch/>
        </p:blipFill>
        <p:spPr>
          <a:xfrm>
            <a:off x="1714500" y="2924908"/>
            <a:ext cx="6283935" cy="26002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51"/>
          <p:cNvSpPr txBox="1">
            <a:spLocks noGrp="1"/>
          </p:cNvSpPr>
          <p:nvPr>
            <p:ph type="title"/>
          </p:nvPr>
        </p:nvSpPr>
        <p:spPr>
          <a:xfrm>
            <a:off x="677335" y="609600"/>
            <a:ext cx="85968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Activités en vedette</a:t>
            </a:r>
            <a:endParaRPr/>
          </a:p>
        </p:txBody>
      </p:sp>
      <p:pic>
        <p:nvPicPr>
          <p:cNvPr id="876" name="Google Shape;876;p51"/>
          <p:cNvPicPr preferRelativeResize="0"/>
          <p:nvPr/>
        </p:nvPicPr>
        <p:blipFill rotWithShape="1">
          <a:blip r:embed="rId3">
            <a:alphaModFix/>
          </a:blip>
          <a:srcRect/>
          <a:stretch/>
        </p:blipFill>
        <p:spPr>
          <a:xfrm>
            <a:off x="1143000" y="1641353"/>
            <a:ext cx="8462962" cy="47916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52"/>
          <p:cNvSpPr txBox="1">
            <a:spLocks noGrp="1"/>
          </p:cNvSpPr>
          <p:nvPr>
            <p:ph type="title"/>
          </p:nvPr>
        </p:nvSpPr>
        <p:spPr>
          <a:xfrm>
            <a:off x="677335" y="609600"/>
            <a:ext cx="85968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Mes activités</a:t>
            </a:r>
            <a:endParaRPr/>
          </a:p>
        </p:txBody>
      </p:sp>
      <p:pic>
        <p:nvPicPr>
          <p:cNvPr id="883" name="Google Shape;883;p52"/>
          <p:cNvPicPr preferRelativeResize="0"/>
          <p:nvPr/>
        </p:nvPicPr>
        <p:blipFill rotWithShape="1">
          <a:blip r:embed="rId3">
            <a:alphaModFix/>
          </a:blip>
          <a:srcRect/>
          <a:stretch/>
        </p:blipFill>
        <p:spPr>
          <a:xfrm>
            <a:off x="1143000" y="1785034"/>
            <a:ext cx="10449291" cy="38035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53"/>
          <p:cNvSpPr txBox="1">
            <a:spLocks noGrp="1"/>
          </p:cNvSpPr>
          <p:nvPr>
            <p:ph type="title"/>
          </p:nvPr>
        </p:nvSpPr>
        <p:spPr>
          <a:xfrm>
            <a:off x="677335" y="609600"/>
            <a:ext cx="85968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Modification et création d’activités</a:t>
            </a:r>
            <a:endParaRPr/>
          </a:p>
        </p:txBody>
      </p:sp>
      <p:sp>
        <p:nvSpPr>
          <p:cNvPr id="890" name="Google Shape;890;p53"/>
          <p:cNvSpPr txBox="1">
            <a:spLocks noGrp="1"/>
          </p:cNvSpPr>
          <p:nvPr>
            <p:ph type="body" idx="1"/>
          </p:nvPr>
        </p:nvSpPr>
        <p:spPr>
          <a:xfrm>
            <a:off x="1143000" y="2057400"/>
            <a:ext cx="5631900" cy="2174700"/>
          </a:xfrm>
          <a:prstGeom prst="rect">
            <a:avLst/>
          </a:prstGeom>
          <a:noFill/>
          <a:ln>
            <a:noFill/>
          </a:ln>
        </p:spPr>
        <p:txBody>
          <a:bodyPr spcFirstLastPara="1" wrap="square" lIns="91425" tIns="45700" rIns="91425" bIns="45700" anchor="t" anchorCtr="0">
            <a:noAutofit/>
          </a:bodyPr>
          <a:lstStyle/>
          <a:p>
            <a:pPr marL="45720" lvl="0" indent="0" algn="l" rtl="0">
              <a:lnSpc>
                <a:spcPct val="90000"/>
              </a:lnSpc>
              <a:spcBef>
                <a:spcPts val="0"/>
              </a:spcBef>
              <a:spcAft>
                <a:spcPts val="0"/>
              </a:spcAft>
              <a:buClr>
                <a:schemeClr val="dk1"/>
              </a:buClr>
              <a:buSzPts val="1760"/>
              <a:buNone/>
            </a:pPr>
            <a:r>
              <a:rPr lang="fr-CA" b="1"/>
              <a:t>Trois types de tâches:</a:t>
            </a:r>
            <a:endParaRPr b="1"/>
          </a:p>
          <a:p>
            <a:pPr marL="228600" lvl="0" indent="-182880" algn="l" rtl="0">
              <a:lnSpc>
                <a:spcPct val="90000"/>
              </a:lnSpc>
              <a:spcBef>
                <a:spcPts val="1400"/>
              </a:spcBef>
              <a:spcAft>
                <a:spcPts val="0"/>
              </a:spcAft>
              <a:buClr>
                <a:schemeClr val="dk1"/>
              </a:buClr>
              <a:buSzPts val="1760"/>
              <a:buChar char="●"/>
            </a:pPr>
            <a:r>
              <a:rPr lang="fr-CA"/>
              <a:t>Multimédia (</a:t>
            </a:r>
            <a:r>
              <a:rPr lang="fr-CA" sz="1800"/>
              <a:t>gif, lien, image, texte, vidéo</a:t>
            </a:r>
            <a:r>
              <a:rPr lang="fr-CA"/>
              <a:t>)</a:t>
            </a:r>
            <a:endParaRPr/>
          </a:p>
          <a:p>
            <a:pPr marL="228600" lvl="0" indent="-182880" algn="l" rtl="0">
              <a:lnSpc>
                <a:spcPct val="90000"/>
              </a:lnSpc>
              <a:spcBef>
                <a:spcPts val="1400"/>
              </a:spcBef>
              <a:spcAft>
                <a:spcPts val="0"/>
              </a:spcAft>
              <a:buClr>
                <a:schemeClr val="dk1"/>
              </a:buClr>
              <a:buSzPts val="1760"/>
              <a:buChar char="●"/>
            </a:pPr>
            <a:r>
              <a:rPr lang="fr-CA"/>
              <a:t>Avec un but à atteindre (Goal state)</a:t>
            </a:r>
            <a:endParaRPr/>
          </a:p>
          <a:p>
            <a:pPr marL="228600" lvl="0" indent="-182880" algn="l" rtl="0">
              <a:lnSpc>
                <a:spcPct val="90000"/>
              </a:lnSpc>
              <a:spcBef>
                <a:spcPts val="1400"/>
              </a:spcBef>
              <a:spcAft>
                <a:spcPts val="2100"/>
              </a:spcAft>
              <a:buClr>
                <a:schemeClr val="dk1"/>
              </a:buClr>
              <a:buSzPts val="1760"/>
              <a:buChar char="●"/>
            </a:pPr>
            <a:r>
              <a:rPr lang="fr-CA"/>
              <a:t>Canvas</a:t>
            </a:r>
            <a:endParaRPr/>
          </a:p>
        </p:txBody>
      </p:sp>
      <p:pic>
        <p:nvPicPr>
          <p:cNvPr id="891" name="Google Shape;891;p53"/>
          <p:cNvPicPr preferRelativeResize="0"/>
          <p:nvPr/>
        </p:nvPicPr>
        <p:blipFill rotWithShape="1">
          <a:blip r:embed="rId3">
            <a:alphaModFix/>
          </a:blip>
          <a:srcRect/>
          <a:stretch/>
        </p:blipFill>
        <p:spPr>
          <a:xfrm>
            <a:off x="7206049" y="1965951"/>
            <a:ext cx="4323500" cy="1794175"/>
          </a:xfrm>
          <a:prstGeom prst="rect">
            <a:avLst/>
          </a:prstGeom>
          <a:noFill/>
          <a:ln>
            <a:noFill/>
          </a:ln>
        </p:spPr>
      </p:pic>
      <p:pic>
        <p:nvPicPr>
          <p:cNvPr id="892" name="Google Shape;892;p53"/>
          <p:cNvPicPr preferRelativeResize="0"/>
          <p:nvPr/>
        </p:nvPicPr>
        <p:blipFill rotWithShape="1">
          <a:blip r:embed="rId4">
            <a:alphaModFix/>
          </a:blip>
          <a:srcRect/>
          <a:stretch/>
        </p:blipFill>
        <p:spPr>
          <a:xfrm>
            <a:off x="5097138" y="4232088"/>
            <a:ext cx="3124200" cy="2066925"/>
          </a:xfrm>
          <a:prstGeom prst="rect">
            <a:avLst/>
          </a:prstGeom>
          <a:noFill/>
          <a:ln>
            <a:noFill/>
          </a:ln>
        </p:spPr>
      </p:pic>
      <p:pic>
        <p:nvPicPr>
          <p:cNvPr id="893" name="Google Shape;893;p53"/>
          <p:cNvPicPr preferRelativeResize="0"/>
          <p:nvPr/>
        </p:nvPicPr>
        <p:blipFill rotWithShape="1">
          <a:blip r:embed="rId5">
            <a:alphaModFix/>
          </a:blip>
          <a:srcRect/>
          <a:stretch/>
        </p:blipFill>
        <p:spPr>
          <a:xfrm>
            <a:off x="8789850" y="3948260"/>
            <a:ext cx="2608582" cy="2634616"/>
          </a:xfrm>
          <a:prstGeom prst="rect">
            <a:avLst/>
          </a:prstGeom>
          <a:noFill/>
          <a:ln>
            <a:noFill/>
          </a:ln>
        </p:spPr>
      </p:pic>
      <p:sp>
        <p:nvSpPr>
          <p:cNvPr id="894" name="Google Shape;894;p53"/>
          <p:cNvSpPr txBox="1"/>
          <p:nvPr/>
        </p:nvSpPr>
        <p:spPr>
          <a:xfrm>
            <a:off x="1382925" y="5421577"/>
            <a:ext cx="2702400" cy="5547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Clr>
                <a:schemeClr val="dk1"/>
              </a:buClr>
              <a:buSzPts val="1800"/>
              <a:buFont typeface="Century Gothic"/>
              <a:buNone/>
            </a:pPr>
            <a:r>
              <a:rPr lang="fr-CA" sz="1800" b="0" i="0" u="none" strike="noStrike" cap="none">
                <a:solidFill>
                  <a:schemeClr val="dk1"/>
                </a:solidFill>
                <a:highlight>
                  <a:srgbClr val="FFFF00"/>
                </a:highlight>
                <a:latin typeface="Century Gothic"/>
                <a:ea typeface="Century Gothic"/>
                <a:cs typeface="Century Gothic"/>
                <a:sym typeface="Century Gothic"/>
              </a:rPr>
              <a:t>Édition d’activités</a:t>
            </a:r>
            <a:endParaRPr sz="1800" b="0" i="0" u="none" strike="noStrike" cap="none">
              <a:solidFill>
                <a:schemeClr val="dk1"/>
              </a:solidFill>
              <a:highlight>
                <a:srgbClr val="FFFF00"/>
              </a:highlight>
              <a:latin typeface="Century Gothic"/>
              <a:ea typeface="Century Gothic"/>
              <a:cs typeface="Century Gothic"/>
              <a:sym typeface="Century Gothic"/>
            </a:endParaRPr>
          </a:p>
        </p:txBody>
      </p:sp>
      <p:cxnSp>
        <p:nvCxnSpPr>
          <p:cNvPr id="895" name="Google Shape;895;p53"/>
          <p:cNvCxnSpPr/>
          <p:nvPr/>
        </p:nvCxnSpPr>
        <p:spPr>
          <a:xfrm>
            <a:off x="4085325" y="5684575"/>
            <a:ext cx="2867100" cy="177600"/>
          </a:xfrm>
          <a:prstGeom prst="straightConnector1">
            <a:avLst/>
          </a:prstGeom>
          <a:noFill/>
          <a:ln w="28575" cap="flat" cmpd="sng">
            <a:solidFill>
              <a:srgbClr val="FAA22A"/>
            </a:solidFill>
            <a:prstDash val="solid"/>
            <a:round/>
            <a:headEnd type="none" w="sm" len="sm"/>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54"/>
          <p:cNvSpPr txBox="1">
            <a:spLocks noGrp="1"/>
          </p:cNvSpPr>
          <p:nvPr>
            <p:ph type="title"/>
          </p:nvPr>
        </p:nvSpPr>
        <p:spPr>
          <a:xfrm>
            <a:off x="677328" y="609600"/>
            <a:ext cx="60042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fr-CA"/>
              <a:t>Création de sessions</a:t>
            </a:r>
            <a:endParaRPr/>
          </a:p>
        </p:txBody>
      </p:sp>
      <p:pic>
        <p:nvPicPr>
          <p:cNvPr id="902" name="Google Shape;902;p54"/>
          <p:cNvPicPr preferRelativeResize="0"/>
          <p:nvPr/>
        </p:nvPicPr>
        <p:blipFill rotWithShape="1">
          <a:blip r:embed="rId3">
            <a:alphaModFix/>
          </a:blip>
          <a:srcRect/>
          <a:stretch/>
        </p:blipFill>
        <p:spPr>
          <a:xfrm>
            <a:off x="732975" y="2611725"/>
            <a:ext cx="9393125" cy="494375"/>
          </a:xfrm>
          <a:prstGeom prst="rect">
            <a:avLst/>
          </a:prstGeom>
          <a:noFill/>
          <a:ln>
            <a:noFill/>
          </a:ln>
        </p:spPr>
      </p:pic>
      <p:pic>
        <p:nvPicPr>
          <p:cNvPr id="903" name="Google Shape;903;p54"/>
          <p:cNvPicPr preferRelativeResize="0"/>
          <p:nvPr/>
        </p:nvPicPr>
        <p:blipFill rotWithShape="1">
          <a:blip r:embed="rId4">
            <a:alphaModFix/>
          </a:blip>
          <a:srcRect/>
          <a:stretch/>
        </p:blipFill>
        <p:spPr>
          <a:xfrm>
            <a:off x="732963" y="3393150"/>
            <a:ext cx="10726076" cy="2774150"/>
          </a:xfrm>
          <a:prstGeom prst="rect">
            <a:avLst/>
          </a:prstGeom>
          <a:noFill/>
          <a:ln>
            <a:noFill/>
          </a:ln>
        </p:spPr>
      </p:pic>
      <p:pic>
        <p:nvPicPr>
          <p:cNvPr id="904" name="Google Shape;904;p54"/>
          <p:cNvPicPr preferRelativeResize="0"/>
          <p:nvPr/>
        </p:nvPicPr>
        <p:blipFill rotWithShape="1">
          <a:blip r:embed="rId5">
            <a:alphaModFix/>
          </a:blip>
          <a:srcRect/>
          <a:stretch/>
        </p:blipFill>
        <p:spPr>
          <a:xfrm>
            <a:off x="8591175" y="625750"/>
            <a:ext cx="3067050" cy="13239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55"/>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chemeClr val="accent1"/>
              </a:buClr>
              <a:buSzPts val="7200"/>
              <a:buFont typeface="Corbel"/>
              <a:buNone/>
            </a:pPr>
            <a:r>
              <a:rPr lang="fr-CA"/>
              <a:t>À VOTRE TOUR</a:t>
            </a:r>
            <a:endParaRPr/>
          </a:p>
        </p:txBody>
      </p:sp>
      <p:sp>
        <p:nvSpPr>
          <p:cNvPr id="911" name="Google Shape;911;p55"/>
          <p:cNvSpPr txBox="1">
            <a:spLocks noGrp="1"/>
          </p:cNvSpPr>
          <p:nvPr>
            <p:ph type="body" idx="1"/>
          </p:nvPr>
        </p:nvSpPr>
        <p:spPr>
          <a:xfrm>
            <a:off x="1709928" y="4154520"/>
            <a:ext cx="8769000" cy="1363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2100"/>
              </a:spcAft>
              <a:buClr>
                <a:schemeClr val="accent1"/>
              </a:buClr>
              <a:buSzPts val="1760"/>
              <a:buNone/>
            </a:pPr>
            <a:r>
              <a:rPr lang="fr-CA"/>
              <a:t>Création d’activités et partage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56"/>
          <p:cNvSpPr txBox="1">
            <a:spLocks noGrp="1"/>
          </p:cNvSpPr>
          <p:nvPr>
            <p:ph type="title"/>
          </p:nvPr>
        </p:nvSpPr>
        <p:spPr>
          <a:xfrm>
            <a:off x="1143075" y="609600"/>
            <a:ext cx="10275300" cy="1116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Création d’activités d’apprentissage</a:t>
            </a:r>
            <a:endParaRPr/>
          </a:p>
        </p:txBody>
      </p:sp>
      <p:sp>
        <p:nvSpPr>
          <p:cNvPr id="917" name="Google Shape;917;p56"/>
          <p:cNvSpPr txBox="1">
            <a:spLocks noGrp="1"/>
          </p:cNvSpPr>
          <p:nvPr>
            <p:ph type="body" idx="1"/>
          </p:nvPr>
        </p:nvSpPr>
        <p:spPr>
          <a:xfrm>
            <a:off x="1159500" y="1801025"/>
            <a:ext cx="9873000" cy="4670100"/>
          </a:xfrm>
          <a:prstGeom prst="rect">
            <a:avLst/>
          </a:prstGeom>
          <a:noFill/>
          <a:ln>
            <a:noFill/>
          </a:ln>
        </p:spPr>
        <p:txBody>
          <a:bodyPr spcFirstLastPara="1" wrap="square" lIns="91425" tIns="45700" rIns="91425" bIns="45700" anchor="t" anchorCtr="0">
            <a:noAutofit/>
          </a:bodyPr>
          <a:lstStyle/>
          <a:p>
            <a:pPr marL="45720" lvl="0" indent="0" algn="l" rtl="0">
              <a:lnSpc>
                <a:spcPct val="90000"/>
              </a:lnSpc>
              <a:spcBef>
                <a:spcPts val="0"/>
              </a:spcBef>
              <a:spcAft>
                <a:spcPts val="0"/>
              </a:spcAft>
              <a:buClr>
                <a:srgbClr val="0069BF"/>
              </a:buClr>
              <a:buSzPts val="1760"/>
              <a:buNone/>
            </a:pPr>
            <a:r>
              <a:rPr lang="fr-CA" sz="2600" b="1">
                <a:solidFill>
                  <a:srgbClr val="0069BF"/>
                </a:solidFill>
              </a:rPr>
              <a:t>Pour intégrer les activités dans les cours</a:t>
            </a:r>
            <a:endParaRPr sz="2600" b="1">
              <a:solidFill>
                <a:srgbClr val="0069BF"/>
              </a:solidFill>
            </a:endParaRPr>
          </a:p>
          <a:p>
            <a:pPr marL="228600" lvl="0" indent="-157480" algn="l" rtl="0">
              <a:lnSpc>
                <a:spcPct val="90000"/>
              </a:lnSpc>
              <a:spcBef>
                <a:spcPts val="1400"/>
              </a:spcBef>
              <a:spcAft>
                <a:spcPts val="0"/>
              </a:spcAft>
              <a:buClr>
                <a:schemeClr val="dk1"/>
              </a:buClr>
              <a:buSzPts val="1360"/>
              <a:buChar char="●"/>
            </a:pPr>
            <a:r>
              <a:rPr lang="fr-CA" sz="3100"/>
              <a:t>Création d’un compte dans </a:t>
            </a:r>
            <a:r>
              <a:rPr lang="fr-CA" sz="3100" i="1"/>
              <a:t>Graspable Math</a:t>
            </a:r>
            <a:r>
              <a:rPr lang="fr-CA" sz="3100"/>
              <a:t>;</a:t>
            </a:r>
            <a:endParaRPr sz="3100"/>
          </a:p>
          <a:p>
            <a:pPr marL="228600" lvl="0" indent="-157480" algn="l" rtl="0">
              <a:lnSpc>
                <a:spcPct val="90000"/>
              </a:lnSpc>
              <a:spcBef>
                <a:spcPts val="1000"/>
              </a:spcBef>
              <a:spcAft>
                <a:spcPts val="0"/>
              </a:spcAft>
              <a:buClr>
                <a:schemeClr val="dk1"/>
              </a:buClr>
              <a:buSzPts val="1360"/>
              <a:buChar char="●"/>
            </a:pPr>
            <a:r>
              <a:rPr lang="fr-CA" sz="3100"/>
              <a:t>Avec le Canvas</a:t>
            </a:r>
            <a:endParaRPr sz="3100"/>
          </a:p>
          <a:p>
            <a:pPr marL="457200" lvl="1" indent="-177800" algn="l" rtl="0">
              <a:lnSpc>
                <a:spcPct val="90000"/>
              </a:lnSpc>
              <a:spcBef>
                <a:spcPts val="1000"/>
              </a:spcBef>
              <a:spcAft>
                <a:spcPts val="0"/>
              </a:spcAft>
              <a:buClr>
                <a:schemeClr val="dk1"/>
              </a:buClr>
              <a:buSzPts val="1360"/>
              <a:buChar char="○"/>
            </a:pPr>
            <a:r>
              <a:rPr lang="fr-CA" sz="2300"/>
              <a:t>Ajout de texte pour les instructions;</a:t>
            </a:r>
            <a:endParaRPr sz="2300"/>
          </a:p>
          <a:p>
            <a:pPr marL="457200" lvl="1" indent="-177800" algn="l" rtl="0">
              <a:lnSpc>
                <a:spcPct val="90000"/>
              </a:lnSpc>
              <a:spcBef>
                <a:spcPts val="500"/>
              </a:spcBef>
              <a:spcAft>
                <a:spcPts val="0"/>
              </a:spcAft>
              <a:buClr>
                <a:schemeClr val="dk1"/>
              </a:buClr>
              <a:buSzPts val="1360"/>
              <a:buChar char="○"/>
            </a:pPr>
            <a:r>
              <a:rPr lang="fr-CA" sz="2300"/>
              <a:t>Ajout d’une vidéo soit pour les instructions, soit pour la mise en situation;</a:t>
            </a:r>
            <a:endParaRPr sz="2300"/>
          </a:p>
          <a:p>
            <a:pPr marL="457200" lvl="1" indent="-177800" algn="l" rtl="0">
              <a:lnSpc>
                <a:spcPct val="90000"/>
              </a:lnSpc>
              <a:spcBef>
                <a:spcPts val="500"/>
              </a:spcBef>
              <a:spcAft>
                <a:spcPts val="0"/>
              </a:spcAft>
              <a:buClr>
                <a:schemeClr val="dk1"/>
              </a:buClr>
              <a:buSzPts val="1360"/>
              <a:buChar char="○"/>
            </a:pPr>
            <a:r>
              <a:rPr lang="fr-CA" sz="2300"/>
              <a:t>Options de partage par lien ou par Google Classroom.</a:t>
            </a:r>
            <a:endParaRPr sz="2300"/>
          </a:p>
          <a:p>
            <a:pPr marL="228600" lvl="0" indent="-157480" algn="l" rtl="0">
              <a:lnSpc>
                <a:spcPct val="90000"/>
              </a:lnSpc>
              <a:spcBef>
                <a:spcPts val="1000"/>
              </a:spcBef>
              <a:spcAft>
                <a:spcPts val="0"/>
              </a:spcAft>
              <a:buClr>
                <a:schemeClr val="dk1"/>
              </a:buClr>
              <a:buSzPts val="1360"/>
              <a:buChar char="●"/>
            </a:pPr>
            <a:r>
              <a:rPr lang="fr-CA" sz="3100"/>
              <a:t>Avec Graspable Math Activities</a:t>
            </a:r>
            <a:endParaRPr sz="3100"/>
          </a:p>
          <a:p>
            <a:pPr marL="457200" lvl="1" indent="-157480" algn="l" rtl="0">
              <a:lnSpc>
                <a:spcPct val="90000"/>
              </a:lnSpc>
              <a:spcBef>
                <a:spcPts val="1000"/>
              </a:spcBef>
              <a:spcAft>
                <a:spcPts val="0"/>
              </a:spcAft>
              <a:buClr>
                <a:schemeClr val="dk1"/>
              </a:buClr>
              <a:buSzPts val="1040"/>
              <a:buChar char="○"/>
            </a:pPr>
            <a:r>
              <a:rPr lang="fr-CA" sz="2300"/>
              <a:t>Création ou modification d’activités;</a:t>
            </a:r>
            <a:endParaRPr sz="2300"/>
          </a:p>
          <a:p>
            <a:pPr marL="457200" lvl="1" indent="-157480" algn="l" rtl="0">
              <a:lnSpc>
                <a:spcPct val="90000"/>
              </a:lnSpc>
              <a:spcBef>
                <a:spcPts val="500"/>
              </a:spcBef>
              <a:spcAft>
                <a:spcPts val="0"/>
              </a:spcAft>
              <a:buClr>
                <a:schemeClr val="dk1"/>
              </a:buClr>
              <a:buSzPts val="1040"/>
              <a:buChar char="○"/>
            </a:pPr>
            <a:r>
              <a:rPr lang="fr-CA" sz="2300"/>
              <a:t>Création de session et partage avec les élèves;</a:t>
            </a:r>
            <a:endParaRPr sz="2300"/>
          </a:p>
          <a:p>
            <a:pPr marL="457200" lvl="1" indent="-157480" algn="l" rtl="0">
              <a:lnSpc>
                <a:spcPct val="90000"/>
              </a:lnSpc>
              <a:spcBef>
                <a:spcPts val="500"/>
              </a:spcBef>
              <a:spcAft>
                <a:spcPts val="500"/>
              </a:spcAft>
              <a:buClr>
                <a:schemeClr val="dk1"/>
              </a:buClr>
              <a:buSzPts val="1040"/>
              <a:buChar char="○"/>
            </a:pPr>
            <a:r>
              <a:rPr lang="fr-CA" sz="2300"/>
              <a:t>Suivi des résultats.</a:t>
            </a:r>
            <a:endParaRPr sz="23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57"/>
          <p:cNvSpPr txBox="1">
            <a:spLocks noGrp="1"/>
          </p:cNvSpPr>
          <p:nvPr>
            <p:ph type="title"/>
          </p:nvPr>
        </p:nvSpPr>
        <p:spPr>
          <a:xfrm>
            <a:off x="677335" y="609600"/>
            <a:ext cx="85968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En conclusion</a:t>
            </a:r>
            <a:endParaRPr/>
          </a:p>
        </p:txBody>
      </p:sp>
      <p:sp>
        <p:nvSpPr>
          <p:cNvPr id="923" name="Google Shape;923;p57"/>
          <p:cNvSpPr txBox="1">
            <a:spLocks noGrp="1"/>
          </p:cNvSpPr>
          <p:nvPr>
            <p:ph type="body" idx="1"/>
          </p:nvPr>
        </p:nvSpPr>
        <p:spPr>
          <a:xfrm>
            <a:off x="677323" y="1831175"/>
            <a:ext cx="9963600" cy="3880800"/>
          </a:xfrm>
          <a:prstGeom prst="rect">
            <a:avLst/>
          </a:prstGeom>
          <a:noFill/>
          <a:ln>
            <a:noFill/>
          </a:ln>
        </p:spPr>
        <p:txBody>
          <a:bodyPr spcFirstLastPara="1" wrap="square" lIns="91425" tIns="45700" rIns="91425" bIns="45700" anchor="t" anchorCtr="0">
            <a:noAutofit/>
          </a:bodyPr>
          <a:lstStyle/>
          <a:p>
            <a:pPr marL="228600" lvl="0" indent="-125730" algn="l" rtl="0">
              <a:lnSpc>
                <a:spcPct val="90000"/>
              </a:lnSpc>
              <a:spcBef>
                <a:spcPts val="0"/>
              </a:spcBef>
              <a:spcAft>
                <a:spcPts val="0"/>
              </a:spcAft>
              <a:buClr>
                <a:schemeClr val="dk1"/>
              </a:buClr>
              <a:buSzPts val="860"/>
              <a:buChar char="●"/>
            </a:pPr>
            <a:r>
              <a:rPr lang="fr-CA" sz="2600"/>
              <a:t>Laisser jouer l’élève;</a:t>
            </a:r>
            <a:endParaRPr sz="2600"/>
          </a:p>
          <a:p>
            <a:pPr marL="228600" lvl="0" indent="-125730" algn="l" rtl="0">
              <a:lnSpc>
                <a:spcPct val="90000"/>
              </a:lnSpc>
              <a:spcBef>
                <a:spcPts val="1400"/>
              </a:spcBef>
              <a:spcAft>
                <a:spcPts val="0"/>
              </a:spcAft>
              <a:buClr>
                <a:schemeClr val="dk1"/>
              </a:buClr>
              <a:buSzPts val="860"/>
              <a:buChar char="●"/>
            </a:pPr>
            <a:r>
              <a:rPr lang="fr-CA" sz="2600"/>
              <a:t>Lui laisser trouver lui-même les régularités et les trucs;</a:t>
            </a:r>
            <a:endParaRPr sz="2600"/>
          </a:p>
          <a:p>
            <a:pPr marL="228600" lvl="0" indent="-125730" algn="l" rtl="0">
              <a:lnSpc>
                <a:spcPct val="90000"/>
              </a:lnSpc>
              <a:spcBef>
                <a:spcPts val="1400"/>
              </a:spcBef>
              <a:spcAft>
                <a:spcPts val="0"/>
              </a:spcAft>
              <a:buClr>
                <a:schemeClr val="dk1"/>
              </a:buClr>
              <a:buSzPts val="860"/>
              <a:buChar char="●"/>
            </a:pPr>
            <a:r>
              <a:rPr lang="fr-CA" sz="2600"/>
              <a:t>Lui laisser construire ses propres procédures;</a:t>
            </a:r>
            <a:endParaRPr sz="2600"/>
          </a:p>
          <a:p>
            <a:pPr marL="228600" lvl="0" indent="-125730" algn="l" rtl="0">
              <a:lnSpc>
                <a:spcPct val="90000"/>
              </a:lnSpc>
              <a:spcBef>
                <a:spcPts val="1400"/>
              </a:spcBef>
              <a:spcAft>
                <a:spcPts val="0"/>
              </a:spcAft>
              <a:buClr>
                <a:schemeClr val="dk1"/>
              </a:buClr>
              <a:buSzPts val="860"/>
              <a:buChar char="●"/>
            </a:pPr>
            <a:r>
              <a:rPr lang="fr-CA" sz="2600"/>
              <a:t>Varier les approches;</a:t>
            </a:r>
            <a:endParaRPr sz="2600"/>
          </a:p>
          <a:p>
            <a:pPr marL="228600" lvl="0" indent="-125730" algn="l" rtl="0">
              <a:lnSpc>
                <a:spcPct val="90000"/>
              </a:lnSpc>
              <a:spcBef>
                <a:spcPts val="1400"/>
              </a:spcBef>
              <a:spcAft>
                <a:spcPts val="0"/>
              </a:spcAft>
              <a:buClr>
                <a:schemeClr val="dk1"/>
              </a:buClr>
              <a:buSzPts val="860"/>
              <a:buChar char="●"/>
            </a:pPr>
            <a:r>
              <a:rPr lang="fr-CA" sz="2600"/>
              <a:t>Accompagner l’élève afin d’orienter ou diriger ses observations;</a:t>
            </a:r>
            <a:endParaRPr sz="2600"/>
          </a:p>
          <a:p>
            <a:pPr marL="228600" lvl="0" indent="-105410" algn="l" rtl="0">
              <a:lnSpc>
                <a:spcPct val="90000"/>
              </a:lnSpc>
              <a:spcBef>
                <a:spcPts val="2100"/>
              </a:spcBef>
              <a:spcAft>
                <a:spcPts val="0"/>
              </a:spcAft>
              <a:buClr>
                <a:schemeClr val="dk1"/>
              </a:buClr>
              <a:buSzPts val="540"/>
              <a:buChar char="●"/>
            </a:pPr>
            <a:r>
              <a:rPr lang="fr-CA" sz="2600"/>
              <a:t>Créer des contextes où l’élève peut faire un apprentissage inductif;</a:t>
            </a:r>
            <a:endParaRPr sz="2600"/>
          </a:p>
          <a:p>
            <a:pPr marL="228600" lvl="0" indent="-105410" algn="l" rtl="0">
              <a:lnSpc>
                <a:spcPct val="90000"/>
              </a:lnSpc>
              <a:spcBef>
                <a:spcPts val="2100"/>
              </a:spcBef>
              <a:spcAft>
                <a:spcPts val="2100"/>
              </a:spcAft>
              <a:buClr>
                <a:schemeClr val="dk1"/>
              </a:buClr>
              <a:buSzPts val="540"/>
              <a:buChar char="●"/>
            </a:pPr>
            <a:r>
              <a:rPr lang="fr-CA" sz="2600"/>
              <a:t>Observer les démarches de l’élève et rétroagir.</a:t>
            </a:r>
            <a:endParaRPr sz="26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58"/>
          <p:cNvSpPr txBox="1">
            <a:spLocks noGrp="1"/>
          </p:cNvSpPr>
          <p:nvPr>
            <p:ph type="sldNum" idx="12"/>
          </p:nvPr>
        </p:nvSpPr>
        <p:spPr>
          <a:xfrm>
            <a:off x="5730200" y="6471066"/>
            <a:ext cx="731700" cy="386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fr-CA"/>
              <a:t>38</a:t>
            </a:fld>
            <a:endParaRPr/>
          </a:p>
        </p:txBody>
      </p:sp>
      <p:sp>
        <p:nvSpPr>
          <p:cNvPr id="929" name="Google Shape;929;p58"/>
          <p:cNvSpPr txBox="1">
            <a:spLocks noGrp="1"/>
          </p:cNvSpPr>
          <p:nvPr>
            <p:ph type="title" idx="4294967295"/>
          </p:nvPr>
        </p:nvSpPr>
        <p:spPr>
          <a:xfrm>
            <a:off x="1258000" y="848100"/>
            <a:ext cx="9675900" cy="1143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fr-CA" sz="4000" u="sng">
                <a:solidFill>
                  <a:schemeClr val="hlink"/>
                </a:solidFill>
                <a:latin typeface="Viga"/>
                <a:ea typeface="Viga"/>
                <a:cs typeface="Viga"/>
                <a:sym typeface="Viga"/>
                <a:hlinkClick r:id="rId3"/>
              </a:rPr>
              <a:t>Document de questions et partages</a:t>
            </a:r>
            <a:r>
              <a:rPr lang="fr-CA" sz="4000">
                <a:latin typeface="Viga"/>
                <a:ea typeface="Viga"/>
                <a:cs typeface="Viga"/>
                <a:sym typeface="Viga"/>
              </a:rPr>
              <a:t> </a:t>
            </a:r>
            <a:endParaRPr sz="4000">
              <a:latin typeface="Viga"/>
              <a:ea typeface="Viga"/>
              <a:cs typeface="Viga"/>
              <a:sym typeface="Viga"/>
            </a:endParaRPr>
          </a:p>
        </p:txBody>
      </p:sp>
      <p:sp>
        <p:nvSpPr>
          <p:cNvPr id="930" name="Google Shape;930;p58">
            <a:hlinkClick r:id="rId4"/>
          </p:cNvPr>
          <p:cNvSpPr/>
          <p:nvPr/>
        </p:nvSpPr>
        <p:spPr>
          <a:xfrm>
            <a:off x="4123671" y="2650966"/>
            <a:ext cx="3944700" cy="2177700"/>
          </a:xfrm>
          <a:prstGeom prst="rect">
            <a:avLst/>
          </a:prstGeom>
          <a:solidFill>
            <a:schemeClr val="lt1"/>
          </a:solidFill>
          <a:ln w="19050" cap="flat" cmpd="sng">
            <a:solidFill>
              <a:srgbClr val="1C4587"/>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r-CA" sz="1300">
                <a:solidFill>
                  <a:srgbClr val="999999"/>
                </a:solidFill>
                <a:latin typeface="Dosis"/>
                <a:ea typeface="Dosis"/>
                <a:cs typeface="Dosis"/>
                <a:sym typeface="Dosis"/>
              </a:rPr>
              <a:t>Place your screenshot here</a:t>
            </a:r>
            <a:endParaRPr sz="1300">
              <a:solidFill>
                <a:srgbClr val="999999"/>
              </a:solidFill>
              <a:latin typeface="Dosis"/>
              <a:ea typeface="Dosis"/>
              <a:cs typeface="Dosis"/>
              <a:sym typeface="Dosis"/>
            </a:endParaRPr>
          </a:p>
        </p:txBody>
      </p:sp>
      <p:pic>
        <p:nvPicPr>
          <p:cNvPr id="931" name="Google Shape;931;p58"/>
          <p:cNvPicPr preferRelativeResize="0"/>
          <p:nvPr/>
        </p:nvPicPr>
        <p:blipFill>
          <a:blip r:embed="rId5">
            <a:alphaModFix/>
          </a:blip>
          <a:stretch>
            <a:fillRect/>
          </a:stretch>
        </p:blipFill>
        <p:spPr>
          <a:xfrm>
            <a:off x="4123667" y="2650967"/>
            <a:ext cx="3944802" cy="2231277"/>
          </a:xfrm>
          <a:prstGeom prst="rect">
            <a:avLst/>
          </a:prstGeom>
          <a:noFill/>
          <a:ln w="19050" cap="flat" cmpd="sng">
            <a:solidFill>
              <a:srgbClr val="666666"/>
            </a:solidFill>
            <a:prstDash val="solid"/>
            <a:round/>
            <a:headEnd type="none" w="sm" len="sm"/>
            <a:tailEnd type="none" w="sm" len="sm"/>
          </a:ln>
        </p:spPr>
      </p:pic>
      <p:sp>
        <p:nvSpPr>
          <p:cNvPr id="932" name="Google Shape;932;p58"/>
          <p:cNvSpPr/>
          <p:nvPr/>
        </p:nvSpPr>
        <p:spPr>
          <a:xfrm>
            <a:off x="3943531" y="2502670"/>
            <a:ext cx="4304813" cy="2897707"/>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19050" cap="flat" cmpd="sng">
            <a:solidFill>
              <a:srgbClr val="1C458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latin typeface="Dosis"/>
              <a:ea typeface="Dosis"/>
              <a:cs typeface="Dosis"/>
              <a:sym typeface="Dosi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59"/>
          <p:cNvSpPr/>
          <p:nvPr/>
        </p:nvSpPr>
        <p:spPr>
          <a:xfrm>
            <a:off x="-56300" y="2763500"/>
            <a:ext cx="12276900" cy="22131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8" name="Google Shape;938;p59"/>
          <p:cNvSpPr txBox="1">
            <a:spLocks noGrp="1"/>
          </p:cNvSpPr>
          <p:nvPr>
            <p:ph type="ctrTitle"/>
          </p:nvPr>
        </p:nvSpPr>
        <p:spPr>
          <a:xfrm>
            <a:off x="3318867" y="3288633"/>
            <a:ext cx="8740500" cy="1908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fr-CA" sz="3300"/>
              <a:t>LES RENDEZ-VOUS VIRTUELS PRINTANIERS</a:t>
            </a:r>
            <a:r>
              <a:rPr lang="fr-CA" sz="4300"/>
              <a:t> DU RÉCIT!</a:t>
            </a:r>
            <a:endParaRPr sz="4300"/>
          </a:p>
          <a:p>
            <a:pPr marL="0" lvl="0" indent="0" algn="ctr" rtl="0">
              <a:spcBef>
                <a:spcPts val="0"/>
              </a:spcBef>
              <a:spcAft>
                <a:spcPts val="0"/>
              </a:spcAft>
              <a:buNone/>
            </a:pPr>
            <a:endParaRPr sz="2800"/>
          </a:p>
          <a:p>
            <a:pPr marL="0" lvl="0" indent="0" algn="l" rtl="0">
              <a:spcBef>
                <a:spcPts val="0"/>
              </a:spcBef>
              <a:spcAft>
                <a:spcPts val="0"/>
              </a:spcAft>
              <a:buNone/>
            </a:pPr>
            <a:r>
              <a:rPr lang="fr-CA" sz="3300"/>
              <a:t> </a:t>
            </a:r>
            <a:endParaRPr sz="3300"/>
          </a:p>
        </p:txBody>
      </p:sp>
      <p:sp>
        <p:nvSpPr>
          <p:cNvPr id="939" name="Google Shape;939;p59"/>
          <p:cNvSpPr/>
          <p:nvPr/>
        </p:nvSpPr>
        <p:spPr>
          <a:xfrm>
            <a:off x="-10433" y="2763500"/>
            <a:ext cx="12220500" cy="40944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940" name="Google Shape;940;p59"/>
          <p:cNvPicPr preferRelativeResize="0"/>
          <p:nvPr/>
        </p:nvPicPr>
        <p:blipFill>
          <a:blip r:embed="rId3">
            <a:alphaModFix/>
          </a:blip>
          <a:stretch>
            <a:fillRect/>
          </a:stretch>
        </p:blipFill>
        <p:spPr>
          <a:xfrm rot="-780424">
            <a:off x="7498038" y="335963"/>
            <a:ext cx="2594521" cy="2472075"/>
          </a:xfrm>
          <a:prstGeom prst="rect">
            <a:avLst/>
          </a:prstGeom>
          <a:noFill/>
          <a:ln>
            <a:noFill/>
          </a:ln>
        </p:spPr>
      </p:pic>
      <p:pic>
        <p:nvPicPr>
          <p:cNvPr id="941" name="Google Shape;941;p59"/>
          <p:cNvPicPr preferRelativeResize="0"/>
          <p:nvPr/>
        </p:nvPicPr>
        <p:blipFill rotWithShape="1">
          <a:blip r:embed="rId4">
            <a:alphaModFix/>
          </a:blip>
          <a:srcRect t="12630" b="14232"/>
          <a:stretch/>
        </p:blipFill>
        <p:spPr>
          <a:xfrm>
            <a:off x="10473367" y="233667"/>
            <a:ext cx="1358900" cy="1597533"/>
          </a:xfrm>
          <a:prstGeom prst="rect">
            <a:avLst/>
          </a:prstGeom>
          <a:noFill/>
          <a:ln>
            <a:noFill/>
          </a:ln>
        </p:spPr>
      </p:pic>
      <p:pic>
        <p:nvPicPr>
          <p:cNvPr id="942" name="Google Shape;942;p59"/>
          <p:cNvPicPr preferRelativeResize="0"/>
          <p:nvPr/>
        </p:nvPicPr>
        <p:blipFill rotWithShape="1">
          <a:blip r:embed="rId5">
            <a:alphaModFix/>
          </a:blip>
          <a:srcRect l="3406" t="40383" r="53964"/>
          <a:stretch/>
        </p:blipFill>
        <p:spPr>
          <a:xfrm>
            <a:off x="-56300" y="2528069"/>
            <a:ext cx="3891648" cy="2834633"/>
          </a:xfrm>
          <a:prstGeom prst="rect">
            <a:avLst/>
          </a:prstGeom>
          <a:noFill/>
          <a:ln>
            <a:noFill/>
          </a:ln>
        </p:spPr>
      </p:pic>
      <p:sp>
        <p:nvSpPr>
          <p:cNvPr id="943" name="Google Shape;943;p59"/>
          <p:cNvSpPr txBox="1"/>
          <p:nvPr/>
        </p:nvSpPr>
        <p:spPr>
          <a:xfrm rot="-837811">
            <a:off x="7611191" y="830136"/>
            <a:ext cx="2063786" cy="845843"/>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fr-CA" sz="2800">
                <a:latin typeface="Viga"/>
                <a:ea typeface="Viga"/>
                <a:cs typeface="Viga"/>
                <a:sym typeface="Viga"/>
              </a:rPr>
              <a:t>Enseigner à distance!</a:t>
            </a:r>
            <a:endParaRPr sz="2800">
              <a:latin typeface="Viga"/>
              <a:ea typeface="Viga"/>
              <a:cs typeface="Viga"/>
              <a:sym typeface="Viga"/>
            </a:endParaRPr>
          </a:p>
        </p:txBody>
      </p:sp>
      <p:sp>
        <p:nvSpPr>
          <p:cNvPr id="944" name="Google Shape;944;p59">
            <a:hlinkClick r:id="rId6"/>
          </p:cNvPr>
          <p:cNvSpPr txBox="1"/>
          <p:nvPr/>
        </p:nvSpPr>
        <p:spPr>
          <a:xfrm>
            <a:off x="296200" y="6166800"/>
            <a:ext cx="9602400" cy="565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fr-CA" sz="2100" b="1">
                <a:solidFill>
                  <a:schemeClr val="lt1"/>
                </a:solidFill>
                <a:latin typeface="Ubuntu"/>
                <a:ea typeface="Ubuntu"/>
                <a:cs typeface="Ubuntu"/>
                <a:sym typeface="Ubuntu"/>
              </a:rPr>
              <a:t>Pour plus de détails : </a:t>
            </a:r>
            <a:r>
              <a:rPr lang="fr-CA" sz="2100" b="1" u="sng">
                <a:solidFill>
                  <a:schemeClr val="lt1"/>
                </a:solidFill>
                <a:latin typeface="Ubuntu"/>
                <a:ea typeface="Ubuntu"/>
                <a:cs typeface="Ubuntu"/>
                <a:sym typeface="Ubuntu"/>
                <a:hlinkClick r:id="rId7"/>
              </a:rPr>
              <a:t>recit.qc.ca</a:t>
            </a:r>
            <a:endParaRPr sz="2100" b="1">
              <a:solidFill>
                <a:schemeClr val="lt1"/>
              </a:solidFill>
              <a:latin typeface="Ubuntu"/>
              <a:ea typeface="Ubuntu"/>
              <a:cs typeface="Ubuntu"/>
              <a:sym typeface="Ubuntu"/>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24"/>
          <p:cNvSpPr txBox="1">
            <a:spLocks noGrp="1"/>
          </p:cNvSpPr>
          <p:nvPr>
            <p:ph type="title"/>
          </p:nvPr>
        </p:nvSpPr>
        <p:spPr>
          <a:xfrm>
            <a:off x="677335" y="609600"/>
            <a:ext cx="85968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Objectif</a:t>
            </a:r>
            <a:endParaRPr/>
          </a:p>
        </p:txBody>
      </p:sp>
      <p:sp>
        <p:nvSpPr>
          <p:cNvPr id="641" name="Google Shape;641;p24"/>
          <p:cNvSpPr txBox="1">
            <a:spLocks noGrp="1"/>
          </p:cNvSpPr>
          <p:nvPr>
            <p:ph type="body" idx="1"/>
          </p:nvPr>
        </p:nvSpPr>
        <p:spPr>
          <a:xfrm>
            <a:off x="677325" y="1982881"/>
            <a:ext cx="9873000" cy="24843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240"/>
              <a:buNone/>
            </a:pPr>
            <a:r>
              <a:rPr lang="fr-CA" sz="2800"/>
              <a:t>Une approche pédagogique différente appuyée sur l’application en ligne </a:t>
            </a:r>
            <a:r>
              <a:rPr lang="fr-CA" sz="2800" u="sng">
                <a:solidFill>
                  <a:schemeClr val="hlink"/>
                </a:solidFill>
                <a:hlinkClick r:id="rId3"/>
              </a:rPr>
              <a:t>Graspable Math</a:t>
            </a:r>
            <a:r>
              <a:rPr lang="fr-CA" sz="2800"/>
              <a:t> permet de créer des activités amenant les élèves à développer un raisonnement original et personnel. </a:t>
            </a:r>
            <a:endParaRPr sz="2800"/>
          </a:p>
          <a:p>
            <a:pPr marL="0" lvl="0" indent="0" algn="just" rtl="0">
              <a:lnSpc>
                <a:spcPct val="90000"/>
              </a:lnSpc>
              <a:spcBef>
                <a:spcPts val="2100"/>
              </a:spcBef>
              <a:spcAft>
                <a:spcPts val="2100"/>
              </a:spcAft>
              <a:buClr>
                <a:schemeClr val="dk1"/>
              </a:buClr>
              <a:buSzPts val="2240"/>
              <a:buNone/>
            </a:pPr>
            <a:r>
              <a:rPr lang="fr-CA" sz="2800"/>
              <a:t>Cette application s’utilise dans un contexte d’apprentissage, d’enseignement et pour les démonstrations.</a:t>
            </a:r>
            <a:endParaRPr sz="2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60"/>
          <p:cNvSpPr txBox="1">
            <a:spLocks noGrp="1"/>
          </p:cNvSpPr>
          <p:nvPr>
            <p:ph type="sldNum" idx="12"/>
          </p:nvPr>
        </p:nvSpPr>
        <p:spPr>
          <a:xfrm>
            <a:off x="5730200" y="6471066"/>
            <a:ext cx="731700" cy="386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fr-CA"/>
              <a:t>40</a:t>
            </a:fld>
            <a:endParaRPr/>
          </a:p>
        </p:txBody>
      </p:sp>
      <p:sp>
        <p:nvSpPr>
          <p:cNvPr id="950" name="Google Shape;950;p60"/>
          <p:cNvSpPr txBox="1">
            <a:spLocks noGrp="1"/>
          </p:cNvSpPr>
          <p:nvPr>
            <p:ph type="title" idx="4294967295"/>
          </p:nvPr>
        </p:nvSpPr>
        <p:spPr>
          <a:xfrm>
            <a:off x="1258000" y="848100"/>
            <a:ext cx="9675900" cy="1143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fr-CA" sz="4000">
                <a:latin typeface="Viga"/>
                <a:ea typeface="Viga"/>
                <a:cs typeface="Viga"/>
                <a:sym typeface="Viga"/>
              </a:rPr>
              <a:t>L’équipe du RÉCIT MST est disponible </a:t>
            </a:r>
            <a:endParaRPr sz="4000">
              <a:latin typeface="Viga"/>
              <a:ea typeface="Viga"/>
              <a:cs typeface="Viga"/>
              <a:sym typeface="Viga"/>
            </a:endParaRPr>
          </a:p>
          <a:p>
            <a:pPr marL="0" lvl="0" indent="0" algn="ctr" rtl="0">
              <a:spcBef>
                <a:spcPts val="0"/>
              </a:spcBef>
              <a:spcAft>
                <a:spcPts val="0"/>
              </a:spcAft>
              <a:buNone/>
            </a:pPr>
            <a:r>
              <a:rPr lang="fr-CA" sz="4000">
                <a:latin typeface="Viga"/>
                <a:ea typeface="Viga"/>
                <a:cs typeface="Viga"/>
                <a:sym typeface="Viga"/>
              </a:rPr>
              <a:t>du 19 mai au 5 juin </a:t>
            </a:r>
            <a:endParaRPr sz="4000">
              <a:latin typeface="Viga"/>
              <a:ea typeface="Viga"/>
              <a:cs typeface="Viga"/>
              <a:sym typeface="Viga"/>
            </a:endParaRPr>
          </a:p>
          <a:p>
            <a:pPr marL="0" lvl="0" indent="0" algn="ctr" rtl="0">
              <a:spcBef>
                <a:spcPts val="0"/>
              </a:spcBef>
              <a:spcAft>
                <a:spcPts val="0"/>
              </a:spcAft>
              <a:buNone/>
            </a:pPr>
            <a:r>
              <a:rPr lang="fr-CA" sz="4000">
                <a:latin typeface="Viga"/>
                <a:ea typeface="Viga"/>
                <a:cs typeface="Viga"/>
                <a:sym typeface="Viga"/>
              </a:rPr>
              <a:t>de 13 h 30 à 15 h 00. </a:t>
            </a:r>
            <a:endParaRPr sz="4000">
              <a:latin typeface="Viga"/>
              <a:ea typeface="Viga"/>
              <a:cs typeface="Viga"/>
              <a:sym typeface="Viga"/>
            </a:endParaRPr>
          </a:p>
        </p:txBody>
      </p:sp>
      <p:sp>
        <p:nvSpPr>
          <p:cNvPr id="951" name="Google Shape;951;p60">
            <a:hlinkClick r:id="rId3"/>
          </p:cNvPr>
          <p:cNvSpPr/>
          <p:nvPr/>
        </p:nvSpPr>
        <p:spPr>
          <a:xfrm>
            <a:off x="4123671" y="2650966"/>
            <a:ext cx="3944700" cy="2177700"/>
          </a:xfrm>
          <a:prstGeom prst="rect">
            <a:avLst/>
          </a:prstGeom>
          <a:solidFill>
            <a:schemeClr val="lt1"/>
          </a:solidFill>
          <a:ln w="19050" cap="flat" cmpd="sng">
            <a:solidFill>
              <a:srgbClr val="1C4587"/>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r-CA" sz="1300">
                <a:solidFill>
                  <a:srgbClr val="999999"/>
                </a:solidFill>
                <a:latin typeface="Dosis"/>
                <a:ea typeface="Dosis"/>
                <a:cs typeface="Dosis"/>
                <a:sym typeface="Dosis"/>
              </a:rPr>
              <a:t>Place your screenshot here</a:t>
            </a:r>
            <a:endParaRPr sz="1300">
              <a:solidFill>
                <a:srgbClr val="999999"/>
              </a:solidFill>
              <a:latin typeface="Dosis"/>
              <a:ea typeface="Dosis"/>
              <a:cs typeface="Dosis"/>
              <a:sym typeface="Dosis"/>
            </a:endParaRPr>
          </a:p>
        </p:txBody>
      </p:sp>
      <p:pic>
        <p:nvPicPr>
          <p:cNvPr id="952" name="Google Shape;952;p60"/>
          <p:cNvPicPr preferRelativeResize="0"/>
          <p:nvPr/>
        </p:nvPicPr>
        <p:blipFill>
          <a:blip r:embed="rId4">
            <a:alphaModFix/>
          </a:blip>
          <a:stretch>
            <a:fillRect/>
          </a:stretch>
        </p:blipFill>
        <p:spPr>
          <a:xfrm>
            <a:off x="4123667" y="2650967"/>
            <a:ext cx="3944802" cy="2231277"/>
          </a:xfrm>
          <a:prstGeom prst="rect">
            <a:avLst/>
          </a:prstGeom>
          <a:noFill/>
          <a:ln w="19050" cap="flat" cmpd="sng">
            <a:solidFill>
              <a:srgbClr val="666666"/>
            </a:solidFill>
            <a:prstDash val="solid"/>
            <a:round/>
            <a:headEnd type="none" w="sm" len="sm"/>
            <a:tailEnd type="none" w="sm" len="sm"/>
          </a:ln>
        </p:spPr>
      </p:pic>
      <p:sp>
        <p:nvSpPr>
          <p:cNvPr id="953" name="Google Shape;953;p60"/>
          <p:cNvSpPr/>
          <p:nvPr/>
        </p:nvSpPr>
        <p:spPr>
          <a:xfrm>
            <a:off x="3943531" y="2502670"/>
            <a:ext cx="4304813" cy="2897707"/>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19050" cap="flat" cmpd="sng">
            <a:solidFill>
              <a:srgbClr val="1C458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latin typeface="Dosis"/>
              <a:ea typeface="Dosis"/>
              <a:cs typeface="Dosis"/>
              <a:sym typeface="Dosis"/>
            </a:endParaRPr>
          </a:p>
        </p:txBody>
      </p:sp>
      <p:sp>
        <p:nvSpPr>
          <p:cNvPr id="954" name="Google Shape;954;p60"/>
          <p:cNvSpPr txBox="1"/>
          <p:nvPr/>
        </p:nvSpPr>
        <p:spPr>
          <a:xfrm>
            <a:off x="2798600" y="5488233"/>
            <a:ext cx="6594900" cy="769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fr-CA" sz="1900">
                <a:latin typeface="Ubuntu"/>
                <a:ea typeface="Ubuntu"/>
                <a:cs typeface="Ubuntu"/>
                <a:sym typeface="Ubuntu"/>
              </a:rPr>
              <a:t>Lien vers notre salle de vidéoconférence</a:t>
            </a:r>
            <a:endParaRPr sz="1900">
              <a:latin typeface="Ubuntu"/>
              <a:ea typeface="Ubuntu"/>
              <a:cs typeface="Ubuntu"/>
              <a:sym typeface="Ubuntu"/>
            </a:endParaRPr>
          </a:p>
          <a:p>
            <a:pPr marL="0" lvl="0" indent="0" algn="ctr" rtl="0">
              <a:spcBef>
                <a:spcPts val="0"/>
              </a:spcBef>
              <a:spcAft>
                <a:spcPts val="0"/>
              </a:spcAft>
              <a:buNone/>
            </a:pPr>
            <a:endParaRPr sz="500">
              <a:latin typeface="Ubuntu"/>
              <a:ea typeface="Ubuntu"/>
              <a:cs typeface="Ubuntu"/>
              <a:sym typeface="Ubuntu"/>
            </a:endParaRPr>
          </a:p>
          <a:p>
            <a:pPr marL="0" lvl="0" indent="0" algn="ctr" rtl="0">
              <a:spcBef>
                <a:spcPts val="0"/>
              </a:spcBef>
              <a:spcAft>
                <a:spcPts val="0"/>
              </a:spcAft>
              <a:buNone/>
            </a:pPr>
            <a:r>
              <a:rPr lang="fr-CA" sz="2700" b="1" u="sng">
                <a:solidFill>
                  <a:schemeClr val="hlink"/>
                </a:solidFill>
                <a:latin typeface="Ubuntu"/>
                <a:ea typeface="Ubuntu"/>
                <a:cs typeface="Ubuntu"/>
                <a:sym typeface="Ubuntu"/>
                <a:hlinkClick r:id="rId5"/>
              </a:rPr>
              <a:t>https://meet.jit.si/RECITMSTDistance</a:t>
            </a:r>
            <a:endParaRPr sz="2700" b="1">
              <a:latin typeface="Ubuntu"/>
              <a:ea typeface="Ubuntu"/>
              <a:cs typeface="Ubuntu"/>
              <a:sym typeface="Ubuntu"/>
            </a:endParaRPr>
          </a:p>
          <a:p>
            <a:pPr marL="0" lvl="0" indent="0" algn="ctr" rtl="0">
              <a:spcBef>
                <a:spcPts val="0"/>
              </a:spcBef>
              <a:spcAft>
                <a:spcPts val="0"/>
              </a:spcAft>
              <a:buNone/>
            </a:pPr>
            <a:endParaRPr sz="1900">
              <a:latin typeface="Ubuntu"/>
              <a:ea typeface="Ubuntu"/>
              <a:cs typeface="Ubuntu"/>
              <a:sym typeface="Ubuntu"/>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61"/>
          <p:cNvSpPr txBox="1">
            <a:spLocks noGrp="1"/>
          </p:cNvSpPr>
          <p:nvPr>
            <p:ph type="ctrTitle" idx="4294967295"/>
          </p:nvPr>
        </p:nvSpPr>
        <p:spPr>
          <a:xfrm>
            <a:off x="2700200" y="1631400"/>
            <a:ext cx="6791700" cy="17976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fr-CA" sz="4000" b="1">
                <a:latin typeface="Viga"/>
                <a:ea typeface="Viga"/>
                <a:cs typeface="Viga"/>
                <a:sym typeface="Viga"/>
              </a:rPr>
              <a:t>MERCI; votre participation est vraiment appréciée!</a:t>
            </a:r>
            <a:endParaRPr sz="4000" b="1">
              <a:latin typeface="Viga"/>
              <a:ea typeface="Viga"/>
              <a:cs typeface="Viga"/>
              <a:sym typeface="Viga"/>
            </a:endParaRPr>
          </a:p>
        </p:txBody>
      </p:sp>
      <p:pic>
        <p:nvPicPr>
          <p:cNvPr id="960" name="Google Shape;960;p61"/>
          <p:cNvPicPr preferRelativeResize="0"/>
          <p:nvPr/>
        </p:nvPicPr>
        <p:blipFill>
          <a:blip r:embed="rId3">
            <a:alphaModFix/>
          </a:blip>
          <a:stretch>
            <a:fillRect/>
          </a:stretch>
        </p:blipFill>
        <p:spPr>
          <a:xfrm>
            <a:off x="3764717" y="237933"/>
            <a:ext cx="4662567" cy="1338533"/>
          </a:xfrm>
          <a:prstGeom prst="rect">
            <a:avLst/>
          </a:prstGeom>
          <a:noFill/>
          <a:ln>
            <a:noFill/>
          </a:ln>
        </p:spPr>
      </p:pic>
      <p:sp>
        <p:nvSpPr>
          <p:cNvPr id="961" name="Google Shape;961;p61"/>
          <p:cNvSpPr txBox="1"/>
          <p:nvPr/>
        </p:nvSpPr>
        <p:spPr>
          <a:xfrm>
            <a:off x="5523733" y="3429000"/>
            <a:ext cx="6838500" cy="2418900"/>
          </a:xfrm>
          <a:prstGeom prst="rect">
            <a:avLst/>
          </a:prstGeom>
          <a:noFill/>
          <a:ln>
            <a:noFill/>
          </a:ln>
        </p:spPr>
        <p:txBody>
          <a:bodyPr spcFirstLastPara="1" wrap="square" lIns="121900" tIns="121900" rIns="121900" bIns="121900" anchor="t" anchorCtr="0">
            <a:noAutofit/>
          </a:bodyPr>
          <a:lstStyle/>
          <a:p>
            <a:pPr marL="0" lvl="0" indent="0" algn="l" rtl="0">
              <a:spcBef>
                <a:spcPts val="800"/>
              </a:spcBef>
              <a:spcAft>
                <a:spcPts val="0"/>
              </a:spcAft>
              <a:buNone/>
            </a:pPr>
            <a:r>
              <a:rPr lang="fr-CA" sz="2300" u="sng">
                <a:solidFill>
                  <a:schemeClr val="hlink"/>
                </a:solidFill>
                <a:latin typeface="Ubuntu"/>
                <a:ea typeface="Ubuntu"/>
                <a:cs typeface="Ubuntu"/>
                <a:sym typeface="Ubuntu"/>
                <a:hlinkClick r:id="rId4"/>
              </a:rPr>
              <a:t>louise.roy@recitmst.qc.ca</a:t>
            </a:r>
            <a:r>
              <a:rPr lang="fr-CA" sz="2300">
                <a:solidFill>
                  <a:schemeClr val="dk2"/>
                </a:solidFill>
                <a:latin typeface="Ubuntu"/>
                <a:ea typeface="Ubuntu"/>
                <a:cs typeface="Ubuntu"/>
                <a:sym typeface="Ubuntu"/>
              </a:rPr>
              <a:t> </a:t>
            </a:r>
            <a:endParaRPr sz="2300">
              <a:solidFill>
                <a:schemeClr val="dk2"/>
              </a:solidFill>
              <a:latin typeface="Ubuntu"/>
              <a:ea typeface="Ubuntu"/>
              <a:cs typeface="Ubuntu"/>
              <a:sym typeface="Ubuntu"/>
            </a:endParaRPr>
          </a:p>
          <a:p>
            <a:pPr marL="0" lvl="0" indent="0" algn="l" rtl="0">
              <a:spcBef>
                <a:spcPts val="800"/>
              </a:spcBef>
              <a:spcAft>
                <a:spcPts val="0"/>
              </a:spcAft>
              <a:buNone/>
            </a:pPr>
            <a:r>
              <a:rPr lang="fr-CA" sz="2300" u="sng">
                <a:solidFill>
                  <a:schemeClr val="hlink"/>
                </a:solidFill>
                <a:latin typeface="Ubuntu"/>
                <a:ea typeface="Ubuntu"/>
                <a:cs typeface="Ubuntu"/>
                <a:sym typeface="Ubuntu"/>
                <a:hlinkClick r:id="rId5"/>
              </a:rPr>
              <a:t>equipe@recitmst.qc.ca</a:t>
            </a:r>
            <a:r>
              <a:rPr lang="fr-CA" sz="3300">
                <a:solidFill>
                  <a:schemeClr val="dk2"/>
                </a:solidFill>
                <a:latin typeface="Ubuntu"/>
                <a:ea typeface="Ubuntu"/>
                <a:cs typeface="Ubuntu"/>
                <a:sym typeface="Ubuntu"/>
              </a:rPr>
              <a:t>   </a:t>
            </a:r>
            <a:endParaRPr sz="3300">
              <a:solidFill>
                <a:schemeClr val="dk2"/>
              </a:solidFill>
              <a:latin typeface="Ubuntu"/>
              <a:ea typeface="Ubuntu"/>
              <a:cs typeface="Ubuntu"/>
              <a:sym typeface="Ubuntu"/>
            </a:endParaRPr>
          </a:p>
          <a:p>
            <a:pPr marL="609600" lvl="0" indent="-438150" algn="l" rtl="0">
              <a:spcBef>
                <a:spcPts val="800"/>
              </a:spcBef>
              <a:spcAft>
                <a:spcPts val="0"/>
              </a:spcAft>
              <a:buClr>
                <a:schemeClr val="dk2"/>
              </a:buClr>
              <a:buSzPts val="2100"/>
              <a:buFont typeface="Ubuntu"/>
              <a:buChar char="❏"/>
            </a:pPr>
            <a:r>
              <a:rPr lang="fr-CA" sz="2100" u="sng">
                <a:solidFill>
                  <a:schemeClr val="dk2"/>
                </a:solidFill>
                <a:latin typeface="Ubuntu"/>
                <a:ea typeface="Ubuntu"/>
                <a:cs typeface="Ubuntu"/>
                <a:sym typeface="Ubuntu"/>
                <a:hlinkClick r:id="rId6"/>
              </a:rPr>
              <a:t>Page Facebook</a:t>
            </a:r>
            <a:endParaRPr sz="2100" u="sng">
              <a:solidFill>
                <a:schemeClr val="dk2"/>
              </a:solidFill>
              <a:latin typeface="Ubuntu"/>
              <a:ea typeface="Ubuntu"/>
              <a:cs typeface="Ubuntu"/>
              <a:sym typeface="Ubuntu"/>
            </a:endParaRPr>
          </a:p>
          <a:p>
            <a:pPr marL="609600" lvl="0" indent="-438150" algn="l" rtl="0">
              <a:spcBef>
                <a:spcPts val="0"/>
              </a:spcBef>
              <a:spcAft>
                <a:spcPts val="0"/>
              </a:spcAft>
              <a:buClr>
                <a:schemeClr val="dk2"/>
              </a:buClr>
              <a:buSzPts val="2100"/>
              <a:buFont typeface="Ubuntu"/>
              <a:buChar char="❏"/>
            </a:pPr>
            <a:r>
              <a:rPr lang="fr-CA" sz="2100" u="sng">
                <a:solidFill>
                  <a:schemeClr val="dk2"/>
                </a:solidFill>
                <a:latin typeface="Ubuntu"/>
                <a:ea typeface="Ubuntu"/>
                <a:cs typeface="Ubuntu"/>
                <a:sym typeface="Ubuntu"/>
                <a:hlinkClick r:id="rId7"/>
              </a:rPr>
              <a:t>Twitter</a:t>
            </a:r>
            <a:endParaRPr sz="2100" u="sng">
              <a:solidFill>
                <a:schemeClr val="dk2"/>
              </a:solidFill>
              <a:latin typeface="Ubuntu"/>
              <a:ea typeface="Ubuntu"/>
              <a:cs typeface="Ubuntu"/>
              <a:sym typeface="Ubuntu"/>
            </a:endParaRPr>
          </a:p>
          <a:p>
            <a:pPr marL="609600" lvl="0" indent="-438150" algn="l" rtl="0">
              <a:spcBef>
                <a:spcPts val="0"/>
              </a:spcBef>
              <a:spcAft>
                <a:spcPts val="0"/>
              </a:spcAft>
              <a:buClr>
                <a:schemeClr val="dk2"/>
              </a:buClr>
              <a:buSzPts val="2100"/>
              <a:buFont typeface="Ubuntu"/>
              <a:buChar char="❏"/>
            </a:pPr>
            <a:r>
              <a:rPr lang="fr-CA" sz="2100" u="sng">
                <a:solidFill>
                  <a:schemeClr val="dk2"/>
                </a:solidFill>
                <a:latin typeface="Ubuntu"/>
                <a:ea typeface="Ubuntu"/>
                <a:cs typeface="Ubuntu"/>
                <a:sym typeface="Ubuntu"/>
                <a:hlinkClick r:id="rId8"/>
              </a:rPr>
              <a:t>Chaîne Youtube</a:t>
            </a:r>
            <a:endParaRPr sz="1200">
              <a:solidFill>
                <a:schemeClr val="dk2"/>
              </a:solidFill>
            </a:endParaRPr>
          </a:p>
        </p:txBody>
      </p:sp>
      <p:sp>
        <p:nvSpPr>
          <p:cNvPr id="962" name="Google Shape;962;p61"/>
          <p:cNvSpPr txBox="1"/>
          <p:nvPr/>
        </p:nvSpPr>
        <p:spPr>
          <a:xfrm rot="-1217471">
            <a:off x="841641" y="3990757"/>
            <a:ext cx="4428311" cy="1046465"/>
          </a:xfrm>
          <a:prstGeom prst="rect">
            <a:avLst/>
          </a:prstGeom>
          <a:noFill/>
          <a:ln>
            <a:noFill/>
          </a:ln>
        </p:spPr>
        <p:txBody>
          <a:bodyPr spcFirstLastPara="1" wrap="square" lIns="121900" tIns="121900" rIns="121900" bIns="121900" anchor="ctr" anchorCtr="0">
            <a:noAutofit/>
          </a:bodyPr>
          <a:lstStyle/>
          <a:p>
            <a:pPr marL="0" lvl="0" indent="0" algn="l" rtl="0">
              <a:spcBef>
                <a:spcPts val="800"/>
              </a:spcBef>
              <a:spcAft>
                <a:spcPts val="0"/>
              </a:spcAft>
              <a:buNone/>
            </a:pPr>
            <a:r>
              <a:rPr lang="fr-CA" sz="5700">
                <a:solidFill>
                  <a:srgbClr val="FAA22A"/>
                </a:solidFill>
                <a:latin typeface="Ubuntu"/>
                <a:ea typeface="Ubuntu"/>
                <a:cs typeface="Ubuntu"/>
                <a:sym typeface="Ubuntu"/>
              </a:rPr>
              <a:t>Questions?</a:t>
            </a:r>
            <a:endParaRPr sz="5700">
              <a:solidFill>
                <a:srgbClr val="FAA22A"/>
              </a:solidFill>
              <a:latin typeface="Ubuntu"/>
              <a:ea typeface="Ubuntu"/>
              <a:cs typeface="Ubuntu"/>
              <a:sym typeface="Ubuntu"/>
            </a:endParaRPr>
          </a:p>
        </p:txBody>
      </p:sp>
      <p:sp>
        <p:nvSpPr>
          <p:cNvPr id="963" name="Google Shape;963;p61"/>
          <p:cNvSpPr txBox="1"/>
          <p:nvPr/>
        </p:nvSpPr>
        <p:spPr>
          <a:xfrm>
            <a:off x="3269167" y="6037733"/>
            <a:ext cx="7190100" cy="484500"/>
          </a:xfrm>
          <a:prstGeom prst="rect">
            <a:avLst/>
          </a:prstGeom>
          <a:noFill/>
          <a:ln>
            <a:noFill/>
          </a:ln>
        </p:spPr>
        <p:txBody>
          <a:bodyPr spcFirstLastPara="1" wrap="square" lIns="121900" tIns="121900" rIns="121900" bIns="121900" anchor="t" anchorCtr="0">
            <a:noAutofit/>
          </a:bodyPr>
          <a:lstStyle/>
          <a:p>
            <a:pPr marL="0" lvl="0" indent="0" algn="l" rtl="0">
              <a:lnSpc>
                <a:spcPct val="80000"/>
              </a:lnSpc>
              <a:spcBef>
                <a:spcPts val="0"/>
              </a:spcBef>
              <a:spcAft>
                <a:spcPts val="0"/>
              </a:spcAft>
              <a:buNone/>
            </a:pPr>
            <a:r>
              <a:rPr lang="fr-CA" sz="1100">
                <a:latin typeface="Ubuntu"/>
                <a:ea typeface="Ubuntu"/>
                <a:cs typeface="Ubuntu"/>
                <a:sym typeface="Ubuntu"/>
              </a:rPr>
              <a:t>Ces formations du RÉCIT sont mises à disposition, sauf exception, selon les termes de la licence</a:t>
            </a:r>
            <a:r>
              <a:rPr lang="fr-CA" sz="1100">
                <a:solidFill>
                  <a:schemeClr val="accent1"/>
                </a:solidFill>
                <a:latin typeface="Ubuntu"/>
                <a:ea typeface="Ubuntu"/>
                <a:cs typeface="Ubuntu"/>
                <a:sym typeface="Ubuntu"/>
              </a:rPr>
              <a:t> </a:t>
            </a:r>
            <a:r>
              <a:rPr lang="fr-CA" sz="1100" u="sng">
                <a:solidFill>
                  <a:schemeClr val="accent1"/>
                </a:solidFill>
                <a:hlinkClick r:id="rId9"/>
              </a:rPr>
              <a:t>Licence Creative Commons Attribution - Pas d’Utilisation Commerciale - Partage dans les Mêmes Conditions 4.0 International</a:t>
            </a:r>
            <a:r>
              <a:rPr lang="fr-CA" sz="1100">
                <a:solidFill>
                  <a:schemeClr val="accent1"/>
                </a:solidFill>
              </a:rPr>
              <a:t>.</a:t>
            </a:r>
            <a:r>
              <a:rPr lang="fr-CA" sz="1100">
                <a:solidFill>
                  <a:schemeClr val="accent1"/>
                </a:solidFill>
                <a:highlight>
                  <a:srgbClr val="FFFF00"/>
                </a:highlight>
                <a:latin typeface="Ubuntu"/>
                <a:ea typeface="Ubuntu"/>
                <a:cs typeface="Ubuntu"/>
                <a:sym typeface="Ubuntu"/>
              </a:rPr>
              <a:t>  </a:t>
            </a:r>
            <a:endParaRPr sz="1100">
              <a:solidFill>
                <a:schemeClr val="accent1"/>
              </a:solidFill>
              <a:highlight>
                <a:srgbClr val="FFFF00"/>
              </a:highlight>
              <a:latin typeface="Ubuntu"/>
              <a:ea typeface="Ubuntu"/>
              <a:cs typeface="Ubuntu"/>
              <a:sym typeface="Ubuntu"/>
            </a:endParaRPr>
          </a:p>
        </p:txBody>
      </p:sp>
      <p:pic>
        <p:nvPicPr>
          <p:cNvPr id="964" name="Google Shape;964;p61"/>
          <p:cNvPicPr preferRelativeResize="0"/>
          <p:nvPr/>
        </p:nvPicPr>
        <p:blipFill>
          <a:blip r:embed="rId10">
            <a:alphaModFix/>
          </a:blip>
          <a:stretch>
            <a:fillRect/>
          </a:stretch>
        </p:blipFill>
        <p:spPr>
          <a:xfrm>
            <a:off x="2265967" y="6069900"/>
            <a:ext cx="1077900" cy="3815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25"/>
          <p:cNvSpPr txBox="1">
            <a:spLocks noGrp="1"/>
          </p:cNvSpPr>
          <p:nvPr>
            <p:ph type="title"/>
          </p:nvPr>
        </p:nvSpPr>
        <p:spPr>
          <a:xfrm>
            <a:off x="677335" y="609600"/>
            <a:ext cx="8596800" cy="13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Corbel"/>
              <a:buNone/>
            </a:pPr>
            <a:r>
              <a:rPr lang="fr-CA"/>
              <a:t>Déroulement de l’atelier</a:t>
            </a:r>
            <a:endParaRPr/>
          </a:p>
        </p:txBody>
      </p:sp>
      <p:sp>
        <p:nvSpPr>
          <p:cNvPr id="647" name="Google Shape;647;p25"/>
          <p:cNvSpPr txBox="1">
            <a:spLocks noGrp="1"/>
          </p:cNvSpPr>
          <p:nvPr>
            <p:ph type="body" idx="1"/>
          </p:nvPr>
        </p:nvSpPr>
        <p:spPr>
          <a:xfrm>
            <a:off x="677325" y="1841276"/>
            <a:ext cx="9873000" cy="4518300"/>
          </a:xfrm>
          <a:prstGeom prst="rect">
            <a:avLst/>
          </a:prstGeom>
          <a:noFill/>
          <a:ln>
            <a:noFill/>
          </a:ln>
        </p:spPr>
        <p:txBody>
          <a:bodyPr spcFirstLastPara="1" wrap="square" lIns="91425" tIns="45700" rIns="91425" bIns="45700" anchor="t" anchorCtr="0">
            <a:noAutofit/>
          </a:bodyPr>
          <a:lstStyle/>
          <a:p>
            <a:pPr marL="228600" lvl="0" indent="-215900" algn="l" rtl="0">
              <a:lnSpc>
                <a:spcPct val="115000"/>
              </a:lnSpc>
              <a:spcBef>
                <a:spcPts val="0"/>
              </a:spcBef>
              <a:spcAft>
                <a:spcPts val="0"/>
              </a:spcAft>
              <a:buClr>
                <a:schemeClr val="dk1"/>
              </a:buClr>
              <a:buSzPts val="2200"/>
              <a:buChar char="●"/>
            </a:pPr>
            <a:r>
              <a:rPr lang="fr-CA" sz="2200">
                <a:latin typeface="Century Gothic"/>
                <a:ea typeface="Century Gothic"/>
                <a:cs typeface="Century Gothic"/>
                <a:sym typeface="Century Gothic"/>
              </a:rPr>
              <a:t>Approches pédagogiques</a:t>
            </a:r>
            <a:endParaRPr sz="2200"/>
          </a:p>
          <a:p>
            <a:pPr marL="228600" lvl="0" indent="-215900" algn="l" rtl="0">
              <a:lnSpc>
                <a:spcPct val="115000"/>
              </a:lnSpc>
              <a:spcBef>
                <a:spcPts val="600"/>
              </a:spcBef>
              <a:spcAft>
                <a:spcPts val="0"/>
              </a:spcAft>
              <a:buClr>
                <a:schemeClr val="dk1"/>
              </a:buClr>
              <a:buSzPts val="2200"/>
              <a:buChar char="●"/>
            </a:pPr>
            <a:r>
              <a:rPr lang="fr-CA" sz="2200">
                <a:latin typeface="Century Gothic"/>
                <a:ea typeface="Century Gothic"/>
                <a:cs typeface="Century Gothic"/>
                <a:sym typeface="Century Gothic"/>
              </a:rPr>
              <a:t>Le Canvas </a:t>
            </a:r>
            <a:r>
              <a:rPr lang="fr-CA" sz="2200" i="1">
                <a:latin typeface="Century Gothic"/>
                <a:ea typeface="Century Gothic"/>
                <a:cs typeface="Century Gothic"/>
                <a:sym typeface="Century Gothic"/>
              </a:rPr>
              <a:t>Graspable Math</a:t>
            </a:r>
            <a:endParaRPr sz="2200" i="1"/>
          </a:p>
          <a:p>
            <a:pPr marL="457200" lvl="1" indent="-231140" algn="l" rtl="0">
              <a:lnSpc>
                <a:spcPct val="115000"/>
              </a:lnSpc>
              <a:spcBef>
                <a:spcPts val="600"/>
              </a:spcBef>
              <a:spcAft>
                <a:spcPts val="0"/>
              </a:spcAft>
              <a:buClr>
                <a:schemeClr val="dk1"/>
              </a:buClr>
              <a:buSzPts val="2200"/>
              <a:buChar char="○"/>
            </a:pPr>
            <a:r>
              <a:rPr lang="fr-CA" sz="2200">
                <a:latin typeface="Century Gothic"/>
                <a:ea typeface="Century Gothic"/>
                <a:cs typeface="Century Gothic"/>
                <a:sym typeface="Century Gothic"/>
              </a:rPr>
              <a:t>Exploration de différents concepts </a:t>
            </a:r>
            <a:endParaRPr sz="2200">
              <a:latin typeface="Century Gothic"/>
              <a:ea typeface="Century Gothic"/>
              <a:cs typeface="Century Gothic"/>
              <a:sym typeface="Century Gothic"/>
            </a:endParaRPr>
          </a:p>
          <a:p>
            <a:pPr marL="457200" lvl="1" indent="-231140" algn="l" rtl="0">
              <a:lnSpc>
                <a:spcPct val="115000"/>
              </a:lnSpc>
              <a:spcBef>
                <a:spcPts val="600"/>
              </a:spcBef>
              <a:spcAft>
                <a:spcPts val="0"/>
              </a:spcAft>
              <a:buSzPts val="2200"/>
              <a:buFont typeface="Century Gothic"/>
              <a:buChar char="○"/>
            </a:pPr>
            <a:r>
              <a:rPr lang="fr-CA" sz="2200">
                <a:latin typeface="Century Gothic"/>
                <a:ea typeface="Century Gothic"/>
                <a:cs typeface="Century Gothic"/>
                <a:sym typeface="Century Gothic"/>
              </a:rPr>
              <a:t>Le canvas pour enseigner et pour apprendre</a:t>
            </a:r>
            <a:endParaRPr sz="2200">
              <a:latin typeface="Century Gothic"/>
              <a:ea typeface="Century Gothic"/>
              <a:cs typeface="Century Gothic"/>
              <a:sym typeface="Century Gothic"/>
            </a:endParaRPr>
          </a:p>
          <a:p>
            <a:pPr marL="228600" lvl="0" indent="-215900" algn="l" rtl="0">
              <a:lnSpc>
                <a:spcPct val="115000"/>
              </a:lnSpc>
              <a:spcBef>
                <a:spcPts val="600"/>
              </a:spcBef>
              <a:spcAft>
                <a:spcPts val="0"/>
              </a:spcAft>
              <a:buClr>
                <a:schemeClr val="dk1"/>
              </a:buClr>
              <a:buSzPts val="2200"/>
              <a:buChar char="●"/>
            </a:pPr>
            <a:r>
              <a:rPr lang="fr-CA" sz="2200">
                <a:latin typeface="Century Gothic"/>
                <a:ea typeface="Century Gothic"/>
                <a:cs typeface="Century Gothic"/>
                <a:sym typeface="Century Gothic"/>
              </a:rPr>
              <a:t>Les activités</a:t>
            </a:r>
            <a:endParaRPr sz="2200"/>
          </a:p>
          <a:p>
            <a:pPr marL="457200" lvl="1" indent="-231140" algn="l" rtl="0">
              <a:lnSpc>
                <a:spcPct val="115000"/>
              </a:lnSpc>
              <a:spcBef>
                <a:spcPts val="600"/>
              </a:spcBef>
              <a:spcAft>
                <a:spcPts val="0"/>
              </a:spcAft>
              <a:buClr>
                <a:schemeClr val="dk1"/>
              </a:buClr>
              <a:buSzPts val="2200"/>
              <a:buChar char="○"/>
            </a:pPr>
            <a:r>
              <a:rPr lang="fr-CA" sz="2200">
                <a:latin typeface="Century Gothic"/>
                <a:ea typeface="Century Gothic"/>
                <a:cs typeface="Century Gothic"/>
                <a:sym typeface="Century Gothic"/>
              </a:rPr>
              <a:t>Exploration (mode élève)</a:t>
            </a:r>
            <a:endParaRPr sz="2200">
              <a:latin typeface="Century Gothic"/>
              <a:ea typeface="Century Gothic"/>
              <a:cs typeface="Century Gothic"/>
              <a:sym typeface="Century Gothic"/>
            </a:endParaRPr>
          </a:p>
          <a:p>
            <a:pPr marL="457200" lvl="1" indent="-231140" algn="l" rtl="0">
              <a:lnSpc>
                <a:spcPct val="115000"/>
              </a:lnSpc>
              <a:spcBef>
                <a:spcPts val="600"/>
              </a:spcBef>
              <a:spcAft>
                <a:spcPts val="0"/>
              </a:spcAft>
              <a:buClr>
                <a:schemeClr val="dk1"/>
              </a:buClr>
              <a:buSzPts val="2200"/>
              <a:buChar char="○"/>
            </a:pPr>
            <a:r>
              <a:rPr lang="fr-CA" sz="2200">
                <a:latin typeface="Century Gothic"/>
                <a:ea typeface="Century Gothic"/>
                <a:cs typeface="Century Gothic"/>
                <a:sym typeface="Century Gothic"/>
              </a:rPr>
              <a:t>Création d’activités (mode enseignant)</a:t>
            </a:r>
            <a:endParaRPr sz="2200"/>
          </a:p>
          <a:p>
            <a:pPr marL="457200" lvl="1" indent="-231140" algn="l" rtl="0">
              <a:lnSpc>
                <a:spcPct val="115000"/>
              </a:lnSpc>
              <a:spcBef>
                <a:spcPts val="600"/>
              </a:spcBef>
              <a:spcAft>
                <a:spcPts val="0"/>
              </a:spcAft>
              <a:buClr>
                <a:schemeClr val="dk1"/>
              </a:buClr>
              <a:buSzPts val="2200"/>
              <a:buChar char="○"/>
            </a:pPr>
            <a:r>
              <a:rPr lang="fr-CA" sz="2200">
                <a:latin typeface="Century Gothic"/>
                <a:ea typeface="Century Gothic"/>
                <a:cs typeface="Century Gothic"/>
                <a:sym typeface="Century Gothic"/>
              </a:rPr>
              <a:t>Partage d’une session</a:t>
            </a:r>
            <a:endParaRPr sz="2200"/>
          </a:p>
          <a:p>
            <a:pPr marL="457200" lvl="1" indent="-231140" algn="l" rtl="0">
              <a:lnSpc>
                <a:spcPct val="115000"/>
              </a:lnSpc>
              <a:spcBef>
                <a:spcPts val="600"/>
              </a:spcBef>
              <a:spcAft>
                <a:spcPts val="0"/>
              </a:spcAft>
              <a:buClr>
                <a:schemeClr val="dk1"/>
              </a:buClr>
              <a:buSzPts val="2200"/>
              <a:buChar char="○"/>
            </a:pPr>
            <a:r>
              <a:rPr lang="fr-CA" sz="2200">
                <a:latin typeface="Century Gothic"/>
                <a:ea typeface="Century Gothic"/>
                <a:cs typeface="Century Gothic"/>
                <a:sym typeface="Century Gothic"/>
              </a:rPr>
              <a:t>Suivi des élèves</a:t>
            </a:r>
            <a:endParaRPr sz="2200"/>
          </a:p>
          <a:p>
            <a:pPr marL="228600" lvl="0" indent="-215900" algn="l" rtl="0">
              <a:lnSpc>
                <a:spcPct val="115000"/>
              </a:lnSpc>
              <a:spcBef>
                <a:spcPts val="600"/>
              </a:spcBef>
              <a:spcAft>
                <a:spcPts val="0"/>
              </a:spcAft>
              <a:buClr>
                <a:schemeClr val="dk1"/>
              </a:buClr>
              <a:buSzPts val="2200"/>
              <a:buChar char="●"/>
            </a:pPr>
            <a:r>
              <a:rPr lang="fr-CA" sz="2200">
                <a:latin typeface="Century Gothic"/>
                <a:ea typeface="Century Gothic"/>
                <a:cs typeface="Century Gothic"/>
                <a:sym typeface="Century Gothic"/>
              </a:rPr>
              <a:t>Retour et partage</a:t>
            </a:r>
            <a:endParaRPr sz="2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26"/>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chemeClr val="accent1"/>
              </a:buClr>
              <a:buSzPts val="5400"/>
              <a:buFont typeface="Corbel"/>
              <a:buNone/>
            </a:pPr>
            <a:r>
              <a:rPr lang="fr-CA" sz="5400"/>
              <a:t>APPROCHES PÉDAGOGIQUES</a:t>
            </a:r>
            <a:endParaRPr/>
          </a:p>
        </p:txBody>
      </p:sp>
      <p:sp>
        <p:nvSpPr>
          <p:cNvPr id="653" name="Google Shape;653;p26"/>
          <p:cNvSpPr txBox="1">
            <a:spLocks noGrp="1"/>
          </p:cNvSpPr>
          <p:nvPr>
            <p:ph type="body" idx="1"/>
          </p:nvPr>
        </p:nvSpPr>
        <p:spPr>
          <a:xfrm>
            <a:off x="1709928" y="4154520"/>
            <a:ext cx="8769000" cy="1363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2100"/>
              </a:spcAft>
              <a:buClr>
                <a:schemeClr val="accent1"/>
              </a:buClr>
              <a:buSzPts val="1760"/>
              <a:buNone/>
            </a:pPr>
            <a:r>
              <a:rPr lang="fr-CA"/>
              <a:t>Une approche n’est pas une méthode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27"/>
          <p:cNvSpPr txBox="1">
            <a:spLocks noGrp="1"/>
          </p:cNvSpPr>
          <p:nvPr>
            <p:ph type="title"/>
          </p:nvPr>
        </p:nvSpPr>
        <p:spPr>
          <a:xfrm>
            <a:off x="973025" y="254377"/>
            <a:ext cx="8187300" cy="8760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Clr>
                <a:schemeClr val="accent1"/>
              </a:buClr>
              <a:buSzPts val="4200"/>
              <a:buFont typeface="Corbel"/>
              <a:buNone/>
            </a:pPr>
            <a:r>
              <a:rPr lang="fr-CA" sz="3600"/>
              <a:t>Approches pédagogiques</a:t>
            </a:r>
            <a:endParaRPr sz="3600"/>
          </a:p>
        </p:txBody>
      </p:sp>
      <p:graphicFrame>
        <p:nvGraphicFramePr>
          <p:cNvPr id="659" name="Google Shape;659;p27"/>
          <p:cNvGraphicFramePr/>
          <p:nvPr/>
        </p:nvGraphicFramePr>
        <p:xfrm>
          <a:off x="1270000" y="1792591"/>
          <a:ext cx="9652000" cy="4190760"/>
        </p:xfrm>
        <a:graphic>
          <a:graphicData uri="http://schemas.openxmlformats.org/drawingml/2006/table">
            <a:tbl>
              <a:tblPr>
                <a:noFill/>
                <a:tableStyleId>{53EAFA4B-3705-4B90-982E-8BF25087FA68}</a:tableStyleId>
              </a:tblPr>
              <a:tblGrid>
                <a:gridCol w="3593700">
                  <a:extLst>
                    <a:ext uri="{9D8B030D-6E8A-4147-A177-3AD203B41FA5}">
                      <a16:colId xmlns:a16="http://schemas.microsoft.com/office/drawing/2014/main" val="20000"/>
                    </a:ext>
                  </a:extLst>
                </a:gridCol>
                <a:gridCol w="6058300">
                  <a:extLst>
                    <a:ext uri="{9D8B030D-6E8A-4147-A177-3AD203B41FA5}">
                      <a16:colId xmlns:a16="http://schemas.microsoft.com/office/drawing/2014/main" val="20001"/>
                    </a:ext>
                  </a:extLst>
                </a:gridCol>
              </a:tblGrid>
              <a:tr h="528275">
                <a:tc>
                  <a:txBody>
                    <a:bodyPr/>
                    <a:lstStyle/>
                    <a:p>
                      <a:pPr marL="0" marR="0" lvl="0" indent="0" algn="l" rtl="0">
                        <a:lnSpc>
                          <a:spcPct val="100000"/>
                        </a:lnSpc>
                        <a:spcBef>
                          <a:spcPts val="0"/>
                        </a:spcBef>
                        <a:spcAft>
                          <a:spcPts val="0"/>
                        </a:spcAft>
                        <a:buClr>
                          <a:srgbClr val="000000"/>
                        </a:buClr>
                        <a:buSzPts val="1400"/>
                        <a:buFont typeface="Arial"/>
                        <a:buNone/>
                      </a:pPr>
                      <a:r>
                        <a:rPr lang="fr-CA" sz="1900" b="1" u="none" strike="noStrike" cap="none">
                          <a:solidFill>
                            <a:schemeClr val="lt1"/>
                          </a:solidFill>
                        </a:rPr>
                        <a:t>Pratiques</a:t>
                      </a:r>
                      <a:endParaRPr sz="1900" b="1" u="none" strike="noStrike" cap="none">
                        <a:solidFill>
                          <a:schemeClr val="lt1"/>
                        </a:solidFill>
                      </a:endParaRPr>
                    </a:p>
                  </a:txBody>
                  <a:tcPr marL="121900" marR="121900" marT="121900" marB="121900">
                    <a:solidFill>
                      <a:srgbClr val="FAA22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fr-CA" sz="1900" b="1" u="none" strike="noStrike" cap="none">
                          <a:solidFill>
                            <a:schemeClr val="lt1"/>
                          </a:solidFill>
                        </a:rPr>
                        <a:t>Description</a:t>
                      </a:r>
                      <a:endParaRPr sz="1900" b="1" u="none" strike="noStrike" cap="none">
                        <a:solidFill>
                          <a:schemeClr val="lt1"/>
                        </a:solidFill>
                      </a:endParaRPr>
                    </a:p>
                  </a:txBody>
                  <a:tcPr marL="121900" marR="121900" marT="121900" marB="121900">
                    <a:solidFill>
                      <a:srgbClr val="FAA22A"/>
                    </a:solidFill>
                  </a:tcPr>
                </a:tc>
                <a:extLst>
                  <a:ext uri="{0D108BD9-81ED-4DB2-BD59-A6C34878D82A}">
                    <a16:rowId xmlns:a16="http://schemas.microsoft.com/office/drawing/2014/main" val="10000"/>
                  </a:ext>
                </a:extLst>
              </a:tr>
              <a:tr h="731475">
                <a:tc>
                  <a:txBody>
                    <a:bodyPr/>
                    <a:lstStyle/>
                    <a:p>
                      <a:pPr marL="0" marR="0" lvl="0" indent="0" algn="l" rtl="0">
                        <a:lnSpc>
                          <a:spcPct val="100000"/>
                        </a:lnSpc>
                        <a:spcBef>
                          <a:spcPts val="0"/>
                        </a:spcBef>
                        <a:spcAft>
                          <a:spcPts val="0"/>
                        </a:spcAft>
                        <a:buClr>
                          <a:srgbClr val="000000"/>
                        </a:buClr>
                        <a:buSzPts val="1200"/>
                        <a:buFont typeface="Century Gothic"/>
                        <a:buNone/>
                      </a:pPr>
                      <a:r>
                        <a:rPr lang="fr-CA" sz="1600" u="none" strike="noStrike" cap="none"/>
                        <a:t>A-Réelle déduction</a:t>
                      </a:r>
                      <a:endParaRPr sz="16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200"/>
                        <a:buFont typeface="Arial"/>
                        <a:buNone/>
                      </a:pPr>
                      <a:r>
                        <a:rPr lang="fr-CA" sz="1600" u="none" strike="noStrike" cap="none"/>
                        <a:t>Enseigne une règle de façon explicite qui est ensuite appliquée par les élèves</a:t>
                      </a:r>
                      <a:endParaRPr sz="1600" u="none" strike="noStrike" cap="none"/>
                    </a:p>
                  </a:txBody>
                  <a:tcPr marL="121900" marR="121900" marT="121900" marB="121900"/>
                </a:tc>
                <a:extLst>
                  <a:ext uri="{0D108BD9-81ED-4DB2-BD59-A6C34878D82A}">
                    <a16:rowId xmlns:a16="http://schemas.microsoft.com/office/drawing/2014/main" val="10001"/>
                  </a:ext>
                </a:extLst>
              </a:tr>
              <a:tr h="731475">
                <a:tc>
                  <a:txBody>
                    <a:bodyPr/>
                    <a:lstStyle/>
                    <a:p>
                      <a:pPr marL="0" marR="0" lvl="0" indent="0" algn="l" rtl="0">
                        <a:lnSpc>
                          <a:spcPct val="100000"/>
                        </a:lnSpc>
                        <a:spcBef>
                          <a:spcPts val="0"/>
                        </a:spcBef>
                        <a:spcAft>
                          <a:spcPts val="0"/>
                        </a:spcAft>
                        <a:buClr>
                          <a:srgbClr val="000000"/>
                        </a:buClr>
                        <a:buSzPts val="1200"/>
                        <a:buFont typeface="Century Gothic"/>
                        <a:buNone/>
                      </a:pPr>
                      <a:r>
                        <a:rPr lang="fr-CA" sz="1600" u="none" strike="noStrike" cap="none"/>
                        <a:t>B-Pratique inductive consciente par découverte guidée</a:t>
                      </a:r>
                      <a:endParaRPr sz="16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200"/>
                        <a:buFont typeface="Arial"/>
                        <a:buNone/>
                      </a:pPr>
                      <a:r>
                        <a:rPr lang="fr-CA" sz="1600" u="none" strike="noStrike" cap="none"/>
                        <a:t>Exemples variés, questions posées par l’enseignant, les élèves découvrent la règle</a:t>
                      </a:r>
                      <a:endParaRPr sz="1600" u="none" strike="noStrike" cap="none"/>
                    </a:p>
                  </a:txBody>
                  <a:tcPr marL="121900" marR="121900" marT="121900" marB="121900"/>
                </a:tc>
                <a:extLst>
                  <a:ext uri="{0D108BD9-81ED-4DB2-BD59-A6C34878D82A}">
                    <a16:rowId xmlns:a16="http://schemas.microsoft.com/office/drawing/2014/main" val="10002"/>
                  </a:ext>
                </a:extLst>
              </a:tr>
              <a:tr h="731475">
                <a:tc>
                  <a:txBody>
                    <a:bodyPr/>
                    <a:lstStyle/>
                    <a:p>
                      <a:pPr marL="0" marR="0" lvl="0" indent="0" algn="l" rtl="0">
                        <a:lnSpc>
                          <a:spcPct val="100000"/>
                        </a:lnSpc>
                        <a:spcBef>
                          <a:spcPts val="0"/>
                        </a:spcBef>
                        <a:spcAft>
                          <a:spcPts val="0"/>
                        </a:spcAft>
                        <a:buClr>
                          <a:srgbClr val="000000"/>
                        </a:buClr>
                        <a:buSzPts val="1200"/>
                        <a:buFont typeface="Century Gothic"/>
                        <a:buNone/>
                      </a:pPr>
                      <a:r>
                        <a:rPr lang="fr-CA" sz="1600" u="none" strike="noStrike" cap="none"/>
                        <a:t>C-Pratique inductive suivie d’une explication </a:t>
                      </a:r>
                      <a:r>
                        <a:rPr lang="fr-CA" sz="1600" i="1" u="none" strike="noStrike" cap="none"/>
                        <a:t>explicite</a:t>
                      </a:r>
                      <a:endParaRPr sz="1600" i="1"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200"/>
                        <a:buFont typeface="Arial"/>
                        <a:buNone/>
                      </a:pPr>
                      <a:r>
                        <a:rPr lang="fr-CA" sz="1600" u="none" strike="noStrike" cap="none"/>
                        <a:t>Exercices répétés à partir d’un exemple puis explication de l’enseignant</a:t>
                      </a:r>
                      <a:endParaRPr sz="1600" u="none" strike="noStrike" cap="none"/>
                    </a:p>
                  </a:txBody>
                  <a:tcPr marL="121900" marR="121900" marT="121900" marB="121900"/>
                </a:tc>
                <a:extLst>
                  <a:ext uri="{0D108BD9-81ED-4DB2-BD59-A6C34878D82A}">
                    <a16:rowId xmlns:a16="http://schemas.microsoft.com/office/drawing/2014/main" val="10003"/>
                  </a:ext>
                </a:extLst>
              </a:tr>
              <a:tr h="731475">
                <a:tc>
                  <a:txBody>
                    <a:bodyPr/>
                    <a:lstStyle/>
                    <a:p>
                      <a:pPr marL="0" marR="0" lvl="0" indent="0" algn="l" rtl="0">
                        <a:lnSpc>
                          <a:spcPct val="100000"/>
                        </a:lnSpc>
                        <a:spcBef>
                          <a:spcPts val="0"/>
                        </a:spcBef>
                        <a:spcAft>
                          <a:spcPts val="0"/>
                        </a:spcAft>
                        <a:buClr>
                          <a:srgbClr val="000000"/>
                        </a:buClr>
                        <a:buSzPts val="1200"/>
                        <a:buFont typeface="Century Gothic"/>
                        <a:buNone/>
                      </a:pPr>
                      <a:r>
                        <a:rPr lang="fr-CA" sz="1600" u="none" strike="noStrike" cap="none"/>
                        <a:t>D-Pratique inductive implicite avec matériel structuré</a:t>
                      </a:r>
                      <a:endParaRPr sz="16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200"/>
                        <a:buFont typeface="Arial"/>
                        <a:buNone/>
                      </a:pPr>
                      <a:r>
                        <a:rPr lang="fr-CA" sz="1600" u="none" strike="noStrike" cap="none"/>
                        <a:t>Présentation de plusieurs exemples corrects, l’apprentissage se fait par processus d’internalisation sans enseignement explicite</a:t>
                      </a:r>
                      <a:endParaRPr sz="1600" u="none" strike="noStrike" cap="none"/>
                    </a:p>
                  </a:txBody>
                  <a:tcPr marL="121900" marR="121900" marT="121900" marB="121900"/>
                </a:tc>
                <a:extLst>
                  <a:ext uri="{0D108BD9-81ED-4DB2-BD59-A6C34878D82A}">
                    <a16:rowId xmlns:a16="http://schemas.microsoft.com/office/drawing/2014/main" val="10004"/>
                  </a:ext>
                </a:extLst>
              </a:tr>
              <a:tr h="731475">
                <a:tc>
                  <a:txBody>
                    <a:bodyPr/>
                    <a:lstStyle/>
                    <a:p>
                      <a:pPr marL="0" marR="0" lvl="0" indent="0" algn="l" rtl="0">
                        <a:lnSpc>
                          <a:spcPct val="100000"/>
                        </a:lnSpc>
                        <a:spcBef>
                          <a:spcPts val="0"/>
                        </a:spcBef>
                        <a:spcAft>
                          <a:spcPts val="0"/>
                        </a:spcAft>
                        <a:buClr>
                          <a:srgbClr val="000000"/>
                        </a:buClr>
                        <a:buSzPts val="1200"/>
                        <a:buFont typeface="Century Gothic"/>
                        <a:buNone/>
                      </a:pPr>
                      <a:r>
                        <a:rPr lang="fr-CA" sz="1600" u="none" strike="noStrike" cap="none"/>
                        <a:t>E-Pratique inductive implicite sans matériel structuré</a:t>
                      </a:r>
                      <a:endParaRPr sz="1600" u="none" strike="noStrike" cap="none"/>
                    </a:p>
                  </a:txBody>
                  <a:tcPr marL="121900" marR="121900" marT="121900" marB="121900"/>
                </a:tc>
                <a:tc>
                  <a:txBody>
                    <a:bodyPr/>
                    <a:lstStyle/>
                    <a:p>
                      <a:pPr marL="0" marR="0" lvl="0" indent="0" algn="l" rtl="0">
                        <a:lnSpc>
                          <a:spcPct val="100000"/>
                        </a:lnSpc>
                        <a:spcBef>
                          <a:spcPts val="0"/>
                        </a:spcBef>
                        <a:spcAft>
                          <a:spcPts val="0"/>
                        </a:spcAft>
                        <a:buClr>
                          <a:srgbClr val="000000"/>
                        </a:buClr>
                        <a:buSzPts val="1200"/>
                        <a:buFont typeface="Arial"/>
                        <a:buNone/>
                      </a:pPr>
                      <a:r>
                        <a:rPr lang="fr-CA" sz="1600" u="none" strike="noStrike" cap="none"/>
                        <a:t>Mise en contact d’exemples pas nécessairement structurés, apprentissage par internalisation</a:t>
                      </a:r>
                      <a:endParaRPr sz="1600" u="none" strike="noStrike" cap="none"/>
                    </a:p>
                  </a:txBody>
                  <a:tcPr marL="121900" marR="121900" marT="121900" marB="121900"/>
                </a:tc>
                <a:extLst>
                  <a:ext uri="{0D108BD9-81ED-4DB2-BD59-A6C34878D82A}">
                    <a16:rowId xmlns:a16="http://schemas.microsoft.com/office/drawing/2014/main" val="10005"/>
                  </a:ext>
                </a:extLst>
              </a:tr>
            </a:tbl>
          </a:graphicData>
        </a:graphic>
      </p:graphicFrame>
      <p:sp>
        <p:nvSpPr>
          <p:cNvPr id="660" name="Google Shape;660;p27"/>
          <p:cNvSpPr txBox="1"/>
          <p:nvPr/>
        </p:nvSpPr>
        <p:spPr>
          <a:xfrm>
            <a:off x="308597" y="6265415"/>
            <a:ext cx="11775248" cy="533297"/>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Clr>
                <a:srgbClr val="000000"/>
              </a:buClr>
              <a:buSzPts val="1333"/>
              <a:buFont typeface="Arial"/>
              <a:buNone/>
            </a:pPr>
            <a:r>
              <a:rPr lang="fr-CA" sz="1333" b="0" i="0" u="none" strike="noStrike" cap="none">
                <a:solidFill>
                  <a:srgbClr val="000000"/>
                </a:solidFill>
                <a:latin typeface="Arial"/>
                <a:ea typeface="Arial"/>
                <a:cs typeface="Arial"/>
                <a:sym typeface="Arial"/>
              </a:rPr>
              <a:t>Adapté de : François Vincent, </a:t>
            </a:r>
            <a:r>
              <a:rPr lang="fr-CA" sz="1333" b="0" i="0" u="none" strike="noStrike" cap="none">
                <a:solidFill>
                  <a:schemeClr val="dk1"/>
                </a:solidFill>
                <a:latin typeface="Calibri"/>
                <a:ea typeface="Calibri"/>
                <a:cs typeface="Calibri"/>
                <a:sym typeface="Calibri"/>
              </a:rPr>
              <a:t>R</a:t>
            </a:r>
            <a:r>
              <a:rPr lang="fr-CA" sz="1333" b="0" i="0" u="none" strike="noStrike" cap="none">
                <a:solidFill>
                  <a:srgbClr val="000000"/>
                </a:solidFill>
                <a:latin typeface="Arial"/>
                <a:ea typeface="Arial"/>
                <a:cs typeface="Arial"/>
                <a:sym typeface="Arial"/>
              </a:rPr>
              <a:t>apport de recherche, 2014 </a:t>
            </a:r>
            <a:r>
              <a:rPr lang="fr-CA" sz="1333" b="0" i="0" u="sng" strike="noStrike" cap="none">
                <a:solidFill>
                  <a:schemeClr val="hlink"/>
                </a:solidFill>
                <a:latin typeface="Arial"/>
                <a:ea typeface="Arial"/>
                <a:cs typeface="Arial"/>
                <a:sym typeface="Arial"/>
                <a:hlinkClick r:id="rId3"/>
              </a:rPr>
              <a:t>http://www.frqsc.gouv.qc.ca/documents/11326/518700/These_FVincent_2011-2E-144330.pdf/37347bf4-b710-4faa-8719-a13774ca6dc9</a:t>
            </a:r>
            <a:endParaRPr sz="1333" b="0" i="0" u="sng" strike="noStrike" cap="none">
              <a:solidFill>
                <a:schemeClr val="hlink"/>
              </a:solidFill>
              <a:latin typeface="Calibri"/>
              <a:ea typeface="Calibri"/>
              <a:cs typeface="Calibri"/>
              <a:sym typeface="Calibri"/>
            </a:endParaRPr>
          </a:p>
          <a:p>
            <a:pPr marL="0" marR="0" lvl="0" indent="0" algn="l" rtl="0">
              <a:spcBef>
                <a:spcPts val="0"/>
              </a:spcBef>
              <a:spcAft>
                <a:spcPts val="0"/>
              </a:spcAft>
              <a:buClr>
                <a:srgbClr val="000000"/>
              </a:buClr>
              <a:buSzPts val="1333"/>
              <a:buFont typeface="Arial"/>
              <a:buNone/>
            </a:pPr>
            <a:r>
              <a:rPr lang="fr-CA" sz="1333" b="0" i="0" u="none" strike="noStrike" cap="none">
                <a:solidFill>
                  <a:srgbClr val="000000"/>
                </a:solidFill>
                <a:latin typeface="Arial"/>
                <a:ea typeface="Arial"/>
                <a:cs typeface="Arial"/>
                <a:sym typeface="Arial"/>
              </a:rPr>
              <a:t> </a:t>
            </a:r>
            <a:endParaRPr sz="2400" b="0" i="0" u="none" strike="noStrike" cap="none">
              <a:solidFill>
                <a:schemeClr val="dk1"/>
              </a:solidFill>
              <a:latin typeface="Corbel"/>
              <a:ea typeface="Corbel"/>
              <a:cs typeface="Corbel"/>
              <a:sym typeface="Corbe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a:off x="973025" y="254377"/>
            <a:ext cx="8187300" cy="876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accent1"/>
              </a:buClr>
              <a:buSzPts val="4200"/>
              <a:buFont typeface="Corbel"/>
              <a:buNone/>
            </a:pPr>
            <a:r>
              <a:rPr lang="fr-CA" sz="3600"/>
              <a:t>A-Approche déductive</a:t>
            </a:r>
            <a:endParaRPr sz="3600"/>
          </a:p>
        </p:txBody>
      </p:sp>
      <p:sp>
        <p:nvSpPr>
          <p:cNvPr id="667" name="Google Shape;667;p28"/>
          <p:cNvSpPr txBox="1"/>
          <p:nvPr/>
        </p:nvSpPr>
        <p:spPr>
          <a:xfrm>
            <a:off x="586155" y="1887415"/>
            <a:ext cx="431409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orbel"/>
              <a:buNone/>
            </a:pPr>
            <a:r>
              <a:rPr lang="fr-CA" sz="1800" b="1" i="0" u="none" strike="noStrike" cap="none">
                <a:solidFill>
                  <a:schemeClr val="dk1"/>
                </a:solidFill>
                <a:latin typeface="Corbel"/>
                <a:ea typeface="Corbel"/>
                <a:cs typeface="Corbel"/>
                <a:sym typeface="Corbel"/>
              </a:rPr>
              <a:t>Pour additionner deux fractions, tu dois: </a:t>
            </a:r>
            <a:endParaRPr sz="1800" b="0" i="0" u="none" strike="noStrike" cap="none">
              <a:solidFill>
                <a:schemeClr val="dk1"/>
              </a:solidFill>
              <a:latin typeface="Calibri"/>
              <a:ea typeface="Calibri"/>
              <a:cs typeface="Calibri"/>
              <a:sym typeface="Calibri"/>
            </a:endParaRPr>
          </a:p>
        </p:txBody>
      </p:sp>
      <p:pic>
        <p:nvPicPr>
          <p:cNvPr id="668" name="Google Shape;668;p28"/>
          <p:cNvPicPr preferRelativeResize="0"/>
          <p:nvPr/>
        </p:nvPicPr>
        <p:blipFill rotWithShape="1">
          <a:blip r:embed="rId3">
            <a:alphaModFix/>
          </a:blip>
          <a:srcRect/>
          <a:stretch/>
        </p:blipFill>
        <p:spPr>
          <a:xfrm>
            <a:off x="5067299" y="1598986"/>
            <a:ext cx="1381125" cy="1000125"/>
          </a:xfrm>
          <a:prstGeom prst="rect">
            <a:avLst/>
          </a:prstGeom>
          <a:noFill/>
          <a:ln>
            <a:noFill/>
          </a:ln>
        </p:spPr>
      </p:pic>
      <p:pic>
        <p:nvPicPr>
          <p:cNvPr id="669" name="Google Shape;669;p28"/>
          <p:cNvPicPr preferRelativeResize="0"/>
          <p:nvPr/>
        </p:nvPicPr>
        <p:blipFill rotWithShape="1">
          <a:blip r:embed="rId4">
            <a:alphaModFix/>
          </a:blip>
          <a:srcRect/>
          <a:stretch/>
        </p:blipFill>
        <p:spPr>
          <a:xfrm>
            <a:off x="4729161" y="2817058"/>
            <a:ext cx="1905000" cy="914400"/>
          </a:xfrm>
          <a:prstGeom prst="rect">
            <a:avLst/>
          </a:prstGeom>
          <a:noFill/>
          <a:ln>
            <a:noFill/>
          </a:ln>
        </p:spPr>
      </p:pic>
      <p:pic>
        <p:nvPicPr>
          <p:cNvPr id="670" name="Google Shape;670;p28"/>
          <p:cNvPicPr preferRelativeResize="0"/>
          <p:nvPr/>
        </p:nvPicPr>
        <p:blipFill rotWithShape="1">
          <a:blip r:embed="rId5">
            <a:alphaModFix/>
          </a:blip>
          <a:srcRect/>
          <a:stretch/>
        </p:blipFill>
        <p:spPr>
          <a:xfrm>
            <a:off x="8412771" y="2906679"/>
            <a:ext cx="2486025" cy="647700"/>
          </a:xfrm>
          <a:prstGeom prst="rect">
            <a:avLst/>
          </a:prstGeom>
          <a:noFill/>
          <a:ln>
            <a:noFill/>
          </a:ln>
        </p:spPr>
      </p:pic>
      <p:pic>
        <p:nvPicPr>
          <p:cNvPr id="671" name="Google Shape;671;p28"/>
          <p:cNvPicPr preferRelativeResize="0"/>
          <p:nvPr/>
        </p:nvPicPr>
        <p:blipFill rotWithShape="1">
          <a:blip r:embed="rId6">
            <a:alphaModFix/>
          </a:blip>
          <a:srcRect/>
          <a:stretch/>
        </p:blipFill>
        <p:spPr>
          <a:xfrm>
            <a:off x="5921435" y="3965824"/>
            <a:ext cx="2628900" cy="971550"/>
          </a:xfrm>
          <a:prstGeom prst="rect">
            <a:avLst/>
          </a:prstGeom>
          <a:noFill/>
          <a:ln>
            <a:noFill/>
          </a:ln>
        </p:spPr>
      </p:pic>
      <p:pic>
        <p:nvPicPr>
          <p:cNvPr id="672" name="Google Shape;672;p28"/>
          <p:cNvPicPr preferRelativeResize="0"/>
          <p:nvPr/>
        </p:nvPicPr>
        <p:blipFill rotWithShape="1">
          <a:blip r:embed="rId7">
            <a:alphaModFix/>
          </a:blip>
          <a:srcRect/>
          <a:stretch/>
        </p:blipFill>
        <p:spPr>
          <a:xfrm>
            <a:off x="9350801" y="3965824"/>
            <a:ext cx="1590675" cy="819150"/>
          </a:xfrm>
          <a:prstGeom prst="rect">
            <a:avLst/>
          </a:prstGeom>
          <a:noFill/>
          <a:ln>
            <a:noFill/>
          </a:ln>
        </p:spPr>
      </p:pic>
      <p:pic>
        <p:nvPicPr>
          <p:cNvPr id="673" name="Google Shape;673;p28"/>
          <p:cNvPicPr preferRelativeResize="0"/>
          <p:nvPr/>
        </p:nvPicPr>
        <p:blipFill rotWithShape="1">
          <a:blip r:embed="rId8">
            <a:alphaModFix/>
          </a:blip>
          <a:srcRect/>
          <a:stretch/>
        </p:blipFill>
        <p:spPr>
          <a:xfrm>
            <a:off x="4729161" y="5062062"/>
            <a:ext cx="676275" cy="847725"/>
          </a:xfrm>
          <a:prstGeom prst="rect">
            <a:avLst/>
          </a:prstGeom>
          <a:noFill/>
          <a:ln>
            <a:noFill/>
          </a:ln>
        </p:spPr>
      </p:pic>
      <p:sp>
        <p:nvSpPr>
          <p:cNvPr id="674" name="Google Shape;674;p28"/>
          <p:cNvSpPr/>
          <p:nvPr/>
        </p:nvSpPr>
        <p:spPr>
          <a:xfrm>
            <a:off x="648522" y="3185047"/>
            <a:ext cx="3830241" cy="36933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fr-CA" sz="1800" b="0" i="0" u="none" strike="noStrike" cap="none">
                <a:solidFill>
                  <a:schemeClr val="dk1"/>
                </a:solidFill>
                <a:latin typeface="Corbel"/>
                <a:ea typeface="Corbel"/>
                <a:cs typeface="Corbel"/>
                <a:sym typeface="Corbel"/>
              </a:rPr>
              <a:t>Trouver le dénominateur commun</a:t>
            </a:r>
            <a:endParaRPr sz="1800" b="0" i="0" u="none" strike="noStrike" cap="none">
              <a:solidFill>
                <a:schemeClr val="dk1"/>
              </a:solidFill>
              <a:latin typeface="Calibri"/>
              <a:ea typeface="Calibri"/>
              <a:cs typeface="Calibri"/>
              <a:sym typeface="Calibri"/>
            </a:endParaRPr>
          </a:p>
        </p:txBody>
      </p:sp>
      <p:sp>
        <p:nvSpPr>
          <p:cNvPr id="675" name="Google Shape;675;p28"/>
          <p:cNvSpPr/>
          <p:nvPr/>
        </p:nvSpPr>
        <p:spPr>
          <a:xfrm>
            <a:off x="586155" y="4254566"/>
            <a:ext cx="5332533" cy="36933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fr-CA" sz="1800" b="0" i="0" u="none" strike="noStrike" cap="none">
                <a:solidFill>
                  <a:schemeClr val="dk1"/>
                </a:solidFill>
                <a:latin typeface="Corbel"/>
                <a:ea typeface="Corbel"/>
                <a:cs typeface="Corbel"/>
                <a:sym typeface="Corbel"/>
              </a:rPr>
              <a:t>Mettre les deux fractions au même dénominateur</a:t>
            </a:r>
            <a:endParaRPr sz="1800" b="0" i="0" u="none" strike="noStrike" cap="none">
              <a:solidFill>
                <a:schemeClr val="dk1"/>
              </a:solidFill>
              <a:latin typeface="Calibri"/>
              <a:ea typeface="Calibri"/>
              <a:cs typeface="Calibri"/>
              <a:sym typeface="Calibri"/>
            </a:endParaRPr>
          </a:p>
        </p:txBody>
      </p:sp>
      <p:sp>
        <p:nvSpPr>
          <p:cNvPr id="676" name="Google Shape;676;p28"/>
          <p:cNvSpPr/>
          <p:nvPr/>
        </p:nvSpPr>
        <p:spPr>
          <a:xfrm>
            <a:off x="648523" y="5263456"/>
            <a:ext cx="3861839" cy="646331"/>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fr-CA" sz="1800" b="0" i="0" u="none" strike="noStrike" cap="none">
                <a:solidFill>
                  <a:schemeClr val="dk1"/>
                </a:solidFill>
                <a:latin typeface="Corbel"/>
                <a:ea typeface="Corbel"/>
                <a:cs typeface="Corbel"/>
                <a:sym typeface="Corbel"/>
              </a:rPr>
              <a:t>Additionner les numérateurs</a:t>
            </a:r>
            <a:endParaRPr sz="18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fr-CA" sz="1800" b="0" i="0" u="none" strike="noStrike" cap="none">
                <a:solidFill>
                  <a:schemeClr val="dk1"/>
                </a:solidFill>
                <a:latin typeface="Corbel"/>
                <a:ea typeface="Corbel"/>
                <a:cs typeface="Corbel"/>
                <a:sym typeface="Corbel"/>
              </a:rPr>
              <a:t>Simplifier si nécessaire</a:t>
            </a:r>
            <a:endParaRPr sz="1800" b="0" i="0" u="none" strike="noStrike" cap="none">
              <a:solidFill>
                <a:schemeClr val="dk1"/>
              </a:solidFill>
              <a:latin typeface="Calibri"/>
              <a:ea typeface="Calibri"/>
              <a:cs typeface="Calibri"/>
              <a:sym typeface="Calibri"/>
            </a:endParaRPr>
          </a:p>
        </p:txBody>
      </p:sp>
      <p:sp>
        <p:nvSpPr>
          <p:cNvPr id="677" name="Google Shape;677;p28"/>
          <p:cNvSpPr/>
          <p:nvPr/>
        </p:nvSpPr>
        <p:spPr>
          <a:xfrm>
            <a:off x="8780585" y="4254566"/>
            <a:ext cx="457200" cy="164581"/>
          </a:xfrm>
          <a:prstGeom prst="rightArrow">
            <a:avLst>
              <a:gd name="adj1" fmla="val 50000"/>
              <a:gd name="adj2" fmla="val 50000"/>
            </a:avLst>
          </a:prstGeom>
          <a:solidFill>
            <a:schemeClr val="accent1"/>
          </a:solidFill>
          <a:ln w="19050" cap="flat" cmpd="sng">
            <a:solidFill>
              <a:srgbClr val="0322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orbel"/>
              <a:ea typeface="Corbel"/>
              <a:cs typeface="Corbel"/>
              <a:sym typeface="Corbel"/>
            </a:endParaRPr>
          </a:p>
        </p:txBody>
      </p:sp>
      <p:sp>
        <p:nvSpPr>
          <p:cNvPr id="678" name="Google Shape;678;p28"/>
          <p:cNvSpPr/>
          <p:nvPr/>
        </p:nvSpPr>
        <p:spPr>
          <a:xfrm>
            <a:off x="7316206" y="3111538"/>
            <a:ext cx="457200" cy="164581"/>
          </a:xfrm>
          <a:prstGeom prst="rightArrow">
            <a:avLst>
              <a:gd name="adj1" fmla="val 50000"/>
              <a:gd name="adj2" fmla="val 50000"/>
            </a:avLst>
          </a:prstGeom>
          <a:solidFill>
            <a:schemeClr val="accent1"/>
          </a:solidFill>
          <a:ln w="19050" cap="flat" cmpd="sng">
            <a:solidFill>
              <a:srgbClr val="0322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29"/>
          <p:cNvSpPr txBox="1">
            <a:spLocks noGrp="1"/>
          </p:cNvSpPr>
          <p:nvPr>
            <p:ph type="title"/>
          </p:nvPr>
        </p:nvSpPr>
        <p:spPr>
          <a:xfrm>
            <a:off x="997225" y="300025"/>
            <a:ext cx="9284100" cy="904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accent1"/>
              </a:buClr>
              <a:buSzPts val="4200"/>
              <a:buFont typeface="Corbel"/>
              <a:buNone/>
            </a:pPr>
            <a:r>
              <a:rPr lang="fr-CA" sz="3600"/>
              <a:t>B-Pratique inductive par découverte guidée</a:t>
            </a:r>
            <a:endParaRPr sz="3600"/>
          </a:p>
        </p:txBody>
      </p:sp>
      <p:sp>
        <p:nvSpPr>
          <p:cNvPr id="685" name="Google Shape;685;p29"/>
          <p:cNvSpPr txBox="1"/>
          <p:nvPr/>
        </p:nvSpPr>
        <p:spPr>
          <a:xfrm>
            <a:off x="713667" y="1575464"/>
            <a:ext cx="65298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orbel"/>
              <a:buNone/>
            </a:pPr>
            <a:r>
              <a:rPr lang="fr-CA" sz="1800" b="1" i="0" u="none" strike="noStrike" cap="none">
                <a:solidFill>
                  <a:schemeClr val="dk1"/>
                </a:solidFill>
                <a:latin typeface="Corbel"/>
                <a:ea typeface="Corbel"/>
                <a:cs typeface="Corbel"/>
                <a:sym typeface="Corbel"/>
              </a:rPr>
              <a:t>Observe ce qui ce passe lorsqu’on additionne deux fractions qui n’ont pas le même dénominateur : </a:t>
            </a:r>
            <a:endParaRPr sz="1800" b="0" i="0" u="none" strike="noStrike" cap="none">
              <a:solidFill>
                <a:schemeClr val="dk1"/>
              </a:solidFill>
              <a:latin typeface="Calibri"/>
              <a:ea typeface="Calibri"/>
              <a:cs typeface="Calibri"/>
              <a:sym typeface="Calibri"/>
            </a:endParaRPr>
          </a:p>
        </p:txBody>
      </p:sp>
      <p:pic>
        <p:nvPicPr>
          <p:cNvPr id="686" name="Google Shape;686;p29"/>
          <p:cNvPicPr preferRelativeResize="0"/>
          <p:nvPr/>
        </p:nvPicPr>
        <p:blipFill rotWithShape="1">
          <a:blip r:embed="rId3">
            <a:alphaModFix/>
          </a:blip>
          <a:srcRect/>
          <a:stretch/>
        </p:blipFill>
        <p:spPr>
          <a:xfrm>
            <a:off x="7914542" y="1470969"/>
            <a:ext cx="1333500" cy="904875"/>
          </a:xfrm>
          <a:prstGeom prst="rect">
            <a:avLst/>
          </a:prstGeom>
          <a:noFill/>
          <a:ln>
            <a:noFill/>
          </a:ln>
        </p:spPr>
      </p:pic>
      <p:sp>
        <p:nvSpPr>
          <p:cNvPr id="687" name="Google Shape;687;p29"/>
          <p:cNvSpPr txBox="1"/>
          <p:nvPr/>
        </p:nvSpPr>
        <p:spPr>
          <a:xfrm>
            <a:off x="700480" y="2313393"/>
            <a:ext cx="5868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orbel"/>
              <a:buNone/>
            </a:pPr>
            <a:r>
              <a:rPr lang="fr-CA" sz="1800" b="0" i="0" u="none" strike="noStrike" cap="none">
                <a:solidFill>
                  <a:schemeClr val="dk1"/>
                </a:solidFill>
                <a:latin typeface="Corbel"/>
                <a:ea typeface="Corbel"/>
                <a:cs typeface="Corbel"/>
                <a:sym typeface="Corbel"/>
              </a:rPr>
              <a:t>Que remarques-tu lorsque tu veux additionner les fractions?</a:t>
            </a:r>
            <a:endParaRPr sz="1800" b="0" i="0" u="none" strike="noStrike" cap="none">
              <a:solidFill>
                <a:schemeClr val="dk1"/>
              </a:solidFill>
              <a:latin typeface="Calibri"/>
              <a:ea typeface="Calibri"/>
              <a:cs typeface="Calibri"/>
              <a:sym typeface="Calibri"/>
            </a:endParaRPr>
          </a:p>
        </p:txBody>
      </p:sp>
      <p:sp>
        <p:nvSpPr>
          <p:cNvPr id="688" name="Google Shape;688;p29"/>
          <p:cNvSpPr txBox="1"/>
          <p:nvPr/>
        </p:nvSpPr>
        <p:spPr>
          <a:xfrm>
            <a:off x="3452446" y="3002923"/>
            <a:ext cx="26581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orbel"/>
              <a:buNone/>
            </a:pPr>
            <a:r>
              <a:rPr lang="fr-CA" sz="1800" b="0" i="0" u="none" strike="noStrike" cap="none">
                <a:solidFill>
                  <a:schemeClr val="dk1"/>
                </a:solidFill>
                <a:latin typeface="Corbel"/>
                <a:ea typeface="Corbel"/>
                <a:cs typeface="Corbel"/>
                <a:sym typeface="Corbel"/>
              </a:rPr>
              <a:t>En effet, tu ne peux pas….</a:t>
            </a:r>
            <a:endParaRPr sz="1800" b="0" i="0" u="none" strike="noStrike" cap="none">
              <a:solidFill>
                <a:schemeClr val="dk1"/>
              </a:solidFill>
              <a:latin typeface="Calibri"/>
              <a:ea typeface="Calibri"/>
              <a:cs typeface="Calibri"/>
              <a:sym typeface="Calibri"/>
            </a:endParaRPr>
          </a:p>
        </p:txBody>
      </p:sp>
      <p:sp>
        <p:nvSpPr>
          <p:cNvPr id="689" name="Google Shape;689;p29"/>
          <p:cNvSpPr txBox="1"/>
          <p:nvPr/>
        </p:nvSpPr>
        <p:spPr>
          <a:xfrm>
            <a:off x="556845" y="4095163"/>
            <a:ext cx="422307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orbel"/>
              <a:buNone/>
            </a:pPr>
            <a:r>
              <a:rPr lang="fr-CA" sz="1800" b="0" i="0" u="none" strike="noStrike" cap="none">
                <a:solidFill>
                  <a:schemeClr val="dk1"/>
                </a:solidFill>
                <a:latin typeface="Corbel"/>
                <a:ea typeface="Corbel"/>
                <a:cs typeface="Corbel"/>
                <a:sym typeface="Corbel"/>
              </a:rPr>
              <a:t>En double-cliquant, qu’est-ce qui se passe?</a:t>
            </a:r>
            <a:endParaRPr sz="1800" b="0" i="0" u="none" strike="noStrike" cap="none">
              <a:solidFill>
                <a:schemeClr val="dk1"/>
              </a:solidFill>
              <a:latin typeface="Calibri"/>
              <a:ea typeface="Calibri"/>
              <a:cs typeface="Calibri"/>
              <a:sym typeface="Calibri"/>
            </a:endParaRPr>
          </a:p>
        </p:txBody>
      </p:sp>
      <p:sp>
        <p:nvSpPr>
          <p:cNvPr id="690" name="Google Shape;690;p29"/>
          <p:cNvSpPr txBox="1"/>
          <p:nvPr/>
        </p:nvSpPr>
        <p:spPr>
          <a:xfrm>
            <a:off x="556845" y="4616828"/>
            <a:ext cx="2895601"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orbel"/>
              <a:buNone/>
            </a:pPr>
            <a:r>
              <a:rPr lang="fr-CA" sz="1800" b="0" i="0" u="none" strike="noStrike" cap="none">
                <a:solidFill>
                  <a:schemeClr val="dk1"/>
                </a:solidFill>
                <a:latin typeface="Corbel"/>
                <a:ea typeface="Corbel"/>
                <a:cs typeface="Corbel"/>
                <a:sym typeface="Corbel"/>
              </a:rPr>
              <a:t>Tu as pu voir que le dénominateur de la fraction de gauche est multiplié aux deux termes de la fraction de droite et vice-versa.</a:t>
            </a:r>
            <a:endParaRPr sz="1800" b="0" i="0" u="none" strike="noStrike" cap="none">
              <a:solidFill>
                <a:schemeClr val="dk1"/>
              </a:solidFill>
              <a:latin typeface="Calibri"/>
              <a:ea typeface="Calibri"/>
              <a:cs typeface="Calibri"/>
              <a:sym typeface="Calibri"/>
            </a:endParaRPr>
          </a:p>
        </p:txBody>
      </p:sp>
      <p:sp>
        <p:nvSpPr>
          <p:cNvPr id="691" name="Google Shape;691;p29"/>
          <p:cNvSpPr txBox="1"/>
          <p:nvPr/>
        </p:nvSpPr>
        <p:spPr>
          <a:xfrm>
            <a:off x="7914542" y="2650459"/>
            <a:ext cx="304762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orbel"/>
              <a:buNone/>
            </a:pPr>
            <a:r>
              <a:rPr lang="fr-CA" sz="1800" b="0" i="0" u="none" strike="noStrike" cap="none">
                <a:solidFill>
                  <a:schemeClr val="dk1"/>
                </a:solidFill>
                <a:latin typeface="Corbel"/>
                <a:ea typeface="Corbel"/>
                <a:cs typeface="Corbel"/>
                <a:sym typeface="Corbel"/>
              </a:rPr>
              <a:t>Observe maintenant la suite…</a:t>
            </a:r>
            <a:endParaRPr sz="1800" b="0" i="0" u="none" strike="noStrike" cap="none">
              <a:solidFill>
                <a:schemeClr val="dk1"/>
              </a:solidFill>
              <a:latin typeface="Calibri"/>
              <a:ea typeface="Calibri"/>
              <a:cs typeface="Calibri"/>
              <a:sym typeface="Calibri"/>
            </a:endParaRPr>
          </a:p>
        </p:txBody>
      </p:sp>
      <p:pic>
        <p:nvPicPr>
          <p:cNvPr id="692" name="Google Shape;692;p29"/>
          <p:cNvPicPr preferRelativeResize="0"/>
          <p:nvPr/>
        </p:nvPicPr>
        <p:blipFill rotWithShape="1">
          <a:blip r:embed="rId4">
            <a:alphaModFix/>
          </a:blip>
          <a:srcRect/>
          <a:stretch/>
        </p:blipFill>
        <p:spPr>
          <a:xfrm>
            <a:off x="713675" y="2835093"/>
            <a:ext cx="1938423" cy="1107670"/>
          </a:xfrm>
          <a:prstGeom prst="rect">
            <a:avLst/>
          </a:prstGeom>
          <a:noFill/>
          <a:ln>
            <a:noFill/>
          </a:ln>
        </p:spPr>
      </p:pic>
      <p:pic>
        <p:nvPicPr>
          <p:cNvPr id="693" name="Google Shape;693;p29"/>
          <p:cNvPicPr preferRelativeResize="0"/>
          <p:nvPr/>
        </p:nvPicPr>
        <p:blipFill rotWithShape="1">
          <a:blip r:embed="rId5">
            <a:alphaModFix/>
          </a:blip>
          <a:srcRect/>
          <a:stretch/>
        </p:blipFill>
        <p:spPr>
          <a:xfrm>
            <a:off x="4699396" y="3942770"/>
            <a:ext cx="3527981" cy="2088705"/>
          </a:xfrm>
          <a:prstGeom prst="rect">
            <a:avLst/>
          </a:prstGeom>
          <a:noFill/>
          <a:ln>
            <a:noFill/>
          </a:ln>
        </p:spPr>
      </p:pic>
      <p:pic>
        <p:nvPicPr>
          <p:cNvPr id="694" name="Google Shape;694;p29"/>
          <p:cNvPicPr preferRelativeResize="0"/>
          <p:nvPr/>
        </p:nvPicPr>
        <p:blipFill rotWithShape="1">
          <a:blip r:embed="rId6">
            <a:alphaModFix/>
          </a:blip>
          <a:srcRect/>
          <a:stretch/>
        </p:blipFill>
        <p:spPr>
          <a:xfrm>
            <a:off x="8227377" y="3294391"/>
            <a:ext cx="3659823" cy="2368121"/>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92"/>
                                        </p:tgtEl>
                                        <p:attrNameLst>
                                          <p:attrName>style.visibility</p:attrName>
                                        </p:attrNameLst>
                                      </p:cBhvr>
                                      <p:to>
                                        <p:strVal val="visible"/>
                                      </p:to>
                                    </p:set>
                                    <p:animEffect transition="in" filter="fade">
                                      <p:cBhvr>
                                        <p:cTn id="11" dur="1000"/>
                                        <p:tgtEl>
                                          <p:spTgt spid="69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8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8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93"/>
                                        </p:tgtEl>
                                        <p:attrNameLst>
                                          <p:attrName>style.visibility</p:attrName>
                                        </p:attrNameLst>
                                      </p:cBhvr>
                                      <p:to>
                                        <p:strVal val="visible"/>
                                      </p:to>
                                    </p:set>
                                    <p:animEffect transition="in" filter="fade">
                                      <p:cBhvr>
                                        <p:cTn id="24" dur="1000"/>
                                        <p:tgtEl>
                                          <p:spTgt spid="69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9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9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94"/>
                                        </p:tgtEl>
                                        <p:attrNameLst>
                                          <p:attrName>style.visibility</p:attrName>
                                        </p:attrNameLst>
                                      </p:cBhvr>
                                      <p:to>
                                        <p:strVal val="visible"/>
                                      </p:to>
                                    </p:set>
                                    <p:animEffect transition="in" filter="fade">
                                      <p:cBhvr>
                                        <p:cTn id="37" dur="1000"/>
                                        <p:tgtEl>
                                          <p:spTgt spid="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riar template">
  <a:themeElements>
    <a:clrScheme name="Custom 347">
      <a:dk1>
        <a:srgbClr val="3D4965"/>
      </a:dk1>
      <a:lt1>
        <a:srgbClr val="FFFFFF"/>
      </a:lt1>
      <a:dk2>
        <a:srgbClr val="1C4587"/>
      </a:dk2>
      <a:lt2>
        <a:srgbClr val="F3F3F3"/>
      </a:lt2>
      <a:accent1>
        <a:srgbClr val="3C78D8"/>
      </a:accent1>
      <a:accent2>
        <a:srgbClr val="89ABE6"/>
      </a:accent2>
      <a:accent3>
        <a:srgbClr val="8EA3C3"/>
      </a:accent3>
      <a:accent4>
        <a:srgbClr val="EFEFEF"/>
      </a:accent4>
      <a:accent5>
        <a:srgbClr val="D9D9D9"/>
      </a:accent5>
      <a:accent6>
        <a:srgbClr val="C9DAF8"/>
      </a:accent6>
      <a:hlink>
        <a:srgbClr val="3C78D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2317</Words>
  <Application>Microsoft Office PowerPoint</Application>
  <PresentationFormat>Grand écran</PresentationFormat>
  <Paragraphs>244</Paragraphs>
  <Slides>41</Slides>
  <Notes>41</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41</vt:i4>
      </vt:variant>
    </vt:vector>
  </HeadingPairs>
  <TitlesOfParts>
    <vt:vector size="52" baseType="lpstr">
      <vt:lpstr>Corbel</vt:lpstr>
      <vt:lpstr>Arial</vt:lpstr>
      <vt:lpstr>Dosis</vt:lpstr>
      <vt:lpstr>Sniglet</vt:lpstr>
      <vt:lpstr>Viga</vt:lpstr>
      <vt:lpstr>Ubuntu</vt:lpstr>
      <vt:lpstr>Open Sans</vt:lpstr>
      <vt:lpstr>Trebuchet MS</vt:lpstr>
      <vt:lpstr>Century Gothic</vt:lpstr>
      <vt:lpstr>Calibri</vt:lpstr>
      <vt:lpstr>Friar template</vt:lpstr>
      <vt:lpstr>Graspable Math</vt:lpstr>
      <vt:lpstr>Louise Roy</vt:lpstr>
      <vt:lpstr>Description</vt:lpstr>
      <vt:lpstr>Objectif</vt:lpstr>
      <vt:lpstr>Déroulement de l’atelier</vt:lpstr>
      <vt:lpstr>APPROCHES PÉDAGOGIQUES</vt:lpstr>
      <vt:lpstr>Approches pédagogiques</vt:lpstr>
      <vt:lpstr>A-Approche déductive</vt:lpstr>
      <vt:lpstr>B-Pratique inductive par découverte guidée</vt:lpstr>
      <vt:lpstr>C-Pratique inductive suivie d’une explication</vt:lpstr>
      <vt:lpstr>D-Pratique inductive implicite avec matériel structuré</vt:lpstr>
      <vt:lpstr>E-Approche inductive implicite</vt:lpstr>
      <vt:lpstr>EXTRAITS DE LECTURE</vt:lpstr>
      <vt:lpstr>Ce que disent les recherches</vt:lpstr>
      <vt:lpstr>Quelques citations</vt:lpstr>
      <vt:lpstr>Les fondements de l’enseignement-apprentissage selon le référentiel</vt:lpstr>
      <vt:lpstr>Les méthodes à éviter</vt:lpstr>
      <vt:lpstr>Appliquer une procédure sans réfléchir!</vt:lpstr>
      <vt:lpstr>OUTIL NUMÉRIQUE</vt:lpstr>
      <vt:lpstr>Présentation de l’interface</vt:lpstr>
      <vt:lpstr>Documents de travail</vt:lpstr>
      <vt:lpstr>Les options de configuration</vt:lpstr>
      <vt:lpstr>Les concepts</vt:lpstr>
      <vt:lpstr>Sauvegarde et partage</vt:lpstr>
      <vt:lpstr>CRÉATION D’ACTIVITÉS</vt:lpstr>
      <vt:lpstr>Les activités de Graspable Math</vt:lpstr>
      <vt:lpstr>L’activité vue de l’élève</vt:lpstr>
      <vt:lpstr>L’activité vue de l’enseignant</vt:lpstr>
      <vt:lpstr>La construction d’activités</vt:lpstr>
      <vt:lpstr>Activités publiques</vt:lpstr>
      <vt:lpstr>Activités en vedette</vt:lpstr>
      <vt:lpstr>Mes activités</vt:lpstr>
      <vt:lpstr>Modification et création d’activités</vt:lpstr>
      <vt:lpstr>Création de sessions</vt:lpstr>
      <vt:lpstr>À VOTRE TOUR</vt:lpstr>
      <vt:lpstr>Création d’activités d’apprentissage</vt:lpstr>
      <vt:lpstr>En conclusion</vt:lpstr>
      <vt:lpstr>Document de questions et partages </vt:lpstr>
      <vt:lpstr>LES RENDEZ-VOUS VIRTUELS PRINTANIERS DU RÉCIT!   </vt:lpstr>
      <vt:lpstr>L’équipe du RÉCIT MST est disponible  du 19 mai au 5 juin  de 13 h 30 à 15 h 00. </vt:lpstr>
      <vt:lpstr>MERCI; votre participation est vraiment appréciée!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Graspable Math</dc:title>
  <cp:lastModifiedBy>Louise Roy</cp:lastModifiedBy>
  <cp:revision>1</cp:revision>
  <dcterms:modified xsi:type="dcterms:W3CDTF">2020-06-02T11:50:24Z</dcterms:modified>
</cp:coreProperties>
</file>