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3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704" r:id="rId1"/>
    <p:sldMasterId id="2147483705" r:id="rId2"/>
    <p:sldMasterId id="2147483706" r:id="rId3"/>
    <p:sldMasterId id="2147483707" r:id="rId4"/>
  </p:sldMasterIdLst>
  <p:notesMasterIdLst>
    <p:notesMasterId r:id="rId28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  <p:sldId id="271" r:id="rId20"/>
    <p:sldId id="272" r:id="rId21"/>
    <p:sldId id="273" r:id="rId22"/>
    <p:sldId id="274" r:id="rId23"/>
    <p:sldId id="275" r:id="rId24"/>
    <p:sldId id="276" r:id="rId25"/>
    <p:sldId id="277" r:id="rId26"/>
    <p:sldId id="278" r:id="rId27"/>
  </p:sldIdLst>
  <p:sldSz cx="9144000" cy="5143500" type="screen16x9"/>
  <p:notesSz cx="6858000" cy="9144000"/>
  <p:embeddedFontLst>
    <p:embeddedFont>
      <p:font typeface="Arial Black" panose="020B0A04020102020204" pitchFamily="34" charset="0"/>
      <p:regular r:id="rId29"/>
      <p:bold r:id="rId30"/>
    </p:embeddedFont>
    <p:embeddedFont>
      <p:font typeface="Bangers" panose="020B0604020202020204" charset="0"/>
      <p:regular r:id="rId31"/>
    </p:embeddedFont>
    <p:embeddedFont>
      <p:font typeface="Book Antiqua" panose="02040602050305030304" pitchFamily="18" charset="0"/>
      <p:regular r:id="rId32"/>
      <p:bold r:id="rId33"/>
      <p:italic r:id="rId34"/>
      <p:boldItalic r:id="rId35"/>
    </p:embeddedFont>
    <p:embeddedFont>
      <p:font typeface="Calibri" panose="020F0502020204030204" pitchFamily="34" charset="0"/>
      <p:regular r:id="rId36"/>
      <p:bold r:id="rId37"/>
      <p:italic r:id="rId38"/>
      <p:boldItalic r:id="rId39"/>
    </p:embeddedFont>
    <p:embeddedFont>
      <p:font typeface="Corbel" panose="020B0503020204020204" pitchFamily="34" charset="0"/>
      <p:regular r:id="rId40"/>
      <p:bold r:id="rId41"/>
      <p:italic r:id="rId42"/>
      <p:boldItalic r:id="rId43"/>
    </p:embeddedFont>
    <p:embeddedFont>
      <p:font typeface="Cousine" panose="020B0604020202020204" charset="0"/>
      <p:regular r:id="rId44"/>
      <p:bold r:id="rId45"/>
      <p:italic r:id="rId46"/>
      <p:boldItalic r:id="rId47"/>
    </p:embeddedFont>
    <p:embeddedFont>
      <p:font typeface="Dosis" panose="020B0604020202020204" charset="0"/>
      <p:regular r:id="rId48"/>
      <p:bold r:id="rId49"/>
    </p:embeddedFont>
    <p:embeddedFont>
      <p:font typeface="Merriweather" panose="020B0604020202020204" charset="0"/>
      <p:regular r:id="rId50"/>
      <p:bold r:id="rId51"/>
      <p:italic r:id="rId52"/>
      <p:boldItalic r:id="rId53"/>
    </p:embeddedFont>
    <p:embeddedFont>
      <p:font typeface="Oswald" panose="020B0604020202020204" charset="0"/>
      <p:regular r:id="rId54"/>
      <p:bold r:id="rId55"/>
    </p:embeddedFont>
    <p:embeddedFont>
      <p:font typeface="Permanent Marker" panose="020B0604020202020204" charset="0"/>
      <p:regular r:id="rId56"/>
    </p:embeddedFont>
    <p:embeddedFont>
      <p:font typeface="Sniglet" panose="020B0604020202020204" charset="0"/>
      <p:regular r:id="rId57"/>
    </p:embeddedFont>
    <p:embeddedFont>
      <p:font typeface="Trebuchet MS" panose="020B0603020202020204" pitchFamily="34" charset="0"/>
      <p:regular r:id="rId58"/>
      <p:bold r:id="rId59"/>
      <p:italic r:id="rId60"/>
      <p:boldItalic r:id="rId61"/>
    </p:embeddedFont>
    <p:embeddedFont>
      <p:font typeface="Ubuntu" panose="020B0604020202020204" charset="0"/>
      <p:regular r:id="rId62"/>
      <p:bold r:id="rId63"/>
      <p:italic r:id="rId64"/>
      <p:boldItalic r:id="rId65"/>
    </p:embeddedFont>
    <p:embeddedFont>
      <p:font typeface="Viga" panose="020B0604020202020204" charset="0"/>
      <p:regular r:id="rId6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4" d="100"/>
          <a:sy n="104" d="100"/>
        </p:scale>
        <p:origin x="778" y="7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font" Target="fonts/font14.fntdata"/><Relationship Id="rId47" Type="http://schemas.openxmlformats.org/officeDocument/2006/relationships/font" Target="fonts/font19.fntdata"/><Relationship Id="rId63" Type="http://schemas.openxmlformats.org/officeDocument/2006/relationships/font" Target="fonts/font35.fntdata"/><Relationship Id="rId68" Type="http://schemas.openxmlformats.org/officeDocument/2006/relationships/viewProps" Target="viewProps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font" Target="fonts/font1.fntdata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font" Target="fonts/font4.fntdata"/><Relationship Id="rId37" Type="http://schemas.openxmlformats.org/officeDocument/2006/relationships/font" Target="fonts/font9.fntdata"/><Relationship Id="rId40" Type="http://schemas.openxmlformats.org/officeDocument/2006/relationships/font" Target="fonts/font12.fntdata"/><Relationship Id="rId45" Type="http://schemas.openxmlformats.org/officeDocument/2006/relationships/font" Target="fonts/font17.fntdata"/><Relationship Id="rId53" Type="http://schemas.openxmlformats.org/officeDocument/2006/relationships/font" Target="fonts/font25.fntdata"/><Relationship Id="rId58" Type="http://schemas.openxmlformats.org/officeDocument/2006/relationships/font" Target="fonts/font30.fntdata"/><Relationship Id="rId66" Type="http://schemas.openxmlformats.org/officeDocument/2006/relationships/font" Target="fonts/font38.fntdata"/><Relationship Id="rId5" Type="http://schemas.openxmlformats.org/officeDocument/2006/relationships/slide" Target="slides/slide1.xml"/><Relationship Id="rId61" Type="http://schemas.openxmlformats.org/officeDocument/2006/relationships/font" Target="fonts/font33.fntdata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font" Target="fonts/font2.fntdata"/><Relationship Id="rId35" Type="http://schemas.openxmlformats.org/officeDocument/2006/relationships/font" Target="fonts/font7.fntdata"/><Relationship Id="rId43" Type="http://schemas.openxmlformats.org/officeDocument/2006/relationships/font" Target="fonts/font15.fntdata"/><Relationship Id="rId48" Type="http://schemas.openxmlformats.org/officeDocument/2006/relationships/font" Target="fonts/font20.fntdata"/><Relationship Id="rId56" Type="http://schemas.openxmlformats.org/officeDocument/2006/relationships/font" Target="fonts/font28.fntdata"/><Relationship Id="rId64" Type="http://schemas.openxmlformats.org/officeDocument/2006/relationships/font" Target="fonts/font36.fntdata"/><Relationship Id="rId69" Type="http://schemas.openxmlformats.org/officeDocument/2006/relationships/theme" Target="theme/theme1.xml"/><Relationship Id="rId8" Type="http://schemas.openxmlformats.org/officeDocument/2006/relationships/slide" Target="slides/slide4.xml"/><Relationship Id="rId51" Type="http://schemas.openxmlformats.org/officeDocument/2006/relationships/font" Target="fonts/font23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font" Target="fonts/font5.fntdata"/><Relationship Id="rId38" Type="http://schemas.openxmlformats.org/officeDocument/2006/relationships/font" Target="fonts/font10.fntdata"/><Relationship Id="rId46" Type="http://schemas.openxmlformats.org/officeDocument/2006/relationships/font" Target="fonts/font18.fntdata"/><Relationship Id="rId59" Type="http://schemas.openxmlformats.org/officeDocument/2006/relationships/font" Target="fonts/font31.fntdata"/><Relationship Id="rId67" Type="http://schemas.openxmlformats.org/officeDocument/2006/relationships/presProps" Target="presProps.xml"/><Relationship Id="rId20" Type="http://schemas.openxmlformats.org/officeDocument/2006/relationships/slide" Target="slides/slide16.xml"/><Relationship Id="rId41" Type="http://schemas.openxmlformats.org/officeDocument/2006/relationships/font" Target="fonts/font13.fntdata"/><Relationship Id="rId54" Type="http://schemas.openxmlformats.org/officeDocument/2006/relationships/font" Target="fonts/font26.fntdata"/><Relationship Id="rId62" Type="http://schemas.openxmlformats.org/officeDocument/2006/relationships/font" Target="fonts/font34.fntdata"/><Relationship Id="rId7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notesMaster" Target="notesMasters/notesMaster1.xml"/><Relationship Id="rId36" Type="http://schemas.openxmlformats.org/officeDocument/2006/relationships/font" Target="fonts/font8.fntdata"/><Relationship Id="rId49" Type="http://schemas.openxmlformats.org/officeDocument/2006/relationships/font" Target="fonts/font21.fntdata"/><Relationship Id="rId57" Type="http://schemas.openxmlformats.org/officeDocument/2006/relationships/font" Target="fonts/font29.fntdata"/><Relationship Id="rId10" Type="http://schemas.openxmlformats.org/officeDocument/2006/relationships/slide" Target="slides/slide6.xml"/><Relationship Id="rId31" Type="http://schemas.openxmlformats.org/officeDocument/2006/relationships/font" Target="fonts/font3.fntdata"/><Relationship Id="rId44" Type="http://schemas.openxmlformats.org/officeDocument/2006/relationships/font" Target="fonts/font16.fntdata"/><Relationship Id="rId52" Type="http://schemas.openxmlformats.org/officeDocument/2006/relationships/font" Target="fonts/font24.fntdata"/><Relationship Id="rId60" Type="http://schemas.openxmlformats.org/officeDocument/2006/relationships/font" Target="fonts/font32.fntdata"/><Relationship Id="rId65" Type="http://schemas.openxmlformats.org/officeDocument/2006/relationships/font" Target="fonts/font37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font" Target="fonts/font11.fntdata"/><Relationship Id="rId34" Type="http://schemas.openxmlformats.org/officeDocument/2006/relationships/font" Target="fonts/font6.fntdata"/><Relationship Id="rId50" Type="http://schemas.openxmlformats.org/officeDocument/2006/relationships/font" Target="fonts/font22.fntdata"/><Relationship Id="rId55" Type="http://schemas.openxmlformats.org/officeDocument/2006/relationships/font" Target="fonts/font27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bit.ly/mst5nov21" TargetMode="External"/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recitmst.qc.ca/ecrire/?exec=article&amp;id_article=1356" TargetMode="Externa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cratch.mit.edu" TargetMode="External"/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fr/" TargetMode="External"/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191389999" TargetMode="External"/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254220533/editor/" TargetMode="External"/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course/view.php?id=16" TargetMode="External"/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Relationship Id="rId5" Type="http://schemas.openxmlformats.org/officeDocument/2006/relationships/hyperlink" Target="https://campus.recit.qc.ca/math%c3%a9matique-science-et-technologie/scratchmathematique1" TargetMode="External"/><Relationship Id="rId4" Type="http://schemas.openxmlformats.org/officeDocument/2006/relationships/hyperlink" Target="https://campus.recit.qc.ca/math%c3%a9matique-science-et-technologie/scratchpremierspas" TargetMode="External"/></Relationships>
</file>

<file path=ppt/notesSlides/_rels/notesSlide19.xml.rels><?xml version="1.0" encoding="UTF-8" standalone="yes"?>
<Relationships xmlns="http://schemas.openxmlformats.org/package/2006/relationships"><Relationship Id="rId3" Type="http://schemas.openxmlformats.org/officeDocument/2006/relationships/hyperlink" Target="http://recitmst.qc.ca/ecv-zoom" TargetMode="External"/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3" Type="http://schemas.openxmlformats.org/officeDocument/2006/relationships/hyperlink" Target="https://bit.ly/mst5nov21" TargetMode="External"/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Relationship Id="rId5" Type="http://schemas.openxmlformats.org/officeDocument/2006/relationships/hyperlink" Target="https://docs.google.com/presentation/d/1IW5V0EksOEzU29KMDNc9S56TAu_g70pe09nmAX9HB84/edit?usp=sharing" TargetMode="External"/><Relationship Id="rId4" Type="http://schemas.openxmlformats.org/officeDocument/2006/relationships/hyperlink" Target="https://recitmst.qc.ca/ecrire/?exec=article&amp;id_article=1356" TargetMode="External"/></Relationships>
</file>

<file path=ppt/notesSlides/_rels/notes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course/view.php?id=177" TargetMode="External"/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Relationship Id="rId5" Type="http://schemas.openxmlformats.org/officeDocument/2006/relationships/hyperlink" Target="https://campus.recit.qc.ca/mod/page/view.php?id=11976" TargetMode="External"/><Relationship Id="rId4" Type="http://schemas.openxmlformats.org/officeDocument/2006/relationships/hyperlink" Target="https://campus.recit.qc.ca/course/view.php?id=384" TargetMode="External"/></Relationships>
</file>

<file path=ppt/notesSlides/_rels/notesSlide21.xml.rels><?xml version="1.0" encoding="UTF-8" standalone="yes"?>
<Relationships xmlns="http://schemas.openxmlformats.org/package/2006/relationships"><Relationship Id="rId3" Type="http://schemas.openxmlformats.org/officeDocument/2006/relationships/hyperlink" Target="https://bit.ly/jne2021-d6" TargetMode="External"/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journeedunumerique.ca/" TargetMode="External"/></Relationships>
</file>

<file path=ppt/notesSlides/_rels/notesSlide22.xml.rels><?xml version="1.0" encoding="UTF-8" standalone="yes"?>
<Relationships xmlns="http://schemas.openxmlformats.org/package/2006/relationships"><Relationship Id="rId3" Type="http://schemas.openxmlformats.org/officeDocument/2006/relationships/hyperlink" Target="mailto:sonya.fiset@recitmst.qc.ca" TargetMode="External"/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Relationship Id="rId4" Type="http://schemas.openxmlformats.org/officeDocument/2006/relationships/hyperlink" Target="mailto:equipe@recitmst.qc.ca" TargetMode="Externa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fileadmin/site_web/documents/ministere/Usage-pedagogique-programmation-informatique.pdf" TargetMode="External"/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://www.education.gouv.qc.ca/dossiers-thematiques/plan-daction-numerique/programmation-informatique/" TargetMode="Externa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fileadmin/site_web/documents/ministere/Cadre-reference-competence-num.pdf" TargetMode="External"/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images.app.goo.gl/gxCn8HghpoSxiAQ58" TargetMode="External"/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" TargetMode="External"/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cratchjr.org/" TargetMode="External"/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4" name="Google Shape;1274;gf8f8d95ed8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5" name="Google Shape;1275;gf8f8d95ed8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Lien de la présentation : </a:t>
            </a:r>
            <a:r>
              <a:rPr lang="en" u="sng">
                <a:solidFill>
                  <a:schemeClr val="dk1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https://bit.ly/mst5nov21</a:t>
            </a:r>
            <a:r>
              <a:rPr lang="en">
                <a:solidFill>
                  <a:schemeClr val="dk1"/>
                </a:solidFill>
              </a:rPr>
              <a:t>  </a:t>
            </a:r>
            <a:endParaRPr sz="10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Lien de l’article : </a:t>
            </a:r>
            <a:r>
              <a:rPr lang="en" u="sng">
                <a:solidFill>
                  <a:srgbClr val="0097A7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https://recitmst.qc.ca/ecrire/?exec=article&amp;id_article=1356</a:t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6" name="Google Shape;1366;gf704252f8a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7" name="Google Shape;1367;gf704252f8a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7" name="Google Shape;1377;gf704252f8a_0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8" name="Google Shape;1378;gf704252f8a_0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7" name="Google Shape;1387;gf704252f8a_0_5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" name="Google Shape;1388;gf704252f8a_0_5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u="sng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www.scratch.mit.edu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Change la langue en haut à gauche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5" name="Google Shape;1395;gea561e3bbb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6" name="Google Shape;1396;gea561e3bbb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https://pixabay.com/fr/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" name="Google Shape;1402;gb7dc080134_0_5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3" name="Google Shape;1403;gb7dc080134_0_5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" name="Google Shape;1413;gb7dc08013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4" name="Google Shape;1414;gb7dc08013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9" name="Google Shape;1429;gb7dc080134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0" name="Google Shape;1430;gb7dc080134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Projet Scratch : </a:t>
            </a:r>
            <a:r>
              <a:rPr lang="en" sz="1200" u="sng">
                <a:solidFill>
                  <a:srgbClr val="3C78D8"/>
                </a:solidFill>
                <a:latin typeface="Viga"/>
                <a:ea typeface="Viga"/>
                <a:cs typeface="Viga"/>
                <a:sym typeface="Vig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https://scratch.mit.edu/projects/191389999</a:t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7" name="Google Shape;1437;gb7dc080134_0_11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8" name="Google Shape;1438;gb7dc080134_0_11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https://scratch.mit.edu/projects/254220533/editor/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6" name="Google Shape;1446;g80a1a99a2d_0_5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7" name="Google Shape;1447;g80a1a99a2d_0_5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ScratchJr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https://campus.recit.qc.ca/course/view.php?id=16</a:t>
            </a:r>
            <a:endParaRPr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 </a:t>
            </a:r>
            <a:r>
              <a:rPr lang="en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Scratch</a:t>
            </a: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 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https://campus.recit.qc.ca/math%c3%a9matique-science-et-technologie/scratchpremierspas</a:t>
            </a:r>
            <a:endParaRPr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 </a:t>
            </a:r>
            <a:r>
              <a:rPr lang="en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Scratch en mathématique</a:t>
            </a:r>
            <a:r>
              <a:rPr lang="en"/>
              <a:t> : </a:t>
            </a:r>
            <a:r>
              <a:rPr lang="en" u="sng">
                <a:solidFill>
                  <a:schemeClr val="hlink"/>
                </a:solidFill>
                <a:hlinkClick r:id="rId5"/>
              </a:rPr>
              <a:t>https://campus.recit.qc.ca/math%c3%a9matique-science-et-technologie/scratchmathematique1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" name="Google Shape;1454;gad5542a58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5" name="Google Shape;1455;gad5542a58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Salle de vidéoconférence : </a:t>
            </a:r>
            <a:r>
              <a:rPr lang="en" u="sng">
                <a:solidFill>
                  <a:srgbClr val="1155CC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http://recitmst.qc.ca/ecv-zoom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1" name="Google Shape;1281;ged4f52a519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2" name="Google Shape;1282;ged4f52a519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Lien de la présentation : </a:t>
            </a:r>
            <a:r>
              <a:rPr lang="en" u="sng">
                <a:solidFill>
                  <a:schemeClr val="dk1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https://bit.ly/mst5nov21</a:t>
            </a:r>
            <a:r>
              <a:rPr lang="en">
                <a:solidFill>
                  <a:schemeClr val="dk1"/>
                </a:solidFill>
              </a:rPr>
              <a:t>  </a:t>
            </a:r>
            <a:endParaRPr sz="10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de l’article : </a:t>
            </a:r>
            <a:r>
              <a:rPr lang="en" u="sng">
                <a:solidFill>
                  <a:schemeClr val="hlink"/>
                </a:solidFill>
                <a:hlinkClick r:id="rId4"/>
              </a:rPr>
              <a:t>https://recitmst.qc.ca/ecrire/?exec=article&amp;id_article=1356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voir ancienne présentation 1 jour complet </a:t>
            </a:r>
            <a:r>
              <a:rPr lang="en" u="sng">
                <a:solidFill>
                  <a:srgbClr val="0097A7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https://docs.google.com/presentation/d/1IW5V0EksOEzU29KMDNc9S56TAu_g70pe09nmAX9HB84/edit?usp=sharing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PDF à insérer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" name="Google Shape;1464;g535b498cba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5" name="Google Shape;1465;g535b498cba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Les participants doivent s’inscrire à ce cours pour avoir le badge : </a:t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u="sng">
                <a:solidFill>
                  <a:srgbClr val="1155CC"/>
                </a:solidFill>
                <a:latin typeface="Calibri"/>
                <a:ea typeface="Calibri"/>
                <a:cs typeface="Calibri"/>
                <a:sym typeface="Calibri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https://campus.recit.qc.ca/course/view.php?id=177</a:t>
            </a: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ou </a:t>
            </a:r>
            <a:r>
              <a:rPr lang="en" u="sng">
                <a:solidFill>
                  <a:schemeClr val="hlink"/>
                </a:solidFill>
                <a:latin typeface="Calibri"/>
                <a:ea typeface="Calibri"/>
                <a:cs typeface="Calibri"/>
                <a:sym typeface="Calibri"/>
                <a:hlinkClick r:id="rId4"/>
              </a:rPr>
              <a:t>https://campus.recit.qc.ca/course/view.php?id=384</a:t>
            </a: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Lien pour obtenir le badge : </a:t>
            </a:r>
            <a:r>
              <a:rPr lang="en" u="sng">
                <a:solidFill>
                  <a:srgbClr val="1155CC"/>
                </a:solidFill>
                <a:latin typeface="Calibri"/>
                <a:ea typeface="Calibri"/>
                <a:cs typeface="Calibri"/>
                <a:sym typeface="Calibri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https://campus.recit.qc.ca/mod/page/view.php?id=11976</a:t>
            </a: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ou </a:t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2" name="Google Shape;1472;gfd2e6fc4cd_0_1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 u="sng">
                <a:solidFill>
                  <a:schemeClr val="hlink"/>
                </a:solidFill>
                <a:highlight>
                  <a:schemeClr val="accent4"/>
                </a:highlight>
                <a:hlinkClick r:id="rId3"/>
              </a:rPr>
              <a:t>https://bit.ly/jne2021-d6</a:t>
            </a:r>
            <a:r>
              <a:rPr lang="en">
                <a:highlight>
                  <a:schemeClr val="accent4"/>
                </a:highlight>
              </a:rPr>
              <a:t>  </a:t>
            </a:r>
            <a:endParaRPr>
              <a:highlight>
                <a:schemeClr val="accent4"/>
              </a:highlight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highlight>
                  <a:schemeClr val="accent4"/>
                </a:highlight>
              </a:rPr>
              <a:t>Padlet </a:t>
            </a: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sur la</a:t>
            </a:r>
            <a:r>
              <a:rPr lang="en">
                <a:solidFill>
                  <a:schemeClr val="dk1"/>
                </a:solidFill>
                <a:uFill>
                  <a:noFill/>
                </a:uFill>
                <a:latin typeface="Calibri"/>
                <a:ea typeface="Calibri"/>
                <a:cs typeface="Calibri"/>
                <a:sym typeface="Calibri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" u="sng">
                <a:solidFill>
                  <a:schemeClr val="hlink"/>
                </a:solidFill>
                <a:latin typeface="Calibri"/>
                <a:ea typeface="Calibri"/>
                <a:cs typeface="Calibri"/>
                <a:sym typeface="Calibri"/>
                <a:hlinkClick r:id="rId4"/>
              </a:rPr>
              <a:t>page de l’événement,</a:t>
            </a: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endParaRPr>
              <a:highlight>
                <a:schemeClr val="accent4"/>
              </a:highlight>
            </a:endParaRPr>
          </a:p>
        </p:txBody>
      </p:sp>
      <p:sp>
        <p:nvSpPr>
          <p:cNvPr id="1473" name="Google Shape;1473;gfd2e6fc4cd_0_1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225" y="685800"/>
            <a:ext cx="4572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9" name="Google Shape;1509;g35ed75ccf_0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0" name="Google Shape;1510;g35ed75ccf_0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Me joindre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sonya.fiset@recitmst.qc.ca</a:t>
            </a:r>
            <a:endParaRPr>
              <a:solidFill>
                <a:srgbClr val="666666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66666"/>
                </a:solidFill>
                <a:latin typeface="Ubuntu"/>
                <a:ea typeface="Ubuntu"/>
                <a:cs typeface="Ubuntu"/>
                <a:sym typeface="Ubuntu"/>
              </a:rPr>
              <a:t>Message à l’équipe : equipe</a:t>
            </a:r>
            <a:r>
              <a:rPr lang="en">
                <a:solidFill>
                  <a:srgbClr val="666666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@recitmst.qc.c</a:t>
            </a:r>
            <a:r>
              <a:rPr lang="en"/>
              <a:t>a</a:t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9" name="Google Shape;1519;gfd8b30cc9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20" name="Google Shape;1520;gfd8b30cc9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" name="Google Shape;129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5" name="Google Shape;129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6" name="Google Shape;1306;gf8f8d95ed8_0_16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7" name="Google Shape;1307;gf8f8d95ed8_0_16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9" name="Google Shape;1319;gf8f8d95ed8_0_27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0" name="Google Shape;1320;gf8f8d95ed8_0_27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Source: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http://www.education.gouv.qc.ca/fileadmin/site_web/documents/ministere/Usage-pedagogique-programmation-informatique.pdf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u="sng">
                <a:solidFill>
                  <a:schemeClr val="hlink"/>
                </a:solidFill>
                <a:hlinkClick r:id="rId4"/>
              </a:rPr>
              <a:t>http://www.education.gouv.qc.ca/dossiers-thematiques/plan-daction-numerique/programmation-informatique/</a:t>
            </a:r>
            <a:r>
              <a:rPr lang="en" b="1"/>
              <a:t> </a:t>
            </a:r>
            <a:endParaRPr b="1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0" name="Google Shape;1330;gf8f8d95ed8_0_5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1" name="Google Shape;1331;gf8f8d95ed8_0_5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http://www.education.gouv.qc.ca/fileadmin/site_web/documents/ministere/Cadre-reference-competence-num.pdf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" name="Google Shape;1341;g870a178747_0_1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2" name="Google Shape;1342;g870a178747_0_1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Modèle d’engagement créatif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https://images.app.goo.gl/gxCn8HghpoSxiAQ58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9" name="Google Shape;1349;g870a178747_0_37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0" name="Google Shape;1350;g870a178747_0_37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Plateforme Scratch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https://scratch.mit.edu/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7" name="Google Shape;1357;gf704252f8a_0_5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8" name="Google Shape;1358;gf704252f8a_0_5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https://www.scratchjr.org/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3" name="Google Shape;163;p2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4" name="Google Shape;164;p2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5" name="Google Shape;165;p2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6" name="Google Shape;166;p2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7" name="Google Shape;167;p2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8" name="Google Shape;168;p2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9" name="Google Shape;169;p2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0" name="Google Shape;170;p2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1" name="Google Shape;171;p2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2" name="Google Shape;172;p2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3" name="Google Shape;173;p2"/>
          <p:cNvSpPr/>
          <p:nvPr/>
        </p:nvSpPr>
        <p:spPr>
          <a:xfrm>
            <a:off x="1347361" y="3186147"/>
            <a:ext cx="599146" cy="706812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4" name="Google Shape;174;p2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5" name="Google Shape;175;p2"/>
          <p:cNvSpPr/>
          <p:nvPr/>
        </p:nvSpPr>
        <p:spPr>
          <a:xfrm>
            <a:off x="7146421" y="4508764"/>
            <a:ext cx="1040884" cy="730620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6" name="Google Shape;176;p2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7" name="Google Shape;177;p2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8" name="Google Shape;178;p2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9" name="Google Shape;179;p2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0" name="Google Shape;180;p2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1" name="Google Shape;181;p2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2" name="Google Shape;182;p2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3" name="Google Shape;183;p2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4" name="Google Shape;184;p2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5" name="Google Shape;185;p2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6" name="Google Shape;186;p2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7" name="Google Shape;187;p2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8" name="Google Shape;188;p2"/>
          <p:cNvSpPr/>
          <p:nvPr/>
        </p:nvSpPr>
        <p:spPr>
          <a:xfrm rot="-5400000">
            <a:off x="6496794" y="3021441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9" name="Google Shape;189;p2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0" name="Google Shape;190;p2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1" name="Google Shape;191;p2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Google Shape;520;p1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column + image">
  <p:cSld name="TITLE_AND_BODY_1"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" name="Google Shape;522;p12"/>
          <p:cNvSpPr txBox="1">
            <a:spLocks noGrp="1"/>
          </p:cNvSpPr>
          <p:nvPr>
            <p:ph type="title"/>
          </p:nvPr>
        </p:nvSpPr>
        <p:spPr>
          <a:xfrm>
            <a:off x="4572000" y="909050"/>
            <a:ext cx="3639600" cy="64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23" name="Google Shape;523;p12"/>
          <p:cNvSpPr txBox="1">
            <a:spLocks noGrp="1"/>
          </p:cNvSpPr>
          <p:nvPr>
            <p:ph type="body" idx="1"/>
          </p:nvPr>
        </p:nvSpPr>
        <p:spPr>
          <a:xfrm>
            <a:off x="4572000" y="1525754"/>
            <a:ext cx="3639600" cy="27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rtl="0">
              <a:spcBef>
                <a:spcPts val="600"/>
              </a:spcBef>
              <a:spcAft>
                <a:spcPts val="0"/>
              </a:spcAft>
              <a:buSzPts val="2000"/>
              <a:buChar char="✘"/>
              <a:defRPr sz="20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000"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524" name="Google Shape;524;p12"/>
          <p:cNvSpPr/>
          <p:nvPr/>
        </p:nvSpPr>
        <p:spPr>
          <a:xfrm>
            <a:off x="580275" y="751950"/>
            <a:ext cx="3639600" cy="3639600"/>
          </a:xfrm>
          <a:prstGeom prst="ellipse">
            <a:avLst/>
          </a:prstGeom>
          <a:solidFill>
            <a:srgbClr val="ED4A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" name="Google Shape;525;p12"/>
          <p:cNvSpPr/>
          <p:nvPr/>
        </p:nvSpPr>
        <p:spPr>
          <a:xfrm>
            <a:off x="-295650" y="-356450"/>
            <a:ext cx="1057800" cy="1057800"/>
          </a:xfrm>
          <a:prstGeom prst="ellipse">
            <a:avLst/>
          </a:prstGeom>
          <a:solidFill>
            <a:srgbClr val="00ACC3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" name="Google Shape;526;p12"/>
          <p:cNvSpPr/>
          <p:nvPr/>
        </p:nvSpPr>
        <p:spPr>
          <a:xfrm>
            <a:off x="2836600" y="179825"/>
            <a:ext cx="978600" cy="978600"/>
          </a:xfrm>
          <a:prstGeom prst="donut">
            <a:avLst>
              <a:gd name="adj" fmla="val 39527"/>
            </a:avLst>
          </a:prstGeom>
          <a:solidFill>
            <a:srgbClr val="F8BB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" name="Google Shape;527;p12"/>
          <p:cNvSpPr/>
          <p:nvPr/>
        </p:nvSpPr>
        <p:spPr>
          <a:xfrm>
            <a:off x="465975" y="3692750"/>
            <a:ext cx="1019400" cy="1019400"/>
          </a:xfrm>
          <a:prstGeom prst="ellipse">
            <a:avLst/>
          </a:prstGeom>
          <a:solidFill>
            <a:srgbClr val="BBCD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" name="Google Shape;528;p12"/>
          <p:cNvSpPr/>
          <p:nvPr/>
        </p:nvSpPr>
        <p:spPr>
          <a:xfrm>
            <a:off x="1485375" y="4559750"/>
            <a:ext cx="361500" cy="361500"/>
          </a:xfrm>
          <a:prstGeom prst="donut">
            <a:avLst>
              <a:gd name="adj" fmla="val 29951"/>
            </a:avLst>
          </a:prstGeom>
          <a:solidFill>
            <a:srgbClr val="65BB48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12"/>
          <p:cNvSpPr/>
          <p:nvPr/>
        </p:nvSpPr>
        <p:spPr>
          <a:xfrm>
            <a:off x="2364800" y="346950"/>
            <a:ext cx="274200" cy="273900"/>
          </a:xfrm>
          <a:prstGeom prst="ellipse">
            <a:avLst/>
          </a:prstGeom>
          <a:solidFill>
            <a:srgbClr val="E8004C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12"/>
          <p:cNvSpPr/>
          <p:nvPr/>
        </p:nvSpPr>
        <p:spPr>
          <a:xfrm>
            <a:off x="-472600" y="-533400"/>
            <a:ext cx="1411800" cy="1411800"/>
          </a:xfrm>
          <a:prstGeom prst="ellipse">
            <a:avLst/>
          </a:prstGeom>
          <a:noFill/>
          <a:ln w="9525" cap="flat" cmpd="sng">
            <a:solidFill>
              <a:srgbClr val="00ACC3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12"/>
          <p:cNvSpPr/>
          <p:nvPr/>
        </p:nvSpPr>
        <p:spPr>
          <a:xfrm>
            <a:off x="2899000" y="242225"/>
            <a:ext cx="853800" cy="853800"/>
          </a:xfrm>
          <a:prstGeom prst="ellipse">
            <a:avLst/>
          </a:prstGeom>
          <a:noFill/>
          <a:ln w="9525" cap="flat" cmpd="sng">
            <a:solidFill>
              <a:srgbClr val="ED4A00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12"/>
          <p:cNvSpPr/>
          <p:nvPr/>
        </p:nvSpPr>
        <p:spPr>
          <a:xfrm>
            <a:off x="1061150" y="142950"/>
            <a:ext cx="538500" cy="538200"/>
          </a:xfrm>
          <a:prstGeom prst="ellipse">
            <a:avLst/>
          </a:prstGeom>
          <a:solidFill>
            <a:srgbClr val="00D1C6">
              <a:alpha val="86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_2">
  <p:cSld name="TITLE_2"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p13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35" name="Google Shape;535;p13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36" name="Google Shape;536;p1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_3">
  <p:cSld name="TITLE_3">
    <p:spTree>
      <p:nvGrpSpPr>
        <p:cNvPr id="1" name="Shape 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" name="Google Shape;538;p14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39" name="Google Shape;539;p14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40" name="Google Shape;540;p1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" name="Google Shape;546;p16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47" name="Google Shape;547;p16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48" name="Google Shape;548;p1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" name="Google Shape;550;p17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51" name="Google Shape;551;p1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" name="Google Shape;553;p18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4" name="Google Shape;554;p18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55" name="Google Shape;555;p1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" name="Google Shape;557;p19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8" name="Google Shape;558;p19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59" name="Google Shape;559;p19"/>
          <p:cNvSpPr txBox="1">
            <a:spLocks noGrp="1"/>
          </p:cNvSpPr>
          <p:nvPr>
            <p:ph type="body" idx="2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60" name="Google Shape;560;p1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" name="Google Shape;562;p20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63" name="Google Shape;563;p2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" name="Google Shape;565;p21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66" name="Google Shape;566;p21"/>
          <p:cNvSpPr txBox="1">
            <a:spLocks noGrp="1"/>
          </p:cNvSpPr>
          <p:nvPr>
            <p:ph type="body" idx="1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67" name="Google Shape;567;p2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Google Shape;193;p3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194" name="Google Shape;194;p3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195" name="Google Shape;195;p3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8" name="Google Shape;208;p3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9" name="Google Shape;209;p3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0" name="Google Shape;210;p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1" name="Google Shape;211;p3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2" name="Google Shape;212;p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3" name="Google Shape;213;p3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4" name="Google Shape;214;p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5" name="Google Shape;215;p3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6" name="Google Shape;216;p3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7" name="Google Shape;217;p3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8" name="Google Shape;218;p3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9" name="Google Shape;219;p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0" name="Google Shape;220;p3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1" name="Google Shape;221;p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2" name="Google Shape;222;p3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3" name="Google Shape;223;p3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4" name="Google Shape;224;p3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5" name="Google Shape;225;p3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6" name="Google Shape;226;p3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7" name="Google Shape;227;p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8" name="Google Shape;228;p3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0" name="Google Shape;230;p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1" name="Google Shape;231;p3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2" name="Google Shape;232;p3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3" name="Google Shape;233;p3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4" name="Google Shape;234;p3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5" name="Google Shape;235;p3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6" name="Google Shape;236;p3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7" name="Google Shape;237;p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8" name="Google Shape;238;p3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9" name="Google Shape;239;p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0" name="Google Shape;240;p3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1" name="Google Shape;241;p3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2" name="Google Shape;242;p3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3" name="Google Shape;243;p3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4" name="Google Shape;244;p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5" name="Google Shape;245;p3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" name="Google Shape;569;p22"/>
          <p:cNvSpPr txBox="1">
            <a:spLocks noGrp="1"/>
          </p:cNvSpPr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570" name="Google Shape;570;p2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" name="Google Shape;572;p23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3" name="Google Shape;573;p23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574" name="Google Shape;574;p23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75" name="Google Shape;575;p23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76" name="Google Shape;576;p2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p24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579" name="Google Shape;579;p2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Google Shape;581;p25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82" name="Google Shape;582;p25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83" name="Google Shape;583;p2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" name="Google Shape;585;p2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" name="Google Shape;743;p28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44" name="Google Shape;744;p28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5" name="Google Shape;745;p28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6" name="Google Shape;746;p28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7" name="Google Shape;747;p28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8" name="Google Shape;748;p28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9" name="Google Shape;749;p28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0" name="Google Shape;750;p28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1" name="Google Shape;751;p28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2" name="Google Shape;752;p28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3" name="Google Shape;753;p28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4" name="Google Shape;754;p28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5" name="Google Shape;755;p28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6" name="Google Shape;756;p28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7" name="Google Shape;757;p28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8" name="Google Shape;758;p28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6" name="Google Shape;766;p28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7" name="Google Shape;767;p28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9" name="Google Shape;769;p28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" name="Google Shape;774;p29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775" name="Google Shape;775;p29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776" name="Google Shape;776;p29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7" name="Google Shape;777;p29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8" name="Google Shape;778;p29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9" name="Google Shape;779;p29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0" name="Google Shape;780;p29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1" name="Google Shape;781;p29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2" name="Google Shape;782;p29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3" name="Google Shape;783;p29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4" name="Google Shape;784;p29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5" name="Google Shape;785;p29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6" name="Google Shape;786;p29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7" name="Google Shape;787;p29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8" name="Google Shape;788;p29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9" name="Google Shape;789;p29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0" name="Google Shape;790;p29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1" name="Google Shape;791;p29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2" name="Google Shape;792;p29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3" name="Google Shape;793;p29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4" name="Google Shape;794;p29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5" name="Google Shape;795;p29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6" name="Google Shape;796;p29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7" name="Google Shape;797;p29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8" name="Google Shape;798;p29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9" name="Google Shape;799;p29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0" name="Google Shape;800;p29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1" name="Google Shape;801;p29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2" name="Google Shape;802;p29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3" name="Google Shape;803;p29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4" name="Google Shape;804;p29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5" name="Google Shape;805;p29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6" name="Google Shape;806;p29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7" name="Google Shape;807;p29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8" name="Google Shape;808;p29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9" name="Google Shape;809;p29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0" name="Google Shape;810;p29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1" name="Google Shape;811;p29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2" name="Google Shape;812;p29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3" name="Google Shape;813;p29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4" name="Google Shape;814;p29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5" name="Google Shape;815;p29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6" name="Google Shape;816;p29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7" name="Google Shape;817;p29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8" name="Google Shape;818;p29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9" name="Google Shape;819;p29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0" name="Google Shape;820;p29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1" name="Google Shape;821;p29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2" name="Google Shape;822;p29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3" name="Google Shape;823;p29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4" name="Google Shape;824;p29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5" name="Google Shape;825;p29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6" name="Google Shape;826;p29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" name="Google Shape;828;p30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829" name="Google Shape;829;p30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0" name="Google Shape;830;p30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1" name="Google Shape;831;p30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2" name="Google Shape;832;p30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3" name="Google Shape;833;p30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4" name="Google Shape;834;p30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5" name="Google Shape;835;p30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6" name="Google Shape;836;p30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7" name="Google Shape;837;p30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8" name="Google Shape;838;p30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9" name="Google Shape;839;p30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0" name="Google Shape;840;p30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1" name="Google Shape;841;p30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2" name="Google Shape;842;p30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3" name="Google Shape;843;p30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4" name="Google Shape;844;p30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5" name="Google Shape;845;p30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6" name="Google Shape;846;p30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7" name="Google Shape;847;p30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8" name="Google Shape;848;p30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9" name="Google Shape;849;p30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0" name="Google Shape;850;p30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1" name="Google Shape;851;p30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2" name="Google Shape;852;p30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3" name="Google Shape;853;p30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4" name="Google Shape;854;p30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5" name="Google Shape;855;p30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6" name="Google Shape;856;p30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7" name="Google Shape;857;p30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8" name="Google Shape;858;p30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9" name="Google Shape;859;p30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60" name="Google Shape;860;p30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61" name="Google Shape;861;p30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62" name="Google Shape;862;p30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63" name="Google Shape;863;p30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64" name="Google Shape;864;p30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65" name="Google Shape;865;p30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66" name="Google Shape;866;p30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67" name="Google Shape;867;p30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68" name="Google Shape;868;p30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69" name="Google Shape;869;p30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70" name="Google Shape;870;p3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" name="Google Shape;872;p31"/>
          <p:cNvSpPr txBox="1">
            <a:spLocks noGrp="1"/>
          </p:cNvSpPr>
          <p:nvPr>
            <p:ph type="title"/>
          </p:nvPr>
        </p:nvSpPr>
        <p:spPr>
          <a:xfrm>
            <a:off x="729769" y="190783"/>
            <a:ext cx="6140400" cy="65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7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873" name="Google Shape;873;p31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 rtl="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874" name="Google Shape;874;p31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875" name="Google Shape;875;p31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6" name="Google Shape;876;p31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7" name="Google Shape;877;p31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8" name="Google Shape;878;p31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9" name="Google Shape;879;p31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0" name="Google Shape;880;p31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1" name="Google Shape;881;p31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2" name="Google Shape;882;p31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3" name="Google Shape;883;p31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4" name="Google Shape;884;p31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5" name="Google Shape;885;p31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6" name="Google Shape;886;p31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7" name="Google Shape;887;p31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8" name="Google Shape;888;p31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9" name="Google Shape;889;p31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0" name="Google Shape;890;p31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1" name="Google Shape;891;p31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2" name="Google Shape;892;p31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3" name="Google Shape;893;p31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4" name="Google Shape;894;p31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5" name="Google Shape;895;p31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6" name="Google Shape;896;p31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7" name="Google Shape;897;p31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8" name="Google Shape;898;p31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9" name="Google Shape;899;p31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900" name="Google Shape;900;p31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901" name="Google Shape;901;p31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902" name="Google Shape;902;p31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903" name="Google Shape;903;p31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</p:grpSp>
      <p:cxnSp>
        <p:nvCxnSpPr>
          <p:cNvPr id="904" name="Google Shape;904;p31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05" name="Google Shape;905;p3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" name="Google Shape;907;p32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08" name="Google Shape;908;p32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909" name="Google Shape;909;p32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910" name="Google Shape;910;p32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11" name="Google Shape;911;p32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2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2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2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2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2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2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2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2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2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2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2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2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2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2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2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2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2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2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2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2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2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2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2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2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2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2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2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2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40" name="Google Shape;940;p32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41" name="Google Shape;941;p32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4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248" name="Google Shape;248;p4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9" name="Google Shape;249;p4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0" name="Google Shape;250;p4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1" name="Google Shape;251;p4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2" name="Google Shape;252;p4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3" name="Google Shape;253;p4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4" name="Google Shape;254;p4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5" name="Google Shape;255;p4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1" name="Google Shape;261;p4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3" name="Google Shape;283;p4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5" name="Google Shape;285;p4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9" name="Google Shape;289;p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" name="Google Shape;943;p33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44" name="Google Shape;944;p33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945" name="Google Shape;945;p33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946" name="Google Shape;946;p33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947" name="Google Shape;947;p33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48" name="Google Shape;948;p33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3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3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3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3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3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3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3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3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3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3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3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3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3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3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3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3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3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3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3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3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3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3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3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3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3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3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3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3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77" name="Google Shape;977;p33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78" name="Google Shape;978;p33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Google Shape;980;p34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981" name="Google Shape;981;p34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82" name="Google Shape;982;p34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4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4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4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4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4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4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4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4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4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4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4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4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4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4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4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4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4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4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4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4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4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4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4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4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4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4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4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4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011" name="Google Shape;1011;p34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012" name="Google Shape;1012;p34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" name="Google Shape;1014;p35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 rtl="0">
              <a:spcBef>
                <a:spcPts val="40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1015" name="Google Shape;1015;p35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6" name="Google Shape;1016;p35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7" name="Google Shape;1017;p35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8" name="Google Shape;1018;p35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9" name="Google Shape;1019;p35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0" name="Google Shape;1020;p35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1" name="Google Shape;1021;p35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2" name="Google Shape;1022;p35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3" name="Google Shape;1023;p35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4" name="Google Shape;1024;p35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5" name="Google Shape;1025;p35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6" name="Google Shape;1026;p35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7" name="Google Shape;1027;p35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8" name="Google Shape;1028;p35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9" name="Google Shape;1029;p35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0" name="Google Shape;1030;p35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1" name="Google Shape;1031;p35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2" name="Google Shape;1032;p35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3" name="Google Shape;1033;p35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4" name="Google Shape;1034;p35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5" name="Google Shape;1035;p35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6" name="Google Shape;1036;p35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7" name="Google Shape;1037;p35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8" name="Google Shape;1038;p35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9" name="Google Shape;1039;p35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0" name="Google Shape;1040;p35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1" name="Google Shape;1041;p35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2" name="Google Shape;1042;p35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3" name="Google Shape;1043;p35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4" name="Google Shape;1044;p35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5" name="Google Shape;1045;p35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6" name="Google Shape;1046;p35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7" name="Google Shape;1047;p35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8" name="Google Shape;1048;p35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9" name="Google Shape;1049;p35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0" name="Google Shape;1050;p35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1" name="Google Shape;1051;p35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2" name="Google Shape;1052;p35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3" name="Google Shape;1053;p35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4" name="Google Shape;1054;p35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5" name="Google Shape;1055;p35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6" name="Google Shape;1056;p35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p36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9" name="Google Shape;1059;p36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0" name="Google Shape;1060;p36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1" name="Google Shape;1061;p36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2" name="Google Shape;1062;p36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3" name="Google Shape;1063;p36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4" name="Google Shape;1064;p36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5" name="Google Shape;1065;p36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6" name="Google Shape;1066;p36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7" name="Google Shape;1067;p36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8" name="Google Shape;1068;p36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9" name="Google Shape;1069;p36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0" name="Google Shape;1070;p36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1" name="Google Shape;1071;p36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2" name="Google Shape;1072;p36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3" name="Google Shape;1073;p36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4" name="Google Shape;1074;p36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5" name="Google Shape;1075;p36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6" name="Google Shape;1076;p36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7" name="Google Shape;1077;p36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8" name="Google Shape;1078;p36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9" name="Google Shape;1079;p36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0" name="Google Shape;1080;p36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1" name="Google Shape;1081;p36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2" name="Google Shape;1082;p36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3" name="Google Shape;1083;p36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4" name="Google Shape;1084;p36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5" name="Google Shape;1085;p36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6" name="Google Shape;1086;p36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7" name="Google Shape;1087;p36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8" name="Google Shape;1088;p36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9" name="Google Shape;1089;p36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0" name="Google Shape;1090;p36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1" name="Google Shape;1091;p36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2" name="Google Shape;1092;p36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3" name="Google Shape;1093;p36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4" name="Google Shape;1094;p36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5" name="Google Shape;1095;p36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6" name="Google Shape;1096;p36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7" name="Google Shape;1097;p36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8" name="Google Shape;1098;p36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9" name="Google Shape;1099;p36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1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" name="Google Shape;1101;p37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Diapositive de titre">
  <p:cSld name="TITLE_2">
    <p:spTree>
      <p:nvGrpSpPr>
        <p:cNvPr id="1" name="Shape 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3" name="Google Shape;1103;p38"/>
          <p:cNvGrpSpPr/>
          <p:nvPr/>
        </p:nvGrpSpPr>
        <p:grpSpPr>
          <a:xfrm>
            <a:off x="-78" y="-6350"/>
            <a:ext cx="9144178" cy="5149935"/>
            <a:chOff x="-104" y="-8467"/>
            <a:chExt cx="12192237" cy="6866580"/>
          </a:xfrm>
        </p:grpSpPr>
        <p:cxnSp>
          <p:nvCxnSpPr>
            <p:cNvPr id="1104" name="Google Shape;1104;p38"/>
            <p:cNvCxnSpPr/>
            <p:nvPr/>
          </p:nvCxnSpPr>
          <p:spPr>
            <a:xfrm>
              <a:off x="9371012" y="0"/>
              <a:ext cx="1219200" cy="6858000"/>
            </a:xfrm>
            <a:prstGeom prst="straightConnector1">
              <a:avLst/>
            </a:prstGeom>
            <a:noFill/>
            <a:ln w="9525" cap="flat" cmpd="sng">
              <a:solidFill>
                <a:srgbClr val="BFBFBF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5" name="Google Shape;1105;p38"/>
            <p:cNvCxnSpPr/>
            <p:nvPr/>
          </p:nvCxnSpPr>
          <p:spPr>
            <a:xfrm flipH="1">
              <a:off x="7425125" y="3681413"/>
              <a:ext cx="4763700" cy="3176700"/>
            </a:xfrm>
            <a:prstGeom prst="straightConnector1">
              <a:avLst/>
            </a:prstGeom>
            <a:noFill/>
            <a:ln w="9525" cap="flat" cmpd="sng">
              <a:solidFill>
                <a:srgbClr val="D8D8D8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6" name="Google Shape;1106;p38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 extrusionOk="0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29020"/>
              </a:schemeClr>
            </a:solidFill>
            <a:ln>
              <a:noFill/>
            </a:ln>
          </p:spPr>
        </p:sp>
        <p:sp>
          <p:nvSpPr>
            <p:cNvPr id="1107" name="Google Shape;1107;p38"/>
            <p:cNvSpPr/>
            <p:nvPr/>
          </p:nvSpPr>
          <p:spPr>
            <a:xfrm>
              <a:off x="9603442" y="-8467"/>
              <a:ext cx="258617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 extrusionOk="0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</p:sp>
        <p:sp>
          <p:nvSpPr>
            <p:cNvPr id="1108" name="Google Shape;1108;p38"/>
            <p:cNvSpPr/>
            <p:nvPr/>
          </p:nvSpPr>
          <p:spPr>
            <a:xfrm>
              <a:off x="8932333" y="3048000"/>
              <a:ext cx="3259800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09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38"/>
            <p:cNvSpPr/>
            <p:nvPr/>
          </p:nvSpPr>
          <p:spPr>
            <a:xfrm>
              <a:off x="9334500" y="-8467"/>
              <a:ext cx="2850868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 extrusionOk="0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7D05">
                <a:alpha val="69020"/>
              </a:srgbClr>
            </a:solidFill>
            <a:ln>
              <a:noFill/>
            </a:ln>
          </p:spPr>
        </p:sp>
        <p:sp>
          <p:nvSpPr>
            <p:cNvPr id="1110" name="Google Shape;1110;p38"/>
            <p:cNvSpPr/>
            <p:nvPr/>
          </p:nvSpPr>
          <p:spPr>
            <a:xfrm>
              <a:off x="10898730" y="-8467"/>
              <a:ext cx="1290094" cy="6858000"/>
            </a:xfrm>
            <a:custGeom>
              <a:avLst/>
              <a:gdLst/>
              <a:ahLst/>
              <a:cxnLst/>
              <a:rect l="l" t="t" r="r" b="b"/>
              <a:pathLst>
                <a:path w="1290094" h="6858000" extrusionOk="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rgbClr val="117BF6">
                <a:alpha val="69020"/>
              </a:srgbClr>
            </a:solidFill>
            <a:ln>
              <a:noFill/>
            </a:ln>
          </p:spPr>
        </p:sp>
        <p:sp>
          <p:nvSpPr>
            <p:cNvPr id="1111" name="Google Shape;1111;p38"/>
            <p:cNvSpPr/>
            <p:nvPr/>
          </p:nvSpPr>
          <p:spPr>
            <a:xfrm>
              <a:off x="10938999" y="-8467"/>
              <a:ext cx="1249825" cy="6858000"/>
            </a:xfrm>
            <a:custGeom>
              <a:avLst/>
              <a:gdLst/>
              <a:ahLst/>
              <a:cxnLst/>
              <a:rect l="l" t="t" r="r" b="b"/>
              <a:pathLst>
                <a:path w="1249825" h="6858000" extrusionOk="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3919"/>
              </a:schemeClr>
            </a:solidFill>
            <a:ln>
              <a:noFill/>
            </a:ln>
          </p:spPr>
        </p:sp>
        <p:sp>
          <p:nvSpPr>
            <p:cNvPr id="1112" name="Google Shape;1112;p38"/>
            <p:cNvSpPr/>
            <p:nvPr/>
          </p:nvSpPr>
          <p:spPr>
            <a:xfrm>
              <a:off x="10371666" y="3589867"/>
              <a:ext cx="1817100" cy="32682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38"/>
            <p:cNvSpPr/>
            <p:nvPr/>
          </p:nvSpPr>
          <p:spPr>
            <a:xfrm rot="10800000">
              <a:off x="-104" y="54"/>
              <a:ext cx="842700" cy="56661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392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14" name="Google Shape;1114;p38"/>
          <p:cNvSpPr txBox="1">
            <a:spLocks noGrp="1"/>
          </p:cNvSpPr>
          <p:nvPr>
            <p:ph type="ctrTitle"/>
          </p:nvPr>
        </p:nvSpPr>
        <p:spPr>
          <a:xfrm>
            <a:off x="1130300" y="1803400"/>
            <a:ext cx="5825100" cy="12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100"/>
              <a:buFont typeface="Trebuchet MS"/>
              <a:buNone/>
              <a:defRPr sz="4100">
                <a:solidFill>
                  <a:schemeClr val="accen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5" name="Google Shape;1115;p38"/>
          <p:cNvSpPr txBox="1">
            <a:spLocks noGrp="1"/>
          </p:cNvSpPr>
          <p:nvPr>
            <p:ph type="subTitle" idx="1"/>
          </p:nvPr>
        </p:nvSpPr>
        <p:spPr>
          <a:xfrm>
            <a:off x="1130300" y="3038125"/>
            <a:ext cx="5825100" cy="82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>
                <a:solidFill>
                  <a:srgbClr val="7F7F7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>
                <a:solidFill>
                  <a:srgbClr val="888888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16" name="Google Shape;1116;p38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17" name="Google Shape;1117;p38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18" name="Google Shape;1118;p38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" name="Google Shape;1120;p39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121" name="Google Shape;1121;p39"/>
          <p:cNvSpPr txBox="1">
            <a:spLocks noGrp="1"/>
          </p:cNvSpPr>
          <p:nvPr>
            <p:ph type="body" idx="1"/>
          </p:nvPr>
        </p:nvSpPr>
        <p:spPr>
          <a:xfrm>
            <a:off x="311700" y="1399400"/>
            <a:ext cx="2808000" cy="27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122" name="Google Shape;1122;p3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et contenu" type="obj">
  <p:cSld name="OBJECT">
    <p:spTree>
      <p:nvGrpSpPr>
        <p:cNvPr id="1" name="Shape 1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" name="Google Shape;1124;p40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Font typeface="Trebuchet MS"/>
              <a:buNone/>
              <a:defRPr sz="27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5" name="Google Shape;1125;p40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64476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26" name="Google Shape;1126;p40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27" name="Google Shape;1127;p40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28" name="Google Shape;1128;p40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" type="secHead">
  <p:cSld name="SECTION_HEADER">
    <p:spTree>
      <p:nvGrpSpPr>
        <p:cNvPr id="1" name="Shape 1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" name="Google Shape;1130;p41"/>
          <p:cNvSpPr txBox="1">
            <a:spLocks noGrp="1"/>
          </p:cNvSpPr>
          <p:nvPr>
            <p:ph type="title"/>
          </p:nvPr>
        </p:nvSpPr>
        <p:spPr>
          <a:xfrm>
            <a:off x="508001" y="2025651"/>
            <a:ext cx="6447600" cy="13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 b="0" cap="none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1" name="Google Shape;1131;p41"/>
          <p:cNvSpPr txBox="1">
            <a:spLocks noGrp="1"/>
          </p:cNvSpPr>
          <p:nvPr>
            <p:ph type="body" idx="1"/>
          </p:nvPr>
        </p:nvSpPr>
        <p:spPr>
          <a:xfrm>
            <a:off x="508001" y="3395586"/>
            <a:ext cx="6447600" cy="64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500">
                <a:solidFill>
                  <a:srgbClr val="7F7F7F"/>
                </a:solidFill>
              </a:defRPr>
            </a:lvl1pPr>
            <a:lvl2pPr marL="914400" lvl="1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32" name="Google Shape;1132;p41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33" name="Google Shape;1133;p41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34" name="Google Shape;1134;p41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ux contenus" type="twoObj">
  <p:cSld name="TWO_OBJECTS">
    <p:spTree>
      <p:nvGrpSpPr>
        <p:cNvPr id="1" name="Shape 1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" name="Google Shape;1136;p42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7" name="Google Shape;1137;p42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38" name="Google Shape;1138;p42"/>
          <p:cNvSpPr txBox="1">
            <a:spLocks noGrp="1"/>
          </p:cNvSpPr>
          <p:nvPr>
            <p:ph type="body" idx="2"/>
          </p:nvPr>
        </p:nvSpPr>
        <p:spPr>
          <a:xfrm>
            <a:off x="3817477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39" name="Google Shape;1139;p42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40" name="Google Shape;1140;p42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41" name="Google Shape;1141;p42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p5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5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293" name="Google Shape;293;p5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294" name="Google Shape;294;p5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cxnSp>
        <p:nvCxnSpPr>
          <p:cNvPr id="323" name="Google Shape;323;p5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24" name="Google Shape;324;p5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apositive de titre 1">
  <p:cSld name="TITLE_3">
    <p:spTree>
      <p:nvGrpSpPr>
        <p:cNvPr id="1" name="Shape 1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3" name="Google Shape;1143;p43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44" name="Google Shape;1144;p43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45" name="Google Shape;1145;p4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 1">
  <p:cSld name="TITLE_1_2">
    <p:spTree>
      <p:nvGrpSpPr>
        <p:cNvPr id="1" name="Shape 1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" name="Google Shape;1147;p44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48" name="Google Shape;1148;p44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9" name="Google Shape;1149;p44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0" name="Google Shape;1150;p44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1" name="Google Shape;1151;p44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2" name="Google Shape;1152;p44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3" name="Google Shape;1153;p44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4" name="Google Shape;1154;p44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5" name="Google Shape;1155;p44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6" name="Google Shape;1156;p44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7" name="Google Shape;1157;p44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8" name="Google Shape;1158;p44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9" name="Google Shape;1159;p44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0" name="Google Shape;1160;p44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1" name="Google Shape;1161;p44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2" name="Google Shape;1162;p44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3" name="Google Shape;1163;p44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4" name="Google Shape;1164;p44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5" name="Google Shape;1165;p44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6" name="Google Shape;1166;p44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7" name="Google Shape;1167;p44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8" name="Google Shape;1168;p44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9" name="Google Shape;1169;p44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70" name="Google Shape;1170;p44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71" name="Google Shape;1171;p44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72" name="Google Shape;1172;p44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73" name="Google Shape;1173;p44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74" name="Google Shape;1174;p44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75" name="Google Shape;1175;p44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76" name="Google Shape;1176;p44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u avec légende" type="objTx">
  <p:cSld name="OBJECT_WITH_CAPTION_TEXT">
    <p:spTree>
      <p:nvGrpSpPr>
        <p:cNvPr id="1" name="Shape 1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" name="Google Shape;1178;p45"/>
          <p:cNvSpPr txBox="1">
            <a:spLocks noGrp="1"/>
          </p:cNvSpPr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179" name="Google Shape;1179;p45"/>
          <p:cNvSpPr txBox="1">
            <a:spLocks noGrp="1"/>
          </p:cNvSpPr>
          <p:nvPr>
            <p:ph type="body" idx="1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3810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✘"/>
              <a:defRPr sz="2400"/>
            </a:lvl1pPr>
            <a:lvl2pPr marL="914400" lvl="1" indent="-3619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✗"/>
              <a:defRPr sz="2100"/>
            </a:lvl2pPr>
            <a:lvl3pPr marL="1371600" lvl="2" indent="-3429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 sz="1800"/>
            </a:lvl3pPr>
            <a:lvl4pPr marL="1828800" lvl="3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4pPr>
            <a:lvl5pPr marL="2286000" lvl="4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5pPr>
            <a:lvl6pPr marL="2743200" lvl="5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6pPr>
            <a:lvl7pPr marL="3200400" lvl="6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7pPr>
            <a:lvl8pPr marL="3657600" lvl="7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8pPr>
            <a:lvl9pPr marL="4114800" lvl="8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9pPr>
          </a:lstStyle>
          <a:p>
            <a:endParaRPr/>
          </a:p>
        </p:txBody>
      </p:sp>
      <p:sp>
        <p:nvSpPr>
          <p:cNvPr id="1180" name="Google Shape;1180;p45"/>
          <p:cNvSpPr txBox="1">
            <a:spLocks noGrp="1"/>
          </p:cNvSpPr>
          <p:nvPr>
            <p:ph type="body" idx="2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marL="1371600" lvl="2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marL="2286000" lvl="4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marL="2743200" lvl="5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marL="3200400" lvl="6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marL="3657600" lvl="7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marL="4114800" lvl="8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>
            <a:endParaRPr/>
          </a:p>
        </p:txBody>
      </p:sp>
      <p:sp>
        <p:nvSpPr>
          <p:cNvPr id="1181" name="Google Shape;1181;p45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1182" name="Google Shape;1182;p45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1183" name="Google Shape;1183;p45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1pPr>
            <a:lvl2pPr marL="0" lvl="1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2pPr>
            <a:lvl3pPr marL="0" lvl="2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3pPr>
            <a:lvl4pPr marL="0" lvl="3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4pPr>
            <a:lvl5pPr marL="0" lvl="4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5pPr>
            <a:lvl6pPr marL="0" lvl="5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6pPr>
            <a:lvl7pPr marL="0" lvl="6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7pPr>
            <a:lvl8pPr marL="0" lvl="7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8pPr>
            <a:lvl9pPr marL="0" lvl="8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 1">
  <p:cSld name="1_Titre de section"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p46"/>
          <p:cNvSpPr txBox="1">
            <a:spLocks noGrp="1"/>
          </p:cNvSpPr>
          <p:nvPr>
            <p:ph type="title"/>
          </p:nvPr>
        </p:nvSpPr>
        <p:spPr>
          <a:xfrm>
            <a:off x="829818" y="880181"/>
            <a:ext cx="7475100" cy="219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400"/>
              <a:buFont typeface="Corbel"/>
              <a:buNone/>
              <a:defRPr sz="5400" b="0" cap="none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46"/>
          <p:cNvSpPr txBox="1">
            <a:spLocks noGrp="1"/>
          </p:cNvSpPr>
          <p:nvPr>
            <p:ph type="body" idx="1"/>
          </p:nvPr>
        </p:nvSpPr>
        <p:spPr>
          <a:xfrm>
            <a:off x="1282446" y="3115890"/>
            <a:ext cx="6576900" cy="10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ctr" rtl="0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accent1"/>
              </a:buClr>
              <a:buSzPts val="1300"/>
              <a:buNone/>
              <a:defRPr sz="1700">
                <a:solidFill>
                  <a:schemeClr val="accent1"/>
                </a:solidFill>
              </a:defRPr>
            </a:lvl1pPr>
            <a:lvl2pPr marL="914400" lvl="1" indent="-228600" algn="l" rtl="0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rgbClr val="888888"/>
              </a:buClr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90000"/>
              </a:lnSpc>
              <a:spcBef>
                <a:spcPts val="300"/>
              </a:spcBef>
              <a:spcAft>
                <a:spcPts val="30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87" name="Google Shape;1187;p46"/>
          <p:cNvSpPr txBox="1">
            <a:spLocks noGrp="1"/>
          </p:cNvSpPr>
          <p:nvPr>
            <p:ph type="dt" idx="10"/>
          </p:nvPr>
        </p:nvSpPr>
        <p:spPr>
          <a:xfrm>
            <a:off x="857247" y="4667871"/>
            <a:ext cx="17469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9pPr>
          </a:lstStyle>
          <a:p>
            <a:endParaRPr/>
          </a:p>
        </p:txBody>
      </p:sp>
      <p:sp>
        <p:nvSpPr>
          <p:cNvPr id="1188" name="Google Shape;1188;p46"/>
          <p:cNvSpPr txBox="1">
            <a:spLocks noGrp="1"/>
          </p:cNvSpPr>
          <p:nvPr>
            <p:ph type="ftr" idx="11"/>
          </p:nvPr>
        </p:nvSpPr>
        <p:spPr>
          <a:xfrm>
            <a:off x="2961861" y="4667871"/>
            <a:ext cx="3538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9pPr>
          </a:lstStyle>
          <a:p>
            <a:endParaRPr/>
          </a:p>
        </p:txBody>
      </p:sp>
      <p:sp>
        <p:nvSpPr>
          <p:cNvPr id="1189" name="Google Shape;1189;p46"/>
          <p:cNvSpPr txBox="1">
            <a:spLocks noGrp="1"/>
          </p:cNvSpPr>
          <p:nvPr>
            <p:ph type="sldNum" idx="12"/>
          </p:nvPr>
        </p:nvSpPr>
        <p:spPr>
          <a:xfrm>
            <a:off x="6997147" y="4667871"/>
            <a:ext cx="1279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_4"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p47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92" name="Google Shape;1192;p47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93" name="Google Shape;1193;p4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et contenu" type="obj">
  <p:cSld name="OBJECT">
    <p:spTree>
      <p:nvGrpSpPr>
        <p:cNvPr id="1" name="Shape 1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1" name="Google Shape;1201;p49"/>
          <p:cNvSpPr txBox="1">
            <a:spLocks noGrp="1"/>
          </p:cNvSpPr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02" name="Google Shape;1202;p49"/>
          <p:cNvSpPr txBox="1">
            <a:spLocks noGrp="1"/>
          </p:cNvSpPr>
          <p:nvPr>
            <p:ph type="body" idx="1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>
            <a:lvl1pPr marL="457200" lvl="0" indent="-3175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marL="914400" lvl="1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marL="1371600" lvl="2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marL="1828800" lvl="3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marL="2286000" lvl="4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marL="2743200" lvl="5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marL="3200400" lvl="6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marL="3657600" lvl="7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marL="4114800" lvl="8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>
            <a:endParaRPr/>
          </a:p>
        </p:txBody>
      </p:sp>
      <p:sp>
        <p:nvSpPr>
          <p:cNvPr id="1203" name="Google Shape;1203;p49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04" name="Google Shape;1204;p49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05" name="Google Shape;1205;p49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apositive de titre" type="title">
  <p:cSld name="TITLE">
    <p:spTree>
      <p:nvGrpSpPr>
        <p:cNvPr id="1" name="Shape 1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50"/>
          <p:cNvSpPr txBox="1"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rm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08" name="Google Shape;1208;p50"/>
          <p:cNvSpPr txBox="1"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>
            <a:lvl1pPr lvl="0" algn="ctr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1pPr>
            <a:lvl2pPr lvl="1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/>
            </a:lvl2pPr>
            <a:lvl3pPr lvl="2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3pPr>
            <a:lvl4pPr lvl="3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lvl="4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lvl="5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lvl="6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lvl="7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lvl="8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209" name="Google Shape;1209;p50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10" name="Google Shape;1210;p50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11" name="Google Shape;1211;p50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" type="secHead">
  <p:cSld name="SECTION_HEADER">
    <p:spTree>
      <p:nvGrpSpPr>
        <p:cNvPr id="1" name="Shape 1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3" name="Google Shape;1213;p51"/>
          <p:cNvSpPr txBox="1">
            <a:spLocks noGrp="1"/>
          </p:cNvSpPr>
          <p:nvPr>
            <p:ph type="title"/>
          </p:nvPr>
        </p:nvSpPr>
        <p:spPr>
          <a:xfrm>
            <a:off x="623888" y="1282304"/>
            <a:ext cx="7886700" cy="213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14" name="Google Shape;1214;p51"/>
          <p:cNvSpPr txBox="1">
            <a:spLocks noGrp="1"/>
          </p:cNvSpPr>
          <p:nvPr>
            <p:ph type="body" idx="1"/>
          </p:nvPr>
        </p:nvSpPr>
        <p:spPr>
          <a:xfrm>
            <a:off x="623888" y="3442097"/>
            <a:ext cx="7886700" cy="11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1pPr>
            <a:lvl2pPr marL="914400" lvl="1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500"/>
              <a:buNone/>
              <a:defRPr sz="15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215" name="Google Shape;1215;p51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16" name="Google Shape;1216;p51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17" name="Google Shape;1217;p51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ux contenus" type="twoObj">
  <p:cSld name="TWO_OBJECTS">
    <p:spTree>
      <p:nvGrpSpPr>
        <p:cNvPr id="1" name="Shape 1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" name="Google Shape;1219;p52"/>
          <p:cNvSpPr txBox="1">
            <a:spLocks noGrp="1"/>
          </p:cNvSpPr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20" name="Google Shape;1220;p52"/>
          <p:cNvSpPr txBox="1">
            <a:spLocks noGrp="1"/>
          </p:cNvSpPr>
          <p:nvPr>
            <p:ph type="body" idx="1"/>
          </p:nvPr>
        </p:nvSpPr>
        <p:spPr>
          <a:xfrm>
            <a:off x="628650" y="1369219"/>
            <a:ext cx="3886200" cy="326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>
            <a:lvl1pPr marL="457200" lvl="0" indent="-3175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marL="914400" lvl="1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marL="1371600" lvl="2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marL="1828800" lvl="3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marL="2286000" lvl="4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marL="2743200" lvl="5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marL="3200400" lvl="6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marL="3657600" lvl="7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marL="4114800" lvl="8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>
            <a:endParaRPr/>
          </a:p>
        </p:txBody>
      </p:sp>
      <p:sp>
        <p:nvSpPr>
          <p:cNvPr id="1221" name="Google Shape;1221;p52"/>
          <p:cNvSpPr txBox="1">
            <a:spLocks noGrp="1"/>
          </p:cNvSpPr>
          <p:nvPr>
            <p:ph type="body" idx="2"/>
          </p:nvPr>
        </p:nvSpPr>
        <p:spPr>
          <a:xfrm>
            <a:off x="4629150" y="1369219"/>
            <a:ext cx="3886200" cy="326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>
            <a:lvl1pPr marL="457200" lvl="0" indent="-3175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marL="914400" lvl="1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marL="1371600" lvl="2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marL="1828800" lvl="3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marL="2286000" lvl="4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marL="2743200" lvl="5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marL="3200400" lvl="6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marL="3657600" lvl="7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marL="4114800" lvl="8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>
            <a:endParaRPr/>
          </a:p>
        </p:txBody>
      </p:sp>
      <p:sp>
        <p:nvSpPr>
          <p:cNvPr id="1222" name="Google Shape;1222;p52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23" name="Google Shape;1223;p52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24" name="Google Shape;1224;p52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aison" type="twoTxTwoObj">
  <p:cSld name="TWO_OBJECTS_WITH_TEXT">
    <p:spTree>
      <p:nvGrpSpPr>
        <p:cNvPr id="1" name="Shape 1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6" name="Google Shape;1226;p53"/>
          <p:cNvSpPr txBox="1">
            <a:spLocks noGrp="1"/>
          </p:cNvSpPr>
          <p:nvPr>
            <p:ph type="title"/>
          </p:nvPr>
        </p:nvSpPr>
        <p:spPr>
          <a:xfrm>
            <a:off x="629841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27" name="Google Shape;1227;p53"/>
          <p:cNvSpPr txBox="1">
            <a:spLocks noGrp="1"/>
          </p:cNvSpPr>
          <p:nvPr>
            <p:ph type="body" idx="1"/>
          </p:nvPr>
        </p:nvSpPr>
        <p:spPr>
          <a:xfrm>
            <a:off x="629841" y="1260872"/>
            <a:ext cx="3868500" cy="6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rm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1pPr>
            <a:lvl2pPr marL="914400" lvl="1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 b="1"/>
            </a:lvl2pPr>
            <a:lvl3pPr marL="1371600" lvl="2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1"/>
            </a:lvl3pPr>
            <a:lvl4pPr marL="1828800" lvl="3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4pPr>
            <a:lvl5pPr marL="2286000" lvl="4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5pPr>
            <a:lvl6pPr marL="2743200" lvl="5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6pPr>
            <a:lvl7pPr marL="3200400" lvl="6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7pPr>
            <a:lvl8pPr marL="3657600" lvl="7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8pPr>
            <a:lvl9pPr marL="4114800" lvl="8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1228" name="Google Shape;1228;p53"/>
          <p:cNvSpPr txBox="1">
            <a:spLocks noGrp="1"/>
          </p:cNvSpPr>
          <p:nvPr>
            <p:ph type="body" idx="2"/>
          </p:nvPr>
        </p:nvSpPr>
        <p:spPr>
          <a:xfrm>
            <a:off x="629841" y="1878806"/>
            <a:ext cx="3868500" cy="2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>
            <a:lvl1pPr marL="457200" lvl="0" indent="-3175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marL="914400" lvl="1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marL="1371600" lvl="2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marL="1828800" lvl="3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marL="2286000" lvl="4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marL="2743200" lvl="5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marL="3200400" lvl="6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marL="3657600" lvl="7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marL="4114800" lvl="8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>
            <a:endParaRPr/>
          </a:p>
        </p:txBody>
      </p:sp>
      <p:sp>
        <p:nvSpPr>
          <p:cNvPr id="1229" name="Google Shape;1229;p53"/>
          <p:cNvSpPr txBox="1">
            <a:spLocks noGrp="1"/>
          </p:cNvSpPr>
          <p:nvPr>
            <p:ph type="body" idx="3"/>
          </p:nvPr>
        </p:nvSpPr>
        <p:spPr>
          <a:xfrm>
            <a:off x="4629150" y="1260872"/>
            <a:ext cx="3887400" cy="6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rm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1pPr>
            <a:lvl2pPr marL="914400" lvl="1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 b="1"/>
            </a:lvl2pPr>
            <a:lvl3pPr marL="1371600" lvl="2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1"/>
            </a:lvl3pPr>
            <a:lvl4pPr marL="1828800" lvl="3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4pPr>
            <a:lvl5pPr marL="2286000" lvl="4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5pPr>
            <a:lvl6pPr marL="2743200" lvl="5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6pPr>
            <a:lvl7pPr marL="3200400" lvl="6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7pPr>
            <a:lvl8pPr marL="3657600" lvl="7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8pPr>
            <a:lvl9pPr marL="4114800" lvl="8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1230" name="Google Shape;1230;p53"/>
          <p:cNvSpPr txBox="1">
            <a:spLocks noGrp="1"/>
          </p:cNvSpPr>
          <p:nvPr>
            <p:ph type="body" idx="4"/>
          </p:nvPr>
        </p:nvSpPr>
        <p:spPr>
          <a:xfrm>
            <a:off x="4629150" y="1878806"/>
            <a:ext cx="3887400" cy="2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>
            <a:lvl1pPr marL="457200" lvl="0" indent="-3175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marL="914400" lvl="1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marL="1371600" lvl="2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marL="1828800" lvl="3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marL="2286000" lvl="4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marL="2743200" lvl="5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marL="3200400" lvl="6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marL="3657600" lvl="7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marL="4114800" lvl="8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>
            <a:endParaRPr/>
          </a:p>
        </p:txBody>
      </p:sp>
      <p:sp>
        <p:nvSpPr>
          <p:cNvPr id="1231" name="Google Shape;1231;p53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32" name="Google Shape;1232;p53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53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6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6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328" name="Google Shape;328;p6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329" name="Google Shape;329;p6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30" name="Google Shape;330;p6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59" name="Google Shape;359;p6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60" name="Google Shape;360;p6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seul" type="titleOnly">
  <p:cSld name="TITLE_ONLY">
    <p:spTree>
      <p:nvGrpSpPr>
        <p:cNvPr id="1" name="Shape 1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" name="Google Shape;1235;p54"/>
          <p:cNvSpPr txBox="1">
            <a:spLocks noGrp="1"/>
          </p:cNvSpPr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36" name="Google Shape;1236;p54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37" name="Google Shape;1237;p54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38" name="Google Shape;1238;p54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ide" type="blank">
  <p:cSld name="BLANK"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" name="Google Shape;1240;p55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41" name="Google Shape;1241;p55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42" name="Google Shape;1242;p55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u avec légende" type="objTx">
  <p:cSld name="OBJECT_WITH_CAPTION_TEXT">
    <p:spTree>
      <p:nvGrpSpPr>
        <p:cNvPr id="1" name="Shape 1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4" name="Google Shape;1244;p56"/>
          <p:cNvSpPr txBox="1">
            <a:spLocks noGrp="1"/>
          </p:cNvSpPr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45" name="Google Shape;1245;p56"/>
          <p:cNvSpPr txBox="1">
            <a:spLocks noGrp="1"/>
          </p:cNvSpPr>
          <p:nvPr>
            <p:ph type="body" idx="1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>
            <a:lvl1pPr marL="457200" lvl="0" indent="-3810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marL="914400" lvl="1" indent="-3619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•"/>
              <a:defRPr sz="2100"/>
            </a:lvl2pPr>
            <a:lvl3pPr marL="1371600" lvl="2" indent="-3429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marL="1828800" lvl="3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4pPr>
            <a:lvl5pPr marL="2286000" lvl="4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5pPr>
            <a:lvl6pPr marL="2743200" lvl="5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6pPr>
            <a:lvl7pPr marL="3200400" lvl="6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7pPr>
            <a:lvl8pPr marL="3657600" lvl="7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8pPr>
            <a:lvl9pPr marL="4114800" lvl="8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9pPr>
          </a:lstStyle>
          <a:p>
            <a:endParaRPr/>
          </a:p>
        </p:txBody>
      </p:sp>
      <p:sp>
        <p:nvSpPr>
          <p:cNvPr id="1246" name="Google Shape;1246;p56"/>
          <p:cNvSpPr txBox="1">
            <a:spLocks noGrp="1"/>
          </p:cNvSpPr>
          <p:nvPr>
            <p:ph type="body" idx="2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marL="1371600" lvl="2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marL="2286000" lvl="4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marL="2743200" lvl="5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marL="3200400" lvl="6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marL="3657600" lvl="7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marL="4114800" lvl="8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>
            <a:endParaRPr/>
          </a:p>
        </p:txBody>
      </p:sp>
      <p:sp>
        <p:nvSpPr>
          <p:cNvPr id="1247" name="Google Shape;1247;p56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48" name="Google Shape;1248;p56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49" name="Google Shape;1249;p56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avec légende" type="picTx">
  <p:cSld name="PICTURE_WITH_CAPTION_TEXT">
    <p:spTree>
      <p:nvGrpSpPr>
        <p:cNvPr id="1" name="Shape 1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" name="Google Shape;1251;p57"/>
          <p:cNvSpPr txBox="1">
            <a:spLocks noGrp="1"/>
          </p:cNvSpPr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52" name="Google Shape;1252;p57"/>
          <p:cNvSpPr>
            <a:spLocks noGrp="1"/>
          </p:cNvSpPr>
          <p:nvPr>
            <p:ph type="pic" idx="2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</p:sp>
      <p:sp>
        <p:nvSpPr>
          <p:cNvPr id="1253" name="Google Shape;1253;p57"/>
          <p:cNvSpPr txBox="1">
            <a:spLocks noGrp="1"/>
          </p:cNvSpPr>
          <p:nvPr>
            <p:ph type="body" idx="1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marL="1371600" lvl="2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marL="2286000" lvl="4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marL="2743200" lvl="5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marL="3200400" lvl="6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marL="3657600" lvl="7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marL="4114800" lvl="8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>
            <a:endParaRPr/>
          </a:p>
        </p:txBody>
      </p:sp>
      <p:sp>
        <p:nvSpPr>
          <p:cNvPr id="1254" name="Google Shape;1254;p57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55" name="Google Shape;1255;p57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57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et texte vertical" type="vertTx">
  <p:cSld name="VERTICAL_TEXT">
    <p:spTree>
      <p:nvGrpSpPr>
        <p:cNvPr id="1" name="Shape 1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8" name="Google Shape;1258;p58"/>
          <p:cNvSpPr txBox="1">
            <a:spLocks noGrp="1"/>
          </p:cNvSpPr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59" name="Google Shape;1259;p58"/>
          <p:cNvSpPr txBox="1">
            <a:spLocks noGrp="1"/>
          </p:cNvSpPr>
          <p:nvPr>
            <p:ph type="body" idx="1"/>
          </p:nvPr>
        </p:nvSpPr>
        <p:spPr>
          <a:xfrm rot="5400000">
            <a:off x="2940300" y="-942431"/>
            <a:ext cx="3263400" cy="78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>
            <a:lvl1pPr marL="457200" lvl="0" indent="-3175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marL="914400" lvl="1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marL="1371600" lvl="2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marL="1828800" lvl="3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marL="2286000" lvl="4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marL="2743200" lvl="5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marL="3200400" lvl="6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marL="3657600" lvl="7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marL="4114800" lvl="8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>
            <a:endParaRPr/>
          </a:p>
        </p:txBody>
      </p:sp>
      <p:sp>
        <p:nvSpPr>
          <p:cNvPr id="1260" name="Google Shape;1260;p58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61" name="Google Shape;1261;p58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62" name="Google Shape;1262;p58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vertical et texte" type="vertTitleAndTx">
  <p:cSld name="VERTICAL_TITLE_AND_VERTICAL_TEXT">
    <p:spTree>
      <p:nvGrpSpPr>
        <p:cNvPr id="1" name="Shape 1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" name="Google Shape;1264;p59"/>
          <p:cNvSpPr txBox="1">
            <a:spLocks noGrp="1"/>
          </p:cNvSpPr>
          <p:nvPr>
            <p:ph type="title"/>
          </p:nvPr>
        </p:nvSpPr>
        <p:spPr>
          <a:xfrm rot="5400000">
            <a:off x="5350050" y="1467544"/>
            <a:ext cx="4359000" cy="19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65" name="Google Shape;1265;p59"/>
          <p:cNvSpPr txBox="1">
            <a:spLocks noGrp="1"/>
          </p:cNvSpPr>
          <p:nvPr>
            <p:ph type="body" idx="1"/>
          </p:nvPr>
        </p:nvSpPr>
        <p:spPr>
          <a:xfrm rot="5400000">
            <a:off x="1349475" y="-447056"/>
            <a:ext cx="4359000" cy="580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>
            <a:lvl1pPr marL="457200" lvl="0" indent="-3175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marL="914400" lvl="1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marL="1371600" lvl="2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marL="1828800" lvl="3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marL="2286000" lvl="4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marL="2743200" lvl="5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marL="3200400" lvl="6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marL="3657600" lvl="7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marL="4114800" lvl="8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>
            <a:endParaRPr/>
          </a:p>
        </p:txBody>
      </p:sp>
      <p:sp>
        <p:nvSpPr>
          <p:cNvPr id="1266" name="Google Shape;1266;p59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67" name="Google Shape;1267;p59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68" name="Google Shape;1268;p59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">
    <p:spTree>
      <p:nvGrpSpPr>
        <p:cNvPr id="1" name="Shape 1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" name="Google Shape;1270;p60"/>
          <p:cNvSpPr txBox="1">
            <a:spLocks noGrp="1"/>
          </p:cNvSpPr>
          <p:nvPr>
            <p:ph type="title"/>
          </p:nvPr>
        </p:nvSpPr>
        <p:spPr>
          <a:xfrm>
            <a:off x="592103" y="445294"/>
            <a:ext cx="7989300" cy="53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AB7EA"/>
              </a:buClr>
              <a:buSzPts val="1200"/>
              <a:buFont typeface="Arial Black"/>
              <a:buNone/>
              <a:defRPr sz="2600" b="1" i="0" u="none" strike="noStrike" cap="none">
                <a:solidFill>
                  <a:srgbClr val="1AB7EA"/>
                </a:solidFill>
                <a:latin typeface="Arial Black"/>
                <a:ea typeface="Arial Black"/>
                <a:cs typeface="Arial Black"/>
                <a:sym typeface="Arial Black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Book Antiqua"/>
              <a:buNone/>
              <a:defRPr sz="2100" b="1" i="0" u="none" strike="noStrike" cap="none">
                <a:solidFill>
                  <a:schemeClr val="dk1"/>
                </a:solidFill>
                <a:latin typeface="Book Antiqua"/>
                <a:ea typeface="Book Antiqua"/>
                <a:cs typeface="Book Antiqua"/>
                <a:sym typeface="Book Antiqu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Book Antiqua"/>
              <a:buNone/>
              <a:defRPr sz="2100" b="1" i="0" u="none" strike="noStrike" cap="none">
                <a:solidFill>
                  <a:schemeClr val="dk1"/>
                </a:solidFill>
                <a:latin typeface="Book Antiqua"/>
                <a:ea typeface="Book Antiqua"/>
                <a:cs typeface="Book Antiqua"/>
                <a:sym typeface="Book Antiqu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Book Antiqua"/>
              <a:buNone/>
              <a:defRPr sz="2100" b="1" i="0" u="none" strike="noStrike" cap="none">
                <a:solidFill>
                  <a:schemeClr val="dk1"/>
                </a:solidFill>
                <a:latin typeface="Book Antiqua"/>
                <a:ea typeface="Book Antiqua"/>
                <a:cs typeface="Book Antiqua"/>
                <a:sym typeface="Book Antiqu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Book Antiqua"/>
              <a:buNone/>
              <a:defRPr sz="2100" b="1" i="0" u="none" strike="noStrike" cap="none">
                <a:solidFill>
                  <a:schemeClr val="dk1"/>
                </a:solidFill>
                <a:latin typeface="Book Antiqua"/>
                <a:ea typeface="Book Antiqua"/>
                <a:cs typeface="Book Antiqua"/>
                <a:sym typeface="Book Antiqu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Book Antiqua"/>
              <a:buNone/>
              <a:defRPr sz="2100" b="1" i="0" u="none" strike="noStrike" cap="none">
                <a:solidFill>
                  <a:schemeClr val="dk1"/>
                </a:solidFill>
                <a:latin typeface="Book Antiqua"/>
                <a:ea typeface="Book Antiqua"/>
                <a:cs typeface="Book Antiqua"/>
                <a:sym typeface="Book Antiqu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Book Antiqua"/>
              <a:buNone/>
              <a:defRPr sz="2100" b="1" i="0" u="none" strike="noStrike" cap="none">
                <a:solidFill>
                  <a:schemeClr val="dk1"/>
                </a:solidFill>
                <a:latin typeface="Book Antiqua"/>
                <a:ea typeface="Book Antiqua"/>
                <a:cs typeface="Book Antiqua"/>
                <a:sym typeface="Book Antiqu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Book Antiqua"/>
              <a:buNone/>
              <a:defRPr sz="2100" b="1" i="0" u="none" strike="noStrike" cap="none">
                <a:solidFill>
                  <a:schemeClr val="dk1"/>
                </a:solidFill>
                <a:latin typeface="Book Antiqua"/>
                <a:ea typeface="Book Antiqua"/>
                <a:cs typeface="Book Antiqua"/>
                <a:sym typeface="Book Antiqu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Book Antiqua"/>
              <a:buNone/>
              <a:defRPr sz="2100" b="1" i="0" u="none" strike="noStrike" cap="none">
                <a:solidFill>
                  <a:schemeClr val="dk1"/>
                </a:solidFill>
                <a:latin typeface="Book Antiqua"/>
                <a:ea typeface="Book Antiqua"/>
                <a:cs typeface="Book Antiqua"/>
                <a:sym typeface="Book Antiqua"/>
              </a:defRPr>
            </a:lvl9pPr>
          </a:lstStyle>
          <a:p>
            <a:endParaRPr/>
          </a:p>
        </p:txBody>
      </p:sp>
      <p:sp>
        <p:nvSpPr>
          <p:cNvPr id="1271" name="Google Shape;1271;p60"/>
          <p:cNvSpPr txBox="1">
            <a:spLocks noGrp="1"/>
          </p:cNvSpPr>
          <p:nvPr>
            <p:ph type="body" idx="1"/>
          </p:nvPr>
        </p:nvSpPr>
        <p:spPr>
          <a:xfrm>
            <a:off x="592015" y="1202531"/>
            <a:ext cx="79893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marR="0" lvl="0" indent="-3746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B8D"/>
              </a:buClr>
              <a:buSzPts val="2300"/>
              <a:buFont typeface="Arial"/>
              <a:buChar char="•"/>
              <a:defRPr sz="2300" b="0" i="0" u="none" strike="noStrike" cap="none">
                <a:solidFill>
                  <a:srgbClr val="004B8D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492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B8D"/>
              </a:buClr>
              <a:buSzPts val="1900"/>
              <a:buFont typeface="Arial"/>
              <a:buChar char="•"/>
              <a:defRPr sz="1900" b="0" i="0" u="none" strike="noStrike" cap="none">
                <a:solidFill>
                  <a:srgbClr val="004B8D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30200" algn="l" rtl="0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B1F65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rgbClr val="004B8D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28600" algn="l" rtl="0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400" b="0" i="0" u="none" strike="noStrike" cap="none">
                <a:solidFill>
                  <a:schemeClr val="dk1"/>
                </a:solidFill>
                <a:latin typeface="Book Antiqua"/>
                <a:ea typeface="Book Antiqua"/>
                <a:cs typeface="Book Antiqua"/>
                <a:sym typeface="Book Antiqua"/>
              </a:defRPr>
            </a:lvl4pPr>
            <a:lvl5pPr marL="2286000" marR="0" lvl="4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400" b="0" i="0" u="none" strike="noStrike" cap="none">
                <a:solidFill>
                  <a:schemeClr val="dk1"/>
                </a:solidFill>
                <a:latin typeface="Book Antiqua"/>
                <a:ea typeface="Book Antiqua"/>
                <a:cs typeface="Book Antiqua"/>
                <a:sym typeface="Book Antiqua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4B8D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rgbClr val="004B8D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400" b="0" i="0" u="none" strike="noStrike" cap="none">
                <a:solidFill>
                  <a:schemeClr val="dk1"/>
                </a:solidFill>
                <a:latin typeface="Book Antiqua"/>
                <a:ea typeface="Book Antiqua"/>
                <a:cs typeface="Book Antiqua"/>
                <a:sym typeface="Book Antiqua"/>
              </a:defRPr>
            </a:lvl7pPr>
            <a:lvl8pPr marL="3657600" marR="0" lvl="7" indent="-228600" algn="l" rtl="0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400" b="0" i="0" u="none" strike="noStrike" cap="none">
                <a:solidFill>
                  <a:schemeClr val="dk1"/>
                </a:solidFill>
                <a:latin typeface="Book Antiqua"/>
                <a:ea typeface="Book Antiqua"/>
                <a:cs typeface="Book Antiqua"/>
                <a:sym typeface="Book Antiqua"/>
              </a:defRPr>
            </a:lvl8pPr>
            <a:lvl9pPr marL="4114800" marR="0" lvl="8" indent="-228600" algn="l" rtl="0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dk1"/>
              </a:buClr>
              <a:buSzPts val="1200"/>
              <a:buNone/>
              <a:defRPr sz="1400" b="0" i="0" u="none" strike="noStrike" cap="none">
                <a:solidFill>
                  <a:schemeClr val="dk1"/>
                </a:solidFill>
                <a:latin typeface="Book Antiqua"/>
                <a:ea typeface="Book Antiqua"/>
                <a:cs typeface="Book Antiqua"/>
                <a:sym typeface="Book Antiqua"/>
              </a:defRPr>
            </a:lvl9pPr>
          </a:lstStyle>
          <a:p>
            <a:endParaRPr/>
          </a:p>
        </p:txBody>
      </p:sp>
      <p:sp>
        <p:nvSpPr>
          <p:cNvPr id="1272" name="Google Shape;1272;p60"/>
          <p:cNvSpPr txBox="1">
            <a:spLocks noGrp="1"/>
          </p:cNvSpPr>
          <p:nvPr>
            <p:ph type="sldNum" idx="12"/>
          </p:nvPr>
        </p:nvSpPr>
        <p:spPr>
          <a:xfrm>
            <a:off x="8556784" y="4749850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r" rtl="0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00"/>
              <a:buFont typeface="Arial"/>
              <a:buNone/>
              <a:defRPr sz="1100" b="0" i="0" u="none" strike="noStrike" cap="none">
                <a:solidFill>
                  <a:srgbClr val="004B8D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00"/>
              <a:buFont typeface="Arial"/>
              <a:buNone/>
              <a:defRPr sz="1100" b="0" i="0" u="none" strike="noStrike" cap="none">
                <a:solidFill>
                  <a:srgbClr val="004B8D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00"/>
              <a:buFont typeface="Arial"/>
              <a:buNone/>
              <a:defRPr sz="1100" b="0" i="0" u="none" strike="noStrike" cap="none">
                <a:solidFill>
                  <a:srgbClr val="004B8D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00"/>
              <a:buFont typeface="Arial"/>
              <a:buNone/>
              <a:defRPr sz="1100" b="0" i="0" u="none" strike="noStrike" cap="none">
                <a:solidFill>
                  <a:srgbClr val="004B8D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00"/>
              <a:buFont typeface="Arial"/>
              <a:buNone/>
              <a:defRPr sz="1100" b="0" i="0" u="none" strike="noStrike" cap="none">
                <a:solidFill>
                  <a:srgbClr val="004B8D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00"/>
              <a:buFont typeface="Arial"/>
              <a:buNone/>
              <a:defRPr sz="1100" b="0" i="0" u="none" strike="noStrike" cap="none">
                <a:solidFill>
                  <a:srgbClr val="004B8D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00"/>
              <a:buFont typeface="Arial"/>
              <a:buNone/>
              <a:defRPr sz="1100" b="0" i="0" u="none" strike="noStrike" cap="none">
                <a:solidFill>
                  <a:srgbClr val="004B8D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00"/>
              <a:buFont typeface="Arial"/>
              <a:buNone/>
              <a:defRPr sz="1100" b="0" i="0" u="none" strike="noStrike" cap="none">
                <a:solidFill>
                  <a:srgbClr val="004B8D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00"/>
              <a:buFont typeface="Arial"/>
              <a:buNone/>
              <a:defRPr sz="1100" b="0" i="0" u="none" strike="noStrike" cap="none">
                <a:solidFill>
                  <a:srgbClr val="004B8D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" name="Google Shape;362;p7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63" name="Google Shape;363;p7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4" name="Google Shape;364;p7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5" name="Google Shape;365;p7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366" name="Google Shape;366;p7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67" name="Google Shape;367;p7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96" name="Google Shape;396;p7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97" name="Google Shape;397;p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" name="Google Shape;399;p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400" name="Google Shape;400;p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401" name="Google Shape;401;p8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8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8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8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8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8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8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8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8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8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8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30" name="Google Shape;430;p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31" name="Google Shape;431;p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9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434" name="Google Shape;434;p9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5" name="Google Shape;435;p9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6" name="Google Shape;436;p9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7" name="Google Shape;437;p9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8" name="Google Shape;438;p9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9" name="Google Shape;439;p9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0" name="Google Shape;440;p9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1" name="Google Shape;441;p9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2" name="Google Shape;442;p9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3" name="Google Shape;443;p9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4" name="Google Shape;444;p9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5" name="Google Shape;445;p9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6" name="Google Shape;446;p9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7" name="Google Shape;447;p9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8" name="Google Shape;448;p9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9" name="Google Shape;449;p9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0" name="Google Shape;450;p9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1" name="Google Shape;451;p9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2" name="Google Shape;452;p9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3" name="Google Shape;453;p9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4" name="Google Shape;454;p9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5" name="Google Shape;455;p9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6" name="Google Shape;456;p9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7" name="Google Shape;457;p9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8" name="Google Shape;458;p9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9" name="Google Shape;459;p9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0" name="Google Shape;460;p9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1" name="Google Shape;461;p9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2" name="Google Shape;462;p9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3" name="Google Shape;463;p9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4" name="Google Shape;464;p9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5" name="Google Shape;465;p9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6" name="Google Shape;466;p9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7" name="Google Shape;467;p9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8" name="Google Shape;468;p9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9" name="Google Shape;469;p9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0" name="Google Shape;470;p9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1" name="Google Shape;471;p9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2" name="Google Shape;472;p9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3" name="Google Shape;473;p9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4" name="Google Shape;474;p9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5" name="Google Shape;475;p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10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8" name="Google Shape;478;p10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9" name="Google Shape;479;p10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0" name="Google Shape;480;p10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1" name="Google Shape;481;p10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2" name="Google Shape;482;p10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3" name="Google Shape;483;p10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4" name="Google Shape;484;p10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5" name="Google Shape;485;p10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6" name="Google Shape;486;p10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7" name="Google Shape;487;p10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8" name="Google Shape;488;p10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9" name="Google Shape;489;p10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0" name="Google Shape;490;p10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1" name="Google Shape;491;p10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2" name="Google Shape;492;p10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3" name="Google Shape;493;p10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4" name="Google Shape;494;p10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5" name="Google Shape;495;p10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6" name="Google Shape;496;p10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7" name="Google Shape;497;p10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8" name="Google Shape;498;p10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9" name="Google Shape;499;p10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0" name="Google Shape;500;p10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1" name="Google Shape;501;p10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2" name="Google Shape;502;p10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3" name="Google Shape;503;p10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4" name="Google Shape;504;p10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5" name="Google Shape;505;p10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6" name="Google Shape;506;p10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7" name="Google Shape;507;p10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8" name="Google Shape;508;p10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9" name="Google Shape;509;p10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0" name="Google Shape;510;p10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1" name="Google Shape;511;p10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2" name="Google Shape;512;p10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3" name="Google Shape;513;p10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4" name="Google Shape;514;p10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5" name="Google Shape;515;p10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6" name="Google Shape;516;p10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7" name="Google Shape;517;p10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8" name="Google Shape;518;p1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37.xml"/><Relationship Id="rId18" Type="http://schemas.openxmlformats.org/officeDocument/2006/relationships/slideLayout" Target="../slideLayouts/slideLayout42.xml"/><Relationship Id="rId3" Type="http://schemas.openxmlformats.org/officeDocument/2006/relationships/slideLayout" Target="../slideLayouts/slideLayout27.xml"/><Relationship Id="rId21" Type="http://schemas.openxmlformats.org/officeDocument/2006/relationships/theme" Target="../theme/theme3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17" Type="http://schemas.openxmlformats.org/officeDocument/2006/relationships/slideLayout" Target="../slideLayouts/slideLayout41.xml"/><Relationship Id="rId2" Type="http://schemas.openxmlformats.org/officeDocument/2006/relationships/slideLayout" Target="../slideLayouts/slideLayout26.xml"/><Relationship Id="rId16" Type="http://schemas.openxmlformats.org/officeDocument/2006/relationships/slideLayout" Target="../slideLayouts/slideLayout40.xml"/><Relationship Id="rId20" Type="http://schemas.openxmlformats.org/officeDocument/2006/relationships/slideLayout" Target="../slideLayouts/slideLayout44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34.xml"/><Relationship Id="rId19" Type="http://schemas.openxmlformats.org/officeDocument/2006/relationships/slideLayout" Target="../slideLayouts/slideLayout43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Relationship Id="rId14" Type="http://schemas.openxmlformats.org/officeDocument/2006/relationships/slideLayout" Target="../slideLayouts/slideLayout38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56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6;p1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7" name="Google Shape;7;p1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8;p1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9;p1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0;p1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1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1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1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1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1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1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1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1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1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1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1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1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1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1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1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1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1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1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1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1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1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1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1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1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1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1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1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1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1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1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1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1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1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1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1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1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1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1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1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1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1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1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1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1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1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1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1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1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1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1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1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1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1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1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1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1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1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1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1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1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1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1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1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1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1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1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1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1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1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1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1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1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1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1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1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1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1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1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1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1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1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1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1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1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1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1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1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1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1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1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1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1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1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1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1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1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1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1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1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1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1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1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1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1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1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1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1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1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1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1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1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1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1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1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1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1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1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1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1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1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1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1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1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1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1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1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1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1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1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1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1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1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1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1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1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1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1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1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" name="Google Shape;158;p1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159" name="Google Shape;159;p1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160" name="Google Shape;160;p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" name="Google Shape;542;p15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Viga"/>
              <a:buNone/>
              <a:defRPr sz="2800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43" name="Google Shape;543;p15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Ubuntu"/>
              <a:buChar char="●"/>
              <a:defRPr sz="1800"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●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●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44" name="Google Shape;544;p1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buNone/>
              <a:defRPr sz="1000">
                <a:solidFill>
                  <a:schemeClr val="dk2"/>
                </a:solidFill>
              </a:defRPr>
            </a:lvl1pPr>
            <a:lvl2pPr lvl="1" algn="r" rtl="0">
              <a:buNone/>
              <a:defRPr sz="1000">
                <a:solidFill>
                  <a:schemeClr val="dk2"/>
                </a:solidFill>
              </a:defRPr>
            </a:lvl2pPr>
            <a:lvl3pPr lvl="2" algn="r" rtl="0">
              <a:buNone/>
              <a:defRPr sz="1000">
                <a:solidFill>
                  <a:schemeClr val="dk2"/>
                </a:solidFill>
              </a:defRPr>
            </a:lvl3pPr>
            <a:lvl4pPr lvl="3" algn="r" rtl="0">
              <a:buNone/>
              <a:defRPr sz="1000">
                <a:solidFill>
                  <a:schemeClr val="dk2"/>
                </a:solidFill>
              </a:defRPr>
            </a:lvl4pPr>
            <a:lvl5pPr lvl="4" algn="r" rtl="0">
              <a:buNone/>
              <a:defRPr sz="1000">
                <a:solidFill>
                  <a:schemeClr val="dk2"/>
                </a:solidFill>
              </a:defRPr>
            </a:lvl5pPr>
            <a:lvl6pPr lvl="5" algn="r" rtl="0">
              <a:buNone/>
              <a:defRPr sz="1000">
                <a:solidFill>
                  <a:schemeClr val="dk2"/>
                </a:solidFill>
              </a:defRPr>
            </a:lvl6pPr>
            <a:lvl7pPr lvl="6" algn="r" rtl="0">
              <a:buNone/>
              <a:defRPr sz="1000">
                <a:solidFill>
                  <a:schemeClr val="dk2"/>
                </a:solidFill>
              </a:defRPr>
            </a:lvl7pPr>
            <a:lvl8pPr lvl="7" algn="r" rtl="0">
              <a:buNone/>
              <a:defRPr sz="1000">
                <a:solidFill>
                  <a:schemeClr val="dk2"/>
                </a:solidFill>
              </a:defRPr>
            </a:lvl8pPr>
            <a:lvl9pPr lvl="8" algn="r" rtl="0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7" name="Google Shape;587;p27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588" name="Google Shape;588;p27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7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7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7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7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7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7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7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7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7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7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7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7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7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7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7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7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7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7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7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7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7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7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7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7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7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7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7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7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7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7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7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7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7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7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7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7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7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7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7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7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7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7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7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7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7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7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7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7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7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7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7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7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7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7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7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7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7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7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7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7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7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7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7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7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7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7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7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7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7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7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7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7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7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7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7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7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7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7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7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7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7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7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7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7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7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7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7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7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7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7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7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9" name="Google Shape;739;p27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740" name="Google Shape;740;p27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741" name="Google Shape;741;p2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2" r:id="rId1"/>
    <p:sldLayoutId id="2147483673" r:id="rId2"/>
    <p:sldLayoutId id="214748367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  <p:sldLayoutId id="2147483682" r:id="rId11"/>
    <p:sldLayoutId id="2147483683" r:id="rId12"/>
    <p:sldLayoutId id="2147483684" r:id="rId13"/>
    <p:sldLayoutId id="2147483685" r:id="rId14"/>
    <p:sldLayoutId id="2147483686" r:id="rId15"/>
    <p:sldLayoutId id="2147483687" r:id="rId16"/>
    <p:sldLayoutId id="2147483688" r:id="rId17"/>
    <p:sldLayoutId id="2147483689" r:id="rId18"/>
    <p:sldLayoutId id="2147483690" r:id="rId19"/>
    <p:sldLayoutId id="2147483691" r:id="rId2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48"/>
          <p:cNvSpPr txBox="1">
            <a:spLocks noGrp="1"/>
          </p:cNvSpPr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Calibri"/>
              <a:buNone/>
              <a:defRPr sz="33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96" name="Google Shape;1196;p48"/>
          <p:cNvSpPr txBox="1">
            <a:spLocks noGrp="1"/>
          </p:cNvSpPr>
          <p:nvPr>
            <p:ph type="body" idx="1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>
            <a:lvl1pPr marL="457200" marR="0" lvl="0" indent="-36195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  <a:defRPr sz="21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429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175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97" name="Google Shape;1197;p48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98" name="Google Shape;1198;p48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99" name="Google Shape;1199;p48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695" r:id="rId4"/>
    <p:sldLayoutId id="2147483696" r:id="rId5"/>
    <p:sldLayoutId id="2147483697" r:id="rId6"/>
    <p:sldLayoutId id="2147483698" r:id="rId7"/>
    <p:sldLayoutId id="2147483699" r:id="rId8"/>
    <p:sldLayoutId id="2147483700" r:id="rId9"/>
    <p:sldLayoutId id="2147483701" r:id="rId10"/>
    <p:sldLayoutId id="2147483702" r:id="rId11"/>
    <p:sldLayoutId id="2147483703" r:id="rId1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3.xml"/><Relationship Id="rId4" Type="http://schemas.openxmlformats.org/officeDocument/2006/relationships/hyperlink" Target="https://bit.ly/mst5nov21" TargetMode="Externa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hyperlink" Target="https://youtu.be/fp65_YS65hU" TargetMode="External"/><Relationship Id="rId13" Type="http://schemas.openxmlformats.org/officeDocument/2006/relationships/image" Target="../media/image25.png"/><Relationship Id="rId3" Type="http://schemas.openxmlformats.org/officeDocument/2006/relationships/hyperlink" Target="https://drive.google.com/open?id=1IcvKlt57EsNvC5KE6T46iZ-kvyBSFPy0" TargetMode="External"/><Relationship Id="rId7" Type="http://schemas.openxmlformats.org/officeDocument/2006/relationships/hyperlink" Target="https://youtu.be/g-8OtOj9hDA" TargetMode="External"/><Relationship Id="rId12" Type="http://schemas.openxmlformats.org/officeDocument/2006/relationships/image" Target="../media/image2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.xml"/><Relationship Id="rId6" Type="http://schemas.openxmlformats.org/officeDocument/2006/relationships/hyperlink" Target="https://youtu.be/mlqd1xlVn-I" TargetMode="External"/><Relationship Id="rId11" Type="http://schemas.openxmlformats.org/officeDocument/2006/relationships/image" Target="../media/image23.png"/><Relationship Id="rId5" Type="http://schemas.openxmlformats.org/officeDocument/2006/relationships/hyperlink" Target="https://youtu.be/UmrYvGTJ8EU" TargetMode="External"/><Relationship Id="rId10" Type="http://schemas.openxmlformats.org/officeDocument/2006/relationships/image" Target="../media/image22.png"/><Relationship Id="rId4" Type="http://schemas.openxmlformats.org/officeDocument/2006/relationships/hyperlink" Target="https://drive.google.com/open?id=12MC_rghQ9RNAWrfMeCAMFJH9kKUxx1M2" TargetMode="External"/><Relationship Id="rId9" Type="http://schemas.openxmlformats.org/officeDocument/2006/relationships/image" Target="../media/image21.png"/><Relationship Id="rId14" Type="http://schemas.openxmlformats.org/officeDocument/2006/relationships/image" Target="../media/image26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hyperlink" Target="http://somup.com/cYeD24hmcD" TargetMode="External"/><Relationship Id="rId7" Type="http://schemas.openxmlformats.org/officeDocument/2006/relationships/hyperlink" Target="https://youtu.be/FwqddZjDF3A" TargetMode="External"/><Relationship Id="rId12" Type="http://schemas.openxmlformats.org/officeDocument/2006/relationships/image" Target="../media/image3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Relationship Id="rId6" Type="http://schemas.openxmlformats.org/officeDocument/2006/relationships/hyperlink" Target="https://youtu.be/E7Ur-WyqZDI" TargetMode="External"/><Relationship Id="rId11" Type="http://schemas.openxmlformats.org/officeDocument/2006/relationships/image" Target="../media/image30.png"/><Relationship Id="rId5" Type="http://schemas.openxmlformats.org/officeDocument/2006/relationships/hyperlink" Target="https://youtu.be/u0bBeXQqDww" TargetMode="External"/><Relationship Id="rId10" Type="http://schemas.openxmlformats.org/officeDocument/2006/relationships/image" Target="../media/image29.png"/><Relationship Id="rId4" Type="http://schemas.openxmlformats.org/officeDocument/2006/relationships/hyperlink" Target="https://youtu.be/UECBiRelnEk" TargetMode="External"/><Relationship Id="rId9" Type="http://schemas.openxmlformats.org/officeDocument/2006/relationships/image" Target="../media/image2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Relationship Id="rId4" Type="http://schemas.openxmlformats.org/officeDocument/2006/relationships/hyperlink" Target="https://scratch.mit.edu/projects/298029557" TargetMode="Externa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hyperlink" Target="https://scratch.mit.edu/projects/189233210" TargetMode="External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34.png"/><Relationship Id="rId9" Type="http://schemas.openxmlformats.org/officeDocument/2006/relationships/image" Target="../media/image3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191389999" TargetMode="Externa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40.png"/><Relationship Id="rId4" Type="http://schemas.openxmlformats.org/officeDocument/2006/relationships/image" Target="../media/image41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gi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40.png"/><Relationship Id="rId4" Type="http://schemas.openxmlformats.org/officeDocument/2006/relationships/hyperlink" Target="https://scratch.mit.edu/projects/254220533/editor/" TargetMode="Externa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hyperlink" Target="https://padlet.com/rioux_stephanie/scratch" TargetMode="External"/><Relationship Id="rId3" Type="http://schemas.openxmlformats.org/officeDocument/2006/relationships/hyperlink" Target="https://campus.recit.qc.ca/course/view.php?id=16" TargetMode="External"/><Relationship Id="rId7" Type="http://schemas.openxmlformats.org/officeDocument/2006/relationships/hyperlink" Target="https://padlet.com/sonya_fiset/kml29hq5sgsx" TargetMode="Externa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6" Type="http://schemas.openxmlformats.org/officeDocument/2006/relationships/hyperlink" Target="https://padlet.com/sonya_fiset/scratchjr" TargetMode="External"/><Relationship Id="rId11" Type="http://schemas.openxmlformats.org/officeDocument/2006/relationships/image" Target="../media/image5.png"/><Relationship Id="rId5" Type="http://schemas.openxmlformats.org/officeDocument/2006/relationships/hyperlink" Target="https://campus.recit.qc.ca/math%c3%a9matique-science-et-technologie/scratchmathematique1" TargetMode="External"/><Relationship Id="rId10" Type="http://schemas.openxmlformats.org/officeDocument/2006/relationships/image" Target="../media/image4.png"/><Relationship Id="rId4" Type="http://schemas.openxmlformats.org/officeDocument/2006/relationships/hyperlink" Target="https://campus.recit.qc.ca/math%c3%a9matique-science-et-technologie/scratchpremierspas" TargetMode="External"/><Relationship Id="rId9" Type="http://schemas.openxmlformats.org/officeDocument/2006/relationships/image" Target="../media/image4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" TargetMode="Externa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43.png"/><Relationship Id="rId4" Type="http://schemas.openxmlformats.org/officeDocument/2006/relationships/hyperlink" Target="http://recitmst.qc.ca/ecv-zoom" TargetMode="Externa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2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.png"/><Relationship Id="rId11" Type="http://schemas.openxmlformats.org/officeDocument/2006/relationships/hyperlink" Target="https://docs.google.com/presentation/d/1wiSbxz9VIvo8ZIhtMWImhZBBebvkSJ3jm3gj-cxozW8/edit?usp=sharing" TargetMode="External"/><Relationship Id="rId5" Type="http://schemas.openxmlformats.org/officeDocument/2006/relationships/hyperlink" Target="https://recitmst.qc.ca/" TargetMode="External"/><Relationship Id="rId10" Type="http://schemas.openxmlformats.org/officeDocument/2006/relationships/hyperlink" Target="mailto:equipe@recitmst.qc.ca" TargetMode="External"/><Relationship Id="rId4" Type="http://schemas.openxmlformats.org/officeDocument/2006/relationships/hyperlink" Target="https://bit.ly/mst5nov21" TargetMode="External"/><Relationship Id="rId9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" TargetMode="Externa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44.png"/><Relationship Id="rId5" Type="http://schemas.openxmlformats.org/officeDocument/2006/relationships/hyperlink" Target="https://campus.recit.qc.ca/mod/page/view.php?id=11976" TargetMode="External"/><Relationship Id="rId4" Type="http://schemas.openxmlformats.org/officeDocument/2006/relationships/hyperlink" Target="https://campus.recit.qc.ca/course/view.php?id=177" TargetMode="Externa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hyperlink" Target="https://bit.ly/jne2021-d7" TargetMode="External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5.xml"/><Relationship Id="rId6" Type="http://schemas.openxmlformats.org/officeDocument/2006/relationships/image" Target="../media/image48.png"/><Relationship Id="rId11" Type="http://schemas.openxmlformats.org/officeDocument/2006/relationships/image" Target="../media/image51.png"/><Relationship Id="rId5" Type="http://schemas.openxmlformats.org/officeDocument/2006/relationships/image" Target="../media/image47.png"/><Relationship Id="rId10" Type="http://schemas.openxmlformats.org/officeDocument/2006/relationships/image" Target="../media/image50.png"/><Relationship Id="rId4" Type="http://schemas.openxmlformats.org/officeDocument/2006/relationships/image" Target="../media/image46.png"/><Relationship Id="rId9" Type="http://schemas.openxmlformats.org/officeDocument/2006/relationships/hyperlink" Target="https://bit.ly/jne2021-d6" TargetMode="Externa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hyperlink" Target="http://creativecommons.org/licenses/by-nc-sa/4.0/" TargetMode="External"/><Relationship Id="rId3" Type="http://schemas.openxmlformats.org/officeDocument/2006/relationships/image" Target="../media/image52.png"/><Relationship Id="rId7" Type="http://schemas.openxmlformats.org/officeDocument/2006/relationships/hyperlink" Target="https://www.youtube.com/channel/UC7IcadI_rZFwso9N81PYqFg" TargetMode="Externa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9.xml"/><Relationship Id="rId6" Type="http://schemas.openxmlformats.org/officeDocument/2006/relationships/hyperlink" Target="https://twitter.com/recitmst" TargetMode="External"/><Relationship Id="rId5" Type="http://schemas.openxmlformats.org/officeDocument/2006/relationships/hyperlink" Target="https://www.facebook.com/RECITMST2020/" TargetMode="External"/><Relationship Id="rId4" Type="http://schemas.openxmlformats.org/officeDocument/2006/relationships/hyperlink" Target="mailto:equipe@recitmst.qc.ca" TargetMode="External"/><Relationship Id="rId9" Type="http://schemas.openxmlformats.org/officeDocument/2006/relationships/image" Target="../media/image5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7" Type="http://schemas.openxmlformats.org/officeDocument/2006/relationships/image" Target="../media/image58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hyperlink" Target="https://bit.ly/mst5nov21" TargetMode="External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hyperlink" Target="https://docs.google.com/presentation/d/1wiSbxz9VIvo8ZIhtMWImhZBBebvkSJ3jm3gj-cxozW8/edit?usp=sharing" TargetMode="External"/><Relationship Id="rId5" Type="http://schemas.openxmlformats.org/officeDocument/2006/relationships/hyperlink" Target="mailto:equipe@recitmst.qc.ca" TargetMode="External"/><Relationship Id="rId4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dossiers-thematiques/plan-daction-numerique/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hyperlink" Target="http://www.education.gouv.qc.ca/dossiers-thematiques/plan-daction-numerique/programmation-informatique/" TargetMode="External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hyperlink" Target="http://www.education.gouv.qc.ca/fileadmin/site_web/documents/ministere/Usage-pedagogique-programmation-informatique.pdf" TargetMode="Externa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fileadmin/site_web/documents/ministere/Cadre-reference-competence-num.pdf" TargetMode="External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://recitmst.qc.ca/blockly/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6" Type="http://schemas.openxmlformats.org/officeDocument/2006/relationships/hyperlink" Target="https://scratch.mit.edu/" TargetMode="External"/><Relationship Id="rId5" Type="http://schemas.openxmlformats.org/officeDocument/2006/relationships/hyperlink" Target="https://www.scratchjr.org/" TargetMode="External"/><Relationship Id="rId4" Type="http://schemas.openxmlformats.org/officeDocument/2006/relationships/hyperlink" Target="http://code.org/" TargetMode="Externa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Relationship Id="rId5" Type="http://schemas.openxmlformats.org/officeDocument/2006/relationships/hyperlink" Target="https://padlet.com/sonya_fiset/progCSC" TargetMode="External"/><Relationship Id="rId4" Type="http://schemas.openxmlformats.org/officeDocument/2006/relationships/image" Target="../media/image2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" name="Google Shape;1277;p6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</a:t>
            </a:fld>
            <a:endParaRPr/>
          </a:p>
        </p:txBody>
      </p:sp>
      <p:pic>
        <p:nvPicPr>
          <p:cNvPr id="1278" name="Google Shape;1278;p6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42325" y="0"/>
            <a:ext cx="9186326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79" name="Google Shape;1279;p61"/>
          <p:cNvSpPr txBox="1"/>
          <p:nvPr/>
        </p:nvSpPr>
        <p:spPr>
          <a:xfrm>
            <a:off x="407400" y="3295175"/>
            <a:ext cx="43632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3000" b="1" u="sng">
                <a:solidFill>
                  <a:srgbClr val="FFAB40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bit.ly/mst5nov21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" name="Google Shape;1369;p70"/>
          <p:cNvSpPr txBox="1">
            <a:spLocks noGrp="1"/>
          </p:cNvSpPr>
          <p:nvPr>
            <p:ph type="body" idx="1"/>
          </p:nvPr>
        </p:nvSpPr>
        <p:spPr>
          <a:xfrm>
            <a:off x="245200" y="158569"/>
            <a:ext cx="8349900" cy="462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Apprendre en mathématique</a:t>
            </a:r>
            <a:r>
              <a:rPr lang="en" sz="3600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3600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4572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0069BF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Lire, compter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3"/>
              </a:rPr>
              <a:t> 1-2-3</a:t>
            </a:r>
            <a:r>
              <a:rPr lang="en" sz="1800" b="0">
                <a:solidFill>
                  <a:schemeClr val="dk1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 			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4"/>
              </a:rPr>
              <a:t>Tables +</a:t>
            </a:r>
            <a:r>
              <a:rPr lang="en"/>
              <a:t>   			    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5"/>
              </a:rPr>
              <a:t>Se repérer</a:t>
            </a:r>
            <a:endParaRPr sz="1800" b="0">
              <a:solidFill>
                <a:schemeClr val="dk1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solidFill>
                <a:schemeClr val="dk1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45720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6"/>
              </a:rPr>
              <a:t>Compter par bonds</a:t>
            </a:r>
            <a:r>
              <a:rPr lang="en"/>
              <a:t>		</a:t>
            </a:r>
            <a:r>
              <a:rPr lang="en"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	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7"/>
              </a:rPr>
              <a:t>Mesurer</a:t>
            </a:r>
            <a:r>
              <a:rPr lang="en"/>
              <a:t>		</a:t>
            </a:r>
            <a:r>
              <a:rPr lang="en"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			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8"/>
              </a:rPr>
              <a:t>Carré</a:t>
            </a:r>
            <a:endParaRPr sz="1800" b="0">
              <a:solidFill>
                <a:schemeClr val="dk1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70" name="Google Shape;1370;p70">
            <a:hlinkClick r:id="rId3"/>
          </p:cNvPr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3890988" y="1378362"/>
            <a:ext cx="1058325" cy="7969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1" name="Google Shape;1371;p70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3980725" y="3699750"/>
            <a:ext cx="1127595" cy="821719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2" name="Google Shape;1372;p70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949725" y="1319538"/>
            <a:ext cx="1058325" cy="79695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3" name="Google Shape;1373;p70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6563025" y="1338213"/>
            <a:ext cx="1058325" cy="759604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4" name="Google Shape;1374;p70"/>
          <p:cNvPicPr preferRelativeResize="0"/>
          <p:nvPr/>
        </p:nvPicPr>
        <p:blipFill>
          <a:blip r:embed="rId13">
            <a:alphaModFix/>
          </a:blip>
          <a:stretch>
            <a:fillRect/>
          </a:stretch>
        </p:blipFill>
        <p:spPr>
          <a:xfrm>
            <a:off x="978725" y="3656351"/>
            <a:ext cx="1058325" cy="8217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5" name="Google Shape;1375;p70"/>
          <p:cNvPicPr preferRelativeResize="0"/>
          <p:nvPr/>
        </p:nvPicPr>
        <p:blipFill>
          <a:blip r:embed="rId14">
            <a:alphaModFix/>
          </a:blip>
          <a:stretch>
            <a:fillRect/>
          </a:stretch>
        </p:blipFill>
        <p:spPr>
          <a:xfrm>
            <a:off x="6059375" y="3539250"/>
            <a:ext cx="2134725" cy="15197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" name="Google Shape;1380;p71"/>
          <p:cNvSpPr txBox="1">
            <a:spLocks noGrp="1"/>
          </p:cNvSpPr>
          <p:nvPr>
            <p:ph type="body" idx="1"/>
          </p:nvPr>
        </p:nvSpPr>
        <p:spPr>
          <a:xfrm>
            <a:off x="659000" y="158575"/>
            <a:ext cx="5810100" cy="479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Créer des histoires </a:t>
            </a:r>
            <a:endParaRPr sz="36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-Parler avec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modification de la taille</a:t>
            </a: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 d’un lutin  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-Faire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apparaître </a:t>
            </a: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et/ou disparaître le lutin et modifier l’arrière-plan 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-Parler à l’aide d’un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message</a:t>
            </a: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 pour animer deux lutins 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-Commencer un programme en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6"/>
              </a:rPr>
              <a:t>touchant</a:t>
            </a: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 un lutin par exemple pour choisir une réponse 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-Illustrer un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7"/>
              </a:rPr>
              <a:t>abécédaire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81" name="Google Shape;1381;p71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7383425" y="1420669"/>
            <a:ext cx="1118287" cy="81915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82" name="Google Shape;1382;p71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5948975" y="781106"/>
            <a:ext cx="1118287" cy="8398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83" name="Google Shape;1383;p71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6329975" y="2477684"/>
            <a:ext cx="1118288" cy="80479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84" name="Google Shape;1384;p71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3984099" y="3967498"/>
            <a:ext cx="1587250" cy="1080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85" name="Google Shape;1385;p71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7318769" y="3409547"/>
            <a:ext cx="1144411" cy="8398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" name="Google Shape;1390;p72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12</a:t>
            </a:fld>
            <a:endParaRPr/>
          </a:p>
        </p:txBody>
      </p:sp>
      <p:sp>
        <p:nvSpPr>
          <p:cNvPr id="1391" name="Google Shape;1391;p72"/>
          <p:cNvSpPr txBox="1"/>
          <p:nvPr/>
        </p:nvSpPr>
        <p:spPr>
          <a:xfrm>
            <a:off x="198475" y="223225"/>
            <a:ext cx="34152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Scratch</a:t>
            </a:r>
            <a:endParaRPr sz="48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92" name="Google Shape;1392;p7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883407" y="70825"/>
            <a:ext cx="1104243" cy="923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93" name="Google Shape;1393;p7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990418" y="983025"/>
            <a:ext cx="7841270" cy="42082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8" name="Google Shape;1398;p73"/>
          <p:cNvSpPr txBox="1"/>
          <p:nvPr/>
        </p:nvSpPr>
        <p:spPr>
          <a:xfrm>
            <a:off x="373025" y="1735050"/>
            <a:ext cx="8545200" cy="31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1-Choisir un personnage (Sprite)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2-Animation avec un changement de costume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3-Choix d’un arrière-plan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4-Déplacement 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5-Écrire un dialogue 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6-Ajouter le bloc « Son » pour ajouter du bruit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99" name="Google Shape;1399;p7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363650" y="219525"/>
            <a:ext cx="2554575" cy="1885982"/>
          </a:xfrm>
          <a:prstGeom prst="rect">
            <a:avLst/>
          </a:prstGeom>
          <a:noFill/>
          <a:ln>
            <a:noFill/>
          </a:ln>
        </p:spPr>
      </p:pic>
      <p:sp>
        <p:nvSpPr>
          <p:cNvPr id="1400" name="Google Shape;1400;p73"/>
          <p:cNvSpPr txBox="1"/>
          <p:nvPr/>
        </p:nvSpPr>
        <p:spPr>
          <a:xfrm>
            <a:off x="905775" y="295725"/>
            <a:ext cx="55065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Défi 1</a:t>
            </a:r>
            <a:endParaRPr sz="24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Animer un personnage</a:t>
            </a:r>
            <a:endParaRPr sz="24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4"/>
              </a:rPr>
              <a:t>Projet Scratch</a:t>
            </a:r>
            <a:endParaRPr sz="12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2400">
              <a:solidFill>
                <a:srgbClr val="FF9900"/>
              </a:solidFill>
              <a:latin typeface="Permanent Marker"/>
              <a:ea typeface="Permanent Marker"/>
              <a:cs typeface="Permanent Marker"/>
              <a:sym typeface="Permanent Marker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5" name="Google Shape;1405;p74"/>
          <p:cNvSpPr txBox="1"/>
          <p:nvPr/>
        </p:nvSpPr>
        <p:spPr>
          <a:xfrm>
            <a:off x="514400" y="196591"/>
            <a:ext cx="8420700" cy="130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Défi 2</a:t>
            </a:r>
            <a:endParaRPr sz="24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Construction des figures planes</a:t>
            </a:r>
            <a:endParaRPr sz="24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Projet Scratch</a:t>
            </a:r>
            <a:endParaRPr sz="1200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/>
          </a:p>
        </p:txBody>
      </p:sp>
      <p:pic>
        <p:nvPicPr>
          <p:cNvPr id="1406" name="Google Shape;1406;p7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39775" y="1358201"/>
            <a:ext cx="2650824" cy="22693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407" name="Google Shape;1407;p7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527375" y="1477819"/>
            <a:ext cx="2764825" cy="20959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08" name="Google Shape;1408;p74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022000" y="3723450"/>
            <a:ext cx="1408500" cy="8614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09" name="Google Shape;1409;p74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3090600" y="3870913"/>
            <a:ext cx="1597634" cy="8614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410" name="Google Shape;1410;p74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4969575" y="3533460"/>
            <a:ext cx="1729275" cy="12414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11" name="Google Shape;1411;p74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6900875" y="1250226"/>
            <a:ext cx="2104375" cy="36826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6" name="Google Shape;1416;p75"/>
          <p:cNvSpPr txBox="1"/>
          <p:nvPr/>
        </p:nvSpPr>
        <p:spPr>
          <a:xfrm>
            <a:off x="922200" y="376174"/>
            <a:ext cx="7504500" cy="83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Défi 3</a:t>
            </a:r>
            <a:endParaRPr sz="24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SOMME DE 2 NOMBRES</a:t>
            </a:r>
            <a:endParaRPr sz="24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417" name="Google Shape;1417;p75"/>
          <p:cNvSpPr/>
          <p:nvPr/>
        </p:nvSpPr>
        <p:spPr>
          <a:xfrm>
            <a:off x="152025" y="2215247"/>
            <a:ext cx="2758800" cy="14190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0069BF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8" name="Google Shape;1418;p75"/>
          <p:cNvSpPr txBox="1"/>
          <p:nvPr/>
        </p:nvSpPr>
        <p:spPr>
          <a:xfrm>
            <a:off x="228225" y="2571749"/>
            <a:ext cx="2351700" cy="59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lt1"/>
                </a:solidFill>
                <a:latin typeface="Merriweather"/>
                <a:ea typeface="Merriweather"/>
                <a:cs typeface="Merriweather"/>
                <a:sym typeface="Merriweather"/>
              </a:rPr>
              <a:t>NOMBRE1</a:t>
            </a:r>
            <a:endParaRPr sz="1600" b="1">
              <a:solidFill>
                <a:schemeClr val="lt1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lt1"/>
                </a:solidFill>
                <a:latin typeface="Merriweather"/>
                <a:ea typeface="Merriweather"/>
                <a:cs typeface="Merriweather"/>
                <a:sym typeface="Merriweather"/>
              </a:rPr>
              <a:t>NOMBRE2</a:t>
            </a:r>
            <a:endParaRPr sz="1600" b="1">
              <a:solidFill>
                <a:schemeClr val="lt1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 b="1">
              <a:latin typeface="Merriweather"/>
              <a:ea typeface="Merriweather"/>
              <a:cs typeface="Merriweather"/>
              <a:sym typeface="Merriweather"/>
            </a:endParaRPr>
          </a:p>
        </p:txBody>
      </p:sp>
      <p:grpSp>
        <p:nvGrpSpPr>
          <p:cNvPr id="1419" name="Google Shape;1419;p75"/>
          <p:cNvGrpSpPr/>
          <p:nvPr/>
        </p:nvGrpSpPr>
        <p:grpSpPr>
          <a:xfrm>
            <a:off x="486675" y="1686926"/>
            <a:ext cx="8581475" cy="1874449"/>
            <a:chOff x="495125" y="1847872"/>
            <a:chExt cx="8581475" cy="2499266"/>
          </a:xfrm>
        </p:grpSpPr>
        <p:sp>
          <p:nvSpPr>
            <p:cNvPr id="1420" name="Google Shape;1420;p75"/>
            <p:cNvSpPr/>
            <p:nvPr/>
          </p:nvSpPr>
          <p:spPr>
            <a:xfrm>
              <a:off x="6317800" y="2600838"/>
              <a:ext cx="2758800" cy="1746300"/>
            </a:xfrm>
            <a:prstGeom prst="rightArrow">
              <a:avLst>
                <a:gd name="adj1" fmla="val 50000"/>
                <a:gd name="adj2" fmla="val 50000"/>
              </a:avLst>
            </a:prstGeom>
            <a:solidFill>
              <a:srgbClr val="0069BF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75"/>
            <p:cNvSpPr/>
            <p:nvPr/>
          </p:nvSpPr>
          <p:spPr>
            <a:xfrm>
              <a:off x="2948138" y="2511000"/>
              <a:ext cx="3201600" cy="1836000"/>
            </a:xfrm>
            <a:prstGeom prst="rect">
              <a:avLst/>
            </a:prstGeom>
            <a:solidFill>
              <a:srgbClr val="0069BF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75"/>
            <p:cNvSpPr txBox="1"/>
            <p:nvPr/>
          </p:nvSpPr>
          <p:spPr>
            <a:xfrm>
              <a:off x="495125" y="2237508"/>
              <a:ext cx="1834800" cy="470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>
                  <a:solidFill>
                    <a:srgbClr val="617A86"/>
                  </a:solidFill>
                  <a:latin typeface="Permanent Marker"/>
                  <a:ea typeface="Permanent Marker"/>
                  <a:cs typeface="Permanent Marker"/>
                  <a:sym typeface="Permanent Marker"/>
                </a:rPr>
                <a:t>ENTRÉES</a:t>
              </a:r>
              <a:endParaRPr sz="2000">
                <a:solidFill>
                  <a:srgbClr val="617A86"/>
                </a:solidFill>
                <a:latin typeface="Permanent Marker"/>
                <a:ea typeface="Permanent Marker"/>
                <a:cs typeface="Permanent Marker"/>
                <a:sym typeface="Permanent Marker"/>
              </a:endParaRPr>
            </a:p>
          </p:txBody>
        </p:sp>
        <p:sp>
          <p:nvSpPr>
            <p:cNvPr id="1423" name="Google Shape;1423;p75"/>
            <p:cNvSpPr txBox="1"/>
            <p:nvPr/>
          </p:nvSpPr>
          <p:spPr>
            <a:xfrm>
              <a:off x="3654600" y="1847872"/>
              <a:ext cx="1834800" cy="470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>
                  <a:solidFill>
                    <a:srgbClr val="617A86"/>
                  </a:solidFill>
                  <a:latin typeface="Permanent Marker"/>
                  <a:ea typeface="Permanent Marker"/>
                  <a:cs typeface="Permanent Marker"/>
                  <a:sym typeface="Permanent Marker"/>
                </a:rPr>
                <a:t>CALCULS</a:t>
              </a:r>
              <a:endParaRPr sz="2000">
                <a:solidFill>
                  <a:srgbClr val="617A86"/>
                </a:solidFill>
                <a:latin typeface="Permanent Marker"/>
                <a:ea typeface="Permanent Marker"/>
                <a:cs typeface="Permanent Marker"/>
                <a:sym typeface="Permanent Marker"/>
              </a:endParaRPr>
            </a:p>
          </p:txBody>
        </p:sp>
        <p:sp>
          <p:nvSpPr>
            <p:cNvPr id="1424" name="Google Shape;1424;p75"/>
            <p:cNvSpPr txBox="1"/>
            <p:nvPr/>
          </p:nvSpPr>
          <p:spPr>
            <a:xfrm>
              <a:off x="6378975" y="2318250"/>
              <a:ext cx="1834800" cy="282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>
                  <a:solidFill>
                    <a:srgbClr val="617A86"/>
                  </a:solidFill>
                  <a:latin typeface="Permanent Marker"/>
                  <a:ea typeface="Permanent Marker"/>
                  <a:cs typeface="Permanent Marker"/>
                  <a:sym typeface="Permanent Marker"/>
                </a:rPr>
                <a:t>SORTIES</a:t>
              </a:r>
              <a:endParaRPr sz="2000">
                <a:solidFill>
                  <a:srgbClr val="617A86"/>
                </a:solidFill>
                <a:latin typeface="Permanent Marker"/>
                <a:ea typeface="Permanent Marker"/>
                <a:cs typeface="Permanent Marker"/>
                <a:sym typeface="Permanent Marker"/>
              </a:endParaRPr>
            </a:p>
          </p:txBody>
        </p:sp>
      </p:grpSp>
      <p:sp>
        <p:nvSpPr>
          <p:cNvPr id="1425" name="Google Shape;1425;p75"/>
          <p:cNvSpPr txBox="1"/>
          <p:nvPr/>
        </p:nvSpPr>
        <p:spPr>
          <a:xfrm>
            <a:off x="3140050" y="2356749"/>
            <a:ext cx="2956500" cy="87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b="1">
              <a:latin typeface="Merriweather"/>
              <a:ea typeface="Merriweather"/>
              <a:cs typeface="Merriweather"/>
              <a:sym typeface="Merriweather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 b="1">
                <a:solidFill>
                  <a:schemeClr val="lt1"/>
                </a:solidFill>
                <a:latin typeface="Merriweather"/>
                <a:ea typeface="Merriweather"/>
                <a:cs typeface="Merriweather"/>
                <a:sym typeface="Merriweather"/>
              </a:rPr>
              <a:t>NOMBRE1 + NOMBRE2  = SOMME</a:t>
            </a:r>
            <a:endParaRPr sz="1800" b="1">
              <a:solidFill>
                <a:schemeClr val="lt1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 b="1">
              <a:latin typeface="Cousine"/>
              <a:ea typeface="Cousine"/>
              <a:cs typeface="Cousine"/>
              <a:sym typeface="Cousine"/>
            </a:endParaRPr>
          </a:p>
        </p:txBody>
      </p:sp>
      <p:sp>
        <p:nvSpPr>
          <p:cNvPr id="1426" name="Google Shape;1426;p75"/>
          <p:cNvSpPr txBox="1"/>
          <p:nvPr/>
        </p:nvSpPr>
        <p:spPr>
          <a:xfrm>
            <a:off x="6325775" y="2639297"/>
            <a:ext cx="1883100" cy="2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lt1"/>
                </a:solidFill>
                <a:latin typeface="Merriweather"/>
                <a:ea typeface="Merriweather"/>
                <a:cs typeface="Merriweather"/>
                <a:sym typeface="Merriweather"/>
              </a:rPr>
              <a:t>SOMME</a:t>
            </a:r>
            <a:endParaRPr sz="1600" b="1">
              <a:solidFill>
                <a:schemeClr val="lt1"/>
              </a:solidFill>
              <a:latin typeface="Cousine"/>
              <a:ea typeface="Cousine"/>
              <a:cs typeface="Cousine"/>
              <a:sym typeface="Cousine"/>
            </a:endParaRPr>
          </a:p>
        </p:txBody>
      </p:sp>
      <p:pic>
        <p:nvPicPr>
          <p:cNvPr id="1427" name="Google Shape;1427;p7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41898" y="230939"/>
            <a:ext cx="689156" cy="6656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" name="Google Shape;1432;p76"/>
          <p:cNvSpPr txBox="1"/>
          <p:nvPr/>
        </p:nvSpPr>
        <p:spPr>
          <a:xfrm>
            <a:off x="373025" y="1258750"/>
            <a:ext cx="8545200" cy="363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0069BF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1-Créer un nouveau projet</a:t>
            </a:r>
            <a:endParaRPr sz="2400">
              <a:solidFill>
                <a:srgbClr val="0069BF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0069BF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2-Ajouter le titre </a:t>
            </a:r>
            <a:endParaRPr sz="2400">
              <a:solidFill>
                <a:srgbClr val="0069BF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0069BF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3-Définir la tâche</a:t>
            </a:r>
            <a:endParaRPr sz="2400">
              <a:solidFill>
                <a:srgbClr val="0069BF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0069BF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4-Définir les variables</a:t>
            </a:r>
            <a:endParaRPr sz="2400">
              <a:solidFill>
                <a:srgbClr val="0069BF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0069BF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5-Demander les ENTRÉES</a:t>
            </a:r>
            <a:endParaRPr sz="2400">
              <a:solidFill>
                <a:srgbClr val="0069BF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0069BF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6-Raisonner les CALCULS</a:t>
            </a:r>
            <a:endParaRPr sz="2400">
              <a:solidFill>
                <a:srgbClr val="0069BF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0069BF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7-Afficher les SORTIES</a:t>
            </a:r>
            <a:endParaRPr sz="2400">
              <a:solidFill>
                <a:srgbClr val="0069BF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0069BF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0069BF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Créativité et exploration!</a:t>
            </a:r>
            <a:endParaRPr sz="2400">
              <a:solidFill>
                <a:srgbClr val="0069BF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433" name="Google Shape;1433;p76"/>
          <p:cNvSpPr txBox="1"/>
          <p:nvPr/>
        </p:nvSpPr>
        <p:spPr>
          <a:xfrm>
            <a:off x="905775" y="295725"/>
            <a:ext cx="68133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Défi 3</a:t>
            </a:r>
            <a:endParaRPr sz="24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Programme Scratch</a:t>
            </a:r>
            <a:r>
              <a:rPr lang="en" sz="1200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12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434" name="Google Shape;1434;p7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507813" y="1106350"/>
            <a:ext cx="4435911" cy="4037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35" name="Google Shape;1435;p7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920323" y="295720"/>
            <a:ext cx="689156" cy="6656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0" name="Google Shape;1440;p77"/>
          <p:cNvSpPr txBox="1"/>
          <p:nvPr/>
        </p:nvSpPr>
        <p:spPr>
          <a:xfrm>
            <a:off x="1349125" y="1517231"/>
            <a:ext cx="7569000" cy="33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3000">
              <a:solidFill>
                <a:srgbClr val="FAA22A"/>
              </a:solidFill>
              <a:highlight>
                <a:srgbClr val="FFFFFF"/>
              </a:highlight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1441" name="Google Shape;1441;p77"/>
          <p:cNvSpPr txBox="1"/>
          <p:nvPr/>
        </p:nvSpPr>
        <p:spPr>
          <a:xfrm>
            <a:off x="905775" y="295725"/>
            <a:ext cx="69267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La carte du Canada</a:t>
            </a:r>
            <a:endParaRPr sz="24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rgbClr val="FF9900"/>
              </a:solidFill>
              <a:latin typeface="Permanent Marker"/>
              <a:ea typeface="Permanent Marker"/>
              <a:cs typeface="Permanent Marker"/>
              <a:sym typeface="Permanent Marker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442" name="Google Shape;1442;p7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267201" y="985097"/>
            <a:ext cx="4231068" cy="3173306"/>
          </a:xfrm>
          <a:prstGeom prst="rect">
            <a:avLst/>
          </a:prstGeom>
          <a:noFill/>
          <a:ln>
            <a:noFill/>
          </a:ln>
        </p:spPr>
      </p:pic>
      <p:sp>
        <p:nvSpPr>
          <p:cNvPr id="1443" name="Google Shape;1443;p77"/>
          <p:cNvSpPr txBox="1"/>
          <p:nvPr/>
        </p:nvSpPr>
        <p:spPr>
          <a:xfrm>
            <a:off x="1143000" y="4468950"/>
            <a:ext cx="7326300" cy="35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 b="1" u="sng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Pour démarrer (cliquez et remixez)</a:t>
            </a:r>
            <a:endParaRPr sz="2000">
              <a:solidFill>
                <a:srgbClr val="0069BF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444" name="Google Shape;1444;p7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9" name="Google Shape;1449;p78"/>
          <p:cNvSpPr txBox="1">
            <a:spLocks noGrp="1"/>
          </p:cNvSpPr>
          <p:nvPr>
            <p:ph type="body" idx="1"/>
          </p:nvPr>
        </p:nvSpPr>
        <p:spPr>
          <a:xfrm>
            <a:off x="1995400" y="152700"/>
            <a:ext cx="6586800" cy="4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Ressources :</a:t>
            </a:r>
            <a:endParaRPr sz="36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200" b="1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2200"/>
              <a:buFont typeface="Ubuntu"/>
              <a:buChar char="●"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Autoformations sur Campus RÉCIT :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ScartchJr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Scratch pour tous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Scratch en mathématique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Ubuntu"/>
              <a:buChar char="●"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Padlets de ressources pour 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débuter avec </a:t>
            </a: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6"/>
              </a:rPr>
              <a:t>ScratchJr</a:t>
            </a:r>
            <a:r>
              <a:rPr lang="en"/>
              <a:t>, </a:t>
            </a: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7"/>
              </a:rPr>
              <a:t>Scratch</a:t>
            </a:r>
            <a:r>
              <a:rPr lang="en" sz="2200">
                <a:latin typeface="Ubuntu"/>
                <a:ea typeface="Ubuntu"/>
                <a:cs typeface="Ubuntu"/>
                <a:sym typeface="Ubuntu"/>
              </a:rPr>
              <a:t> au primaire</a:t>
            </a: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latin typeface="Ubuntu"/>
                <a:ea typeface="Ubuntu"/>
                <a:cs typeface="Ubuntu"/>
                <a:sym typeface="Ubuntu"/>
              </a:rPr>
              <a:t> ou </a:t>
            </a: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8"/>
              </a:rPr>
              <a:t>Scratch</a:t>
            </a:r>
            <a:r>
              <a:rPr lang="en" sz="2200">
                <a:latin typeface="Ubuntu"/>
                <a:ea typeface="Ubuntu"/>
                <a:cs typeface="Ubuntu"/>
                <a:sym typeface="Ubuntu"/>
              </a:rPr>
              <a:t> au secondaire</a:t>
            </a: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 b="1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endParaRPr sz="4800">
              <a:solidFill>
                <a:schemeClr val="dk1"/>
              </a:solidFill>
              <a:latin typeface="Bangers"/>
              <a:ea typeface="Bangers"/>
              <a:cs typeface="Bangers"/>
              <a:sym typeface="Bangers"/>
            </a:endParaRPr>
          </a:p>
        </p:txBody>
      </p:sp>
      <p:pic>
        <p:nvPicPr>
          <p:cNvPr id="1450" name="Google Shape;1450;p78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1" name="Google Shape;1451;p78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346150" y="2728050"/>
            <a:ext cx="2088775" cy="174671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2" name="Google Shape;1452;p78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346150" y="1169322"/>
            <a:ext cx="2088775" cy="147685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7" name="Google Shape;1457;p7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19</a:t>
            </a:fld>
            <a:endParaRPr/>
          </a:p>
        </p:txBody>
      </p:sp>
      <p:sp>
        <p:nvSpPr>
          <p:cNvPr id="1458" name="Google Shape;1458;p79"/>
          <p:cNvSpPr txBox="1">
            <a:spLocks noGrp="1"/>
          </p:cNvSpPr>
          <p:nvPr>
            <p:ph type="title" idx="4294967295"/>
          </p:nvPr>
        </p:nvSpPr>
        <p:spPr>
          <a:xfrm>
            <a:off x="943500" y="636075"/>
            <a:ext cx="72570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L’équipe du RÉCIT MST est disponible 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les mercredis matins 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de 9 h à 11 h 30. </a:t>
            </a:r>
            <a:endParaRPr sz="30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459" name="Google Shape;1459;p79">
            <a:hlinkClick r:id="rId3"/>
          </p:cNvPr>
          <p:cNvSpPr/>
          <p:nvPr/>
        </p:nvSpPr>
        <p:spPr>
          <a:xfrm>
            <a:off x="3092753" y="1988225"/>
            <a:ext cx="2958600" cy="16332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rPr>
              <a:t>Place your screenshot here</a:t>
            </a:r>
            <a:endParaRPr sz="1000">
              <a:solidFill>
                <a:srgbClr val="999999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460" name="Google Shape;1460;p79"/>
          <p:cNvSpPr/>
          <p:nvPr/>
        </p:nvSpPr>
        <p:spPr>
          <a:xfrm>
            <a:off x="2957648" y="1877003"/>
            <a:ext cx="3228699" cy="2173280"/>
          </a:xfrm>
          <a:custGeom>
            <a:avLst/>
            <a:gdLst/>
            <a:ahLst/>
            <a:cxnLst/>
            <a:rect l="l" t="t" r="r" b="b"/>
            <a:pathLst>
              <a:path w="143434" h="111665" extrusionOk="0">
                <a:moveTo>
                  <a:pt x="71751" y="2308"/>
                </a:moveTo>
                <a:lnTo>
                  <a:pt x="71887" y="2376"/>
                </a:lnTo>
                <a:lnTo>
                  <a:pt x="72091" y="2444"/>
                </a:lnTo>
                <a:lnTo>
                  <a:pt x="72159" y="2647"/>
                </a:lnTo>
                <a:lnTo>
                  <a:pt x="72226" y="2783"/>
                </a:lnTo>
                <a:lnTo>
                  <a:pt x="72159" y="2987"/>
                </a:lnTo>
                <a:lnTo>
                  <a:pt x="72091" y="3190"/>
                </a:lnTo>
                <a:lnTo>
                  <a:pt x="71887" y="3258"/>
                </a:lnTo>
                <a:lnTo>
                  <a:pt x="71751" y="3326"/>
                </a:lnTo>
                <a:lnTo>
                  <a:pt x="71548" y="3258"/>
                </a:lnTo>
                <a:lnTo>
                  <a:pt x="71344" y="3190"/>
                </a:lnTo>
                <a:lnTo>
                  <a:pt x="71276" y="2987"/>
                </a:lnTo>
                <a:lnTo>
                  <a:pt x="71208" y="2783"/>
                </a:lnTo>
                <a:lnTo>
                  <a:pt x="71276" y="2647"/>
                </a:lnTo>
                <a:lnTo>
                  <a:pt x="71344" y="2444"/>
                </a:lnTo>
                <a:lnTo>
                  <a:pt x="71548" y="2376"/>
                </a:lnTo>
                <a:lnTo>
                  <a:pt x="71751" y="2308"/>
                </a:lnTo>
                <a:close/>
                <a:moveTo>
                  <a:pt x="137528" y="5906"/>
                </a:moveTo>
                <a:lnTo>
                  <a:pt x="137596" y="5974"/>
                </a:lnTo>
                <a:lnTo>
                  <a:pt x="137596" y="89604"/>
                </a:lnTo>
                <a:lnTo>
                  <a:pt x="5906" y="89604"/>
                </a:lnTo>
                <a:lnTo>
                  <a:pt x="5906" y="5974"/>
                </a:lnTo>
                <a:lnTo>
                  <a:pt x="5906" y="5906"/>
                </a:lnTo>
                <a:close/>
                <a:moveTo>
                  <a:pt x="3530" y="0"/>
                </a:moveTo>
                <a:lnTo>
                  <a:pt x="3191" y="68"/>
                </a:lnTo>
                <a:lnTo>
                  <a:pt x="2444" y="339"/>
                </a:lnTo>
                <a:lnTo>
                  <a:pt x="1766" y="679"/>
                </a:lnTo>
                <a:lnTo>
                  <a:pt x="1155" y="1154"/>
                </a:lnTo>
                <a:lnTo>
                  <a:pt x="679" y="1765"/>
                </a:lnTo>
                <a:lnTo>
                  <a:pt x="272" y="2444"/>
                </a:lnTo>
                <a:lnTo>
                  <a:pt x="69" y="3190"/>
                </a:lnTo>
                <a:lnTo>
                  <a:pt x="1" y="3598"/>
                </a:lnTo>
                <a:lnTo>
                  <a:pt x="1" y="4005"/>
                </a:lnTo>
                <a:lnTo>
                  <a:pt x="1" y="91572"/>
                </a:lnTo>
                <a:lnTo>
                  <a:pt x="1" y="91979"/>
                </a:lnTo>
                <a:lnTo>
                  <a:pt x="69" y="92319"/>
                </a:lnTo>
                <a:lnTo>
                  <a:pt x="272" y="93065"/>
                </a:lnTo>
                <a:lnTo>
                  <a:pt x="679" y="93744"/>
                </a:lnTo>
                <a:lnTo>
                  <a:pt x="1155" y="94355"/>
                </a:lnTo>
                <a:lnTo>
                  <a:pt x="1766" y="94830"/>
                </a:lnTo>
                <a:lnTo>
                  <a:pt x="2444" y="95238"/>
                </a:lnTo>
                <a:lnTo>
                  <a:pt x="3191" y="95441"/>
                </a:lnTo>
                <a:lnTo>
                  <a:pt x="3530" y="95509"/>
                </a:lnTo>
                <a:lnTo>
                  <a:pt x="139904" y="95509"/>
                </a:lnTo>
                <a:lnTo>
                  <a:pt x="140311" y="95441"/>
                </a:lnTo>
                <a:lnTo>
                  <a:pt x="141058" y="95238"/>
                </a:lnTo>
                <a:lnTo>
                  <a:pt x="141737" y="94830"/>
                </a:lnTo>
                <a:lnTo>
                  <a:pt x="142280" y="94355"/>
                </a:lnTo>
                <a:lnTo>
                  <a:pt x="142755" y="93744"/>
                </a:lnTo>
                <a:lnTo>
                  <a:pt x="143162" y="93065"/>
                </a:lnTo>
                <a:lnTo>
                  <a:pt x="143366" y="92319"/>
                </a:lnTo>
                <a:lnTo>
                  <a:pt x="143434" y="91979"/>
                </a:lnTo>
                <a:lnTo>
                  <a:pt x="143434" y="91572"/>
                </a:lnTo>
                <a:lnTo>
                  <a:pt x="143434" y="4005"/>
                </a:lnTo>
                <a:lnTo>
                  <a:pt x="143434" y="3598"/>
                </a:lnTo>
                <a:lnTo>
                  <a:pt x="143366" y="3190"/>
                </a:lnTo>
                <a:lnTo>
                  <a:pt x="143162" y="2444"/>
                </a:lnTo>
                <a:lnTo>
                  <a:pt x="142755" y="1765"/>
                </a:lnTo>
                <a:lnTo>
                  <a:pt x="142280" y="1154"/>
                </a:lnTo>
                <a:lnTo>
                  <a:pt x="141737" y="679"/>
                </a:lnTo>
                <a:lnTo>
                  <a:pt x="141058" y="339"/>
                </a:lnTo>
                <a:lnTo>
                  <a:pt x="140311" y="68"/>
                </a:lnTo>
                <a:lnTo>
                  <a:pt x="139904" y="0"/>
                </a:lnTo>
                <a:close/>
                <a:moveTo>
                  <a:pt x="55324" y="95713"/>
                </a:moveTo>
                <a:lnTo>
                  <a:pt x="55052" y="98971"/>
                </a:lnTo>
                <a:lnTo>
                  <a:pt x="54713" y="102297"/>
                </a:lnTo>
                <a:lnTo>
                  <a:pt x="54374" y="105284"/>
                </a:lnTo>
                <a:lnTo>
                  <a:pt x="53966" y="107388"/>
                </a:lnTo>
                <a:lnTo>
                  <a:pt x="53763" y="108203"/>
                </a:lnTo>
                <a:lnTo>
                  <a:pt x="53627" y="108746"/>
                </a:lnTo>
                <a:lnTo>
                  <a:pt x="53423" y="109153"/>
                </a:lnTo>
                <a:lnTo>
                  <a:pt x="53220" y="109357"/>
                </a:lnTo>
                <a:lnTo>
                  <a:pt x="52677" y="109493"/>
                </a:lnTo>
                <a:lnTo>
                  <a:pt x="51794" y="109696"/>
                </a:lnTo>
                <a:lnTo>
                  <a:pt x="49690" y="110036"/>
                </a:lnTo>
                <a:lnTo>
                  <a:pt x="48061" y="110307"/>
                </a:lnTo>
                <a:lnTo>
                  <a:pt x="47450" y="110443"/>
                </a:lnTo>
                <a:lnTo>
                  <a:pt x="47110" y="110511"/>
                </a:lnTo>
                <a:lnTo>
                  <a:pt x="47042" y="110579"/>
                </a:lnTo>
                <a:lnTo>
                  <a:pt x="47042" y="110783"/>
                </a:lnTo>
                <a:lnTo>
                  <a:pt x="47110" y="110850"/>
                </a:lnTo>
                <a:lnTo>
                  <a:pt x="47585" y="110918"/>
                </a:lnTo>
                <a:lnTo>
                  <a:pt x="48400" y="110986"/>
                </a:lnTo>
                <a:lnTo>
                  <a:pt x="51387" y="111054"/>
                </a:lnTo>
                <a:lnTo>
                  <a:pt x="56071" y="111122"/>
                </a:lnTo>
                <a:lnTo>
                  <a:pt x="87092" y="111122"/>
                </a:lnTo>
                <a:lnTo>
                  <a:pt x="91708" y="111054"/>
                </a:lnTo>
                <a:lnTo>
                  <a:pt x="94695" y="110986"/>
                </a:lnTo>
                <a:lnTo>
                  <a:pt x="95578" y="110918"/>
                </a:lnTo>
                <a:lnTo>
                  <a:pt x="96053" y="110850"/>
                </a:lnTo>
                <a:lnTo>
                  <a:pt x="96121" y="110783"/>
                </a:lnTo>
                <a:lnTo>
                  <a:pt x="96121" y="110579"/>
                </a:lnTo>
                <a:lnTo>
                  <a:pt x="96053" y="110511"/>
                </a:lnTo>
                <a:lnTo>
                  <a:pt x="95713" y="110443"/>
                </a:lnTo>
                <a:lnTo>
                  <a:pt x="95102" y="110307"/>
                </a:lnTo>
                <a:lnTo>
                  <a:pt x="93473" y="110036"/>
                </a:lnTo>
                <a:lnTo>
                  <a:pt x="91369" y="109696"/>
                </a:lnTo>
                <a:lnTo>
                  <a:pt x="90487" y="109493"/>
                </a:lnTo>
                <a:lnTo>
                  <a:pt x="89943" y="109357"/>
                </a:lnTo>
                <a:lnTo>
                  <a:pt x="89740" y="109153"/>
                </a:lnTo>
                <a:lnTo>
                  <a:pt x="89536" y="108746"/>
                </a:lnTo>
                <a:lnTo>
                  <a:pt x="89333" y="108203"/>
                </a:lnTo>
                <a:lnTo>
                  <a:pt x="89197" y="107388"/>
                </a:lnTo>
                <a:lnTo>
                  <a:pt x="88789" y="105284"/>
                </a:lnTo>
                <a:lnTo>
                  <a:pt x="88382" y="102297"/>
                </a:lnTo>
                <a:lnTo>
                  <a:pt x="88043" y="98971"/>
                </a:lnTo>
                <a:lnTo>
                  <a:pt x="87839" y="95713"/>
                </a:lnTo>
                <a:close/>
                <a:moveTo>
                  <a:pt x="47450" y="111054"/>
                </a:moveTo>
                <a:lnTo>
                  <a:pt x="47450" y="111122"/>
                </a:lnTo>
                <a:lnTo>
                  <a:pt x="47450" y="111393"/>
                </a:lnTo>
                <a:lnTo>
                  <a:pt x="47518" y="111461"/>
                </a:lnTo>
                <a:lnTo>
                  <a:pt x="48807" y="111529"/>
                </a:lnTo>
                <a:lnTo>
                  <a:pt x="52473" y="111597"/>
                </a:lnTo>
                <a:lnTo>
                  <a:pt x="62384" y="111665"/>
                </a:lnTo>
                <a:lnTo>
                  <a:pt x="80779" y="111665"/>
                </a:lnTo>
                <a:lnTo>
                  <a:pt x="90622" y="111597"/>
                </a:lnTo>
                <a:lnTo>
                  <a:pt x="94356" y="111529"/>
                </a:lnTo>
                <a:lnTo>
                  <a:pt x="95646" y="111461"/>
                </a:lnTo>
                <a:lnTo>
                  <a:pt x="95713" y="111393"/>
                </a:lnTo>
                <a:lnTo>
                  <a:pt x="95713" y="111122"/>
                </a:lnTo>
                <a:lnTo>
                  <a:pt x="95646" y="111054"/>
                </a:lnTo>
                <a:lnTo>
                  <a:pt x="94084" y="111122"/>
                </a:lnTo>
                <a:lnTo>
                  <a:pt x="91233" y="111190"/>
                </a:lnTo>
                <a:lnTo>
                  <a:pt x="80847" y="111258"/>
                </a:lnTo>
                <a:lnTo>
                  <a:pt x="62316" y="111258"/>
                </a:lnTo>
                <a:lnTo>
                  <a:pt x="51930" y="111190"/>
                </a:lnTo>
                <a:lnTo>
                  <a:pt x="49079" y="111122"/>
                </a:lnTo>
                <a:lnTo>
                  <a:pt x="47518" y="111054"/>
                </a:lnTo>
                <a:close/>
              </a:path>
            </a:pathLst>
          </a:custGeom>
          <a:solidFill>
            <a:srgbClr val="FFFFFF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461" name="Google Shape;1461;p79"/>
          <p:cNvSpPr txBox="1"/>
          <p:nvPr/>
        </p:nvSpPr>
        <p:spPr>
          <a:xfrm>
            <a:off x="2098950" y="4116175"/>
            <a:ext cx="4946100" cy="5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Lien vers notre salle de vidéoconférence : </a:t>
            </a:r>
            <a:r>
              <a:rPr lang="en" sz="2400" u="sng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http://recitmst.qc.ca/ecv-zoom</a:t>
            </a:r>
            <a:endParaRPr sz="2400" b="1">
              <a:solidFill>
                <a:schemeClr val="accent1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462" name="Google Shape;1462;p7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092750" y="1988225"/>
            <a:ext cx="2958601" cy="16331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4" name="Google Shape;1284;p6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1"/>
            <a:ext cx="9144003" cy="5143484"/>
          </a:xfrm>
          <a:prstGeom prst="rect">
            <a:avLst/>
          </a:prstGeom>
          <a:noFill/>
          <a:ln>
            <a:noFill/>
          </a:ln>
        </p:spPr>
      </p:pic>
      <p:sp>
        <p:nvSpPr>
          <p:cNvPr id="1285" name="Google Shape;1285;p62"/>
          <p:cNvSpPr txBox="1"/>
          <p:nvPr/>
        </p:nvSpPr>
        <p:spPr>
          <a:xfrm>
            <a:off x="5673750" y="3346175"/>
            <a:ext cx="3470400" cy="13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107999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5 novembre 2021</a:t>
            </a:r>
            <a:endParaRPr sz="1800"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3000" b="1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bit.ly/mst5nov21</a:t>
            </a:r>
            <a:r>
              <a:rPr lang="en" sz="3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/>
          </a:p>
        </p:txBody>
      </p:sp>
      <p:sp>
        <p:nvSpPr>
          <p:cNvPr id="1286" name="Google Shape;1286;p62"/>
          <p:cNvSpPr txBox="1"/>
          <p:nvPr/>
        </p:nvSpPr>
        <p:spPr>
          <a:xfrm>
            <a:off x="5777300" y="4216250"/>
            <a:ext cx="30096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Pour plus de détails : </a:t>
            </a:r>
            <a:r>
              <a:rPr lang="en" sz="1200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recitmst.qc.ca</a:t>
            </a:r>
            <a:endParaRPr sz="12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87" name="Google Shape;1287;p62"/>
          <p:cNvPicPr preferRelativeResize="0"/>
          <p:nvPr/>
        </p:nvPicPr>
        <p:blipFill rotWithShape="1">
          <a:blip r:embed="rId6">
            <a:alphaModFix/>
          </a:blip>
          <a:srcRect t="18540" b="15829"/>
          <a:stretch/>
        </p:blipFill>
        <p:spPr>
          <a:xfrm>
            <a:off x="203625" y="4147575"/>
            <a:ext cx="737050" cy="780650"/>
          </a:xfrm>
          <a:prstGeom prst="rect">
            <a:avLst/>
          </a:prstGeom>
          <a:noFill/>
          <a:ln>
            <a:noFill/>
          </a:ln>
        </p:spPr>
      </p:pic>
      <p:sp>
        <p:nvSpPr>
          <p:cNvPr id="1288" name="Google Shape;1288;p62"/>
          <p:cNvSpPr txBox="1"/>
          <p:nvPr/>
        </p:nvSpPr>
        <p:spPr>
          <a:xfrm>
            <a:off x="1037900" y="4043675"/>
            <a:ext cx="2030100" cy="8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Domaine de la mathématique, de la science et technologie (MST)</a:t>
            </a: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89" name="Google Shape;1289;p62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853775" y="1235675"/>
            <a:ext cx="2292075" cy="1916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0" name="Google Shape;1290;p6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203625" y="1320850"/>
            <a:ext cx="2475625" cy="1750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1" name="Google Shape;1291;p62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3341088" y="4733920"/>
            <a:ext cx="1108530" cy="392400"/>
          </a:xfrm>
          <a:prstGeom prst="rect">
            <a:avLst/>
          </a:prstGeom>
          <a:noFill/>
          <a:ln>
            <a:noFill/>
          </a:ln>
        </p:spPr>
      </p:pic>
      <p:sp>
        <p:nvSpPr>
          <p:cNvPr id="1292" name="Google Shape;1292;p62"/>
          <p:cNvSpPr txBox="1"/>
          <p:nvPr/>
        </p:nvSpPr>
        <p:spPr>
          <a:xfrm>
            <a:off x="4539850" y="4731575"/>
            <a:ext cx="4299900" cy="48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8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Ces formations du </a:t>
            </a:r>
            <a:r>
              <a:rPr lang="en" sz="800" u="sng">
                <a:solidFill>
                  <a:srgbClr val="117BF6"/>
                </a:solidFill>
                <a:latin typeface="Ubuntu"/>
                <a:ea typeface="Ubuntu"/>
                <a:cs typeface="Ubuntu"/>
                <a:sym typeface="Ubuntu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RÉCIT MST</a:t>
            </a:r>
            <a:r>
              <a:rPr lang="en" sz="800">
                <a:solidFill>
                  <a:srgbClr val="117BF6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8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sont mises à disposition, sauf exception, selon les termes de la </a:t>
            </a:r>
            <a:r>
              <a:rPr lang="en" sz="800" u="sng">
                <a:solidFill>
                  <a:srgbClr val="117BF6"/>
                </a:solidFill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Commons Attribution - Pas d’Utilisation Commerciale - Partage dans les Mêmes Conditions 4.0 International</a:t>
            </a:r>
            <a:r>
              <a:rPr lang="en" sz="800">
                <a:solidFill>
                  <a:srgbClr val="117BF6"/>
                </a:solidFill>
              </a:rPr>
              <a:t>.</a:t>
            </a:r>
            <a:endParaRPr>
              <a:solidFill>
                <a:srgbClr val="117BF6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1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7" name="Google Shape;1467;p8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20</a:t>
            </a:fld>
            <a:endParaRPr/>
          </a:p>
        </p:txBody>
      </p:sp>
      <p:sp>
        <p:nvSpPr>
          <p:cNvPr id="1468" name="Google Shape;1468;p80"/>
          <p:cNvSpPr txBox="1">
            <a:spLocks noGrp="1"/>
          </p:cNvSpPr>
          <p:nvPr>
            <p:ph type="title" idx="4294967295"/>
          </p:nvPr>
        </p:nvSpPr>
        <p:spPr>
          <a:xfrm>
            <a:off x="1391950" y="319500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30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Badge « Participation »</a:t>
            </a:r>
            <a:r>
              <a:rPr lang="en" sz="30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30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469" name="Google Shape;1469;p80"/>
          <p:cNvSpPr txBox="1"/>
          <p:nvPr/>
        </p:nvSpPr>
        <p:spPr>
          <a:xfrm>
            <a:off x="456175" y="1525750"/>
            <a:ext cx="4075500" cy="326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285750" marR="282204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1- Créer un compte sur le 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Campus RÉCIT</a:t>
            </a: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 et valider son inscription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285750" marR="282204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285750" marR="282204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2- S’inscrire à 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ce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cours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285750" marR="282204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285750" marR="282204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3- Pour l’attribution du badge « Participation », 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cliquer sur ce lien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470" name="Google Shape;1470;p80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998750" y="1329300"/>
            <a:ext cx="2790925" cy="27211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5" name="Google Shape;1475;p81"/>
          <p:cNvSpPr txBox="1">
            <a:spLocks noGrp="1"/>
          </p:cNvSpPr>
          <p:nvPr>
            <p:ph type="title"/>
          </p:nvPr>
        </p:nvSpPr>
        <p:spPr>
          <a:xfrm>
            <a:off x="209343" y="191741"/>
            <a:ext cx="7886700" cy="53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Calibri"/>
              <a:buNone/>
            </a:pPr>
            <a:r>
              <a:rPr lang="en" sz="3200"/>
              <a:t>Obtenir un badge de participation – atelier D6</a:t>
            </a:r>
            <a:endParaRPr sz="3200"/>
          </a:p>
        </p:txBody>
      </p:sp>
      <p:sp>
        <p:nvSpPr>
          <p:cNvPr id="1476" name="Google Shape;1476;p81"/>
          <p:cNvSpPr txBox="1"/>
          <p:nvPr/>
        </p:nvSpPr>
        <p:spPr>
          <a:xfrm>
            <a:off x="203963" y="962026"/>
            <a:ext cx="3363300" cy="11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254000" marR="0" lvl="0" indent="-2476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Calibri"/>
              <a:buAutoNum type="arabicPeriod"/>
            </a:pPr>
            <a:r>
              <a:rPr lang="en"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Aller à </a:t>
            </a:r>
            <a:r>
              <a:rPr lang="en" sz="1500" b="1" i="0" u="sng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campus.recit.qc.ca</a:t>
            </a:r>
            <a:r>
              <a:rPr lang="en"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.</a:t>
            </a: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54000" marR="0" lvl="0" indent="-24765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Calibri"/>
              <a:buAutoNum type="arabicPeriod"/>
            </a:pPr>
            <a:r>
              <a:rPr lang="en"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Ouvrir la page de </a:t>
            </a:r>
            <a:r>
              <a:rPr lang="en" sz="15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connexion</a:t>
            </a:r>
            <a:r>
              <a:rPr lang="en"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.</a:t>
            </a: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54000" marR="0" lvl="0" indent="-24765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Calibri"/>
              <a:buAutoNum type="arabicPeriod"/>
            </a:pPr>
            <a:r>
              <a:rPr lang="en"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Choisir le lien </a:t>
            </a:r>
            <a:r>
              <a:rPr lang="en" sz="15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Microsoft</a:t>
            </a:r>
            <a:r>
              <a:rPr lang="en"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ou </a:t>
            </a:r>
            <a:r>
              <a:rPr lang="en" sz="15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Google</a:t>
            </a:r>
            <a:r>
              <a:rPr lang="en"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.</a:t>
            </a: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54000" marR="0" lvl="0" indent="-24765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Calibri"/>
              <a:buAutoNum type="arabicPeriod"/>
            </a:pPr>
            <a:r>
              <a:rPr lang="en"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Utiliser le lien(ou le code QR).</a:t>
            </a: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7" name="Google Shape;1477;p81"/>
          <p:cNvSpPr/>
          <p:nvPr/>
        </p:nvSpPr>
        <p:spPr>
          <a:xfrm>
            <a:off x="206897" y="1004525"/>
            <a:ext cx="230700" cy="230700"/>
          </a:xfrm>
          <a:prstGeom prst="star12">
            <a:avLst>
              <a:gd name="adj" fmla="val 37500"/>
            </a:avLst>
          </a:prstGeom>
          <a:solidFill>
            <a:srgbClr val="FF0000"/>
          </a:solidFill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1</a:t>
            </a: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8" name="Google Shape;1478;p81"/>
          <p:cNvSpPr/>
          <p:nvPr/>
        </p:nvSpPr>
        <p:spPr>
          <a:xfrm>
            <a:off x="206897" y="1279075"/>
            <a:ext cx="230700" cy="230700"/>
          </a:xfrm>
          <a:prstGeom prst="star12">
            <a:avLst>
              <a:gd name="adj" fmla="val 37500"/>
            </a:avLst>
          </a:prstGeom>
          <a:solidFill>
            <a:srgbClr val="FF0000"/>
          </a:solidFill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</a:t>
            </a: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9" name="Google Shape;1479;p81"/>
          <p:cNvSpPr/>
          <p:nvPr/>
        </p:nvSpPr>
        <p:spPr>
          <a:xfrm>
            <a:off x="206897" y="1569656"/>
            <a:ext cx="230700" cy="230700"/>
          </a:xfrm>
          <a:prstGeom prst="star12">
            <a:avLst>
              <a:gd name="adj" fmla="val 37500"/>
            </a:avLst>
          </a:prstGeom>
          <a:solidFill>
            <a:srgbClr val="FF0000"/>
          </a:solidFill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3</a:t>
            </a: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0" name="Google Shape;1480;p81"/>
          <p:cNvSpPr/>
          <p:nvPr/>
        </p:nvSpPr>
        <p:spPr>
          <a:xfrm>
            <a:off x="206897" y="1857767"/>
            <a:ext cx="230700" cy="230700"/>
          </a:xfrm>
          <a:prstGeom prst="star12">
            <a:avLst>
              <a:gd name="adj" fmla="val 37500"/>
            </a:avLst>
          </a:prstGeom>
          <a:solidFill>
            <a:srgbClr val="FF0000"/>
          </a:solidFill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4</a:t>
            </a: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81" name="Google Shape;1481;p8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454348" y="4073285"/>
            <a:ext cx="1733945" cy="26818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82" name="Google Shape;1482;p8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444740" y="4329736"/>
            <a:ext cx="1416894" cy="268182"/>
          </a:xfrm>
          <a:prstGeom prst="rect">
            <a:avLst/>
          </a:prstGeom>
          <a:noFill/>
          <a:ln>
            <a:noFill/>
          </a:ln>
        </p:spPr>
      </p:pic>
      <p:sp>
        <p:nvSpPr>
          <p:cNvPr id="1483" name="Google Shape;1483;p81"/>
          <p:cNvSpPr txBox="1"/>
          <p:nvPr/>
        </p:nvSpPr>
        <p:spPr>
          <a:xfrm>
            <a:off x="306149" y="2664455"/>
            <a:ext cx="3156000" cy="1028700"/>
          </a:xfrm>
          <a:prstGeom prst="rect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 S’il s’agit d’une </a:t>
            </a:r>
            <a:r>
              <a:rPr lang="en" sz="12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</a:t>
            </a:r>
            <a:r>
              <a:rPr lang="en" sz="1200" b="1" i="0" u="none" strike="noStrike" cap="none" baseline="300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re</a:t>
            </a:r>
            <a:r>
              <a:rPr lang="en" sz="12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connexion</a:t>
            </a:r>
            <a:r>
              <a:rPr lang="en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, entre 3 et 4</a:t>
            </a:r>
            <a:r>
              <a:rPr lang="en" sz="12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:</a:t>
            </a: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57200" marR="0" lvl="0" indent="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None/>
            </a:pPr>
            <a:r>
              <a:rPr lang="en"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Identifier l’</a:t>
            </a:r>
            <a:r>
              <a:rPr lang="en" sz="14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organisation</a:t>
            </a:r>
            <a:r>
              <a:rPr lang="en"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scolaire.</a:t>
            </a: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45720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None/>
            </a:pPr>
            <a:r>
              <a:rPr lang="en" sz="14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Accepter les 2 politiques</a:t>
            </a:r>
            <a:r>
              <a:rPr lang="en"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br>
              <a:rPr lang="en"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</a:br>
            <a:r>
              <a:rPr lang="en"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	</a:t>
            </a:r>
            <a:r>
              <a:rPr lang="en" sz="11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(conditions d’utilisation et confidentialité)</a:t>
            </a:r>
            <a:r>
              <a:rPr lang="en"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.</a:t>
            </a: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84" name="Google Shape;1484;p81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327498" y="3888551"/>
            <a:ext cx="1775945" cy="882371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4310"/>
              </a:srgbClr>
            </a:outerShdw>
          </a:effectLst>
        </p:spPr>
      </p:pic>
      <p:sp>
        <p:nvSpPr>
          <p:cNvPr id="1485" name="Google Shape;1485;p81"/>
          <p:cNvSpPr/>
          <p:nvPr/>
        </p:nvSpPr>
        <p:spPr>
          <a:xfrm rot="4470">
            <a:off x="361512" y="2930807"/>
            <a:ext cx="230700" cy="230700"/>
          </a:xfrm>
          <a:prstGeom prst="star12">
            <a:avLst>
              <a:gd name="adj" fmla="val 37500"/>
            </a:avLst>
          </a:prstGeom>
          <a:solidFill>
            <a:schemeClr val="accent2"/>
          </a:solidFill>
          <a:ln w="12700" cap="flat" cmpd="sng">
            <a:solidFill>
              <a:schemeClr val="accent2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A</a:t>
            </a: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6" name="Google Shape;1486;p81"/>
          <p:cNvSpPr/>
          <p:nvPr/>
        </p:nvSpPr>
        <p:spPr>
          <a:xfrm>
            <a:off x="358134" y="3212003"/>
            <a:ext cx="230700" cy="230700"/>
          </a:xfrm>
          <a:prstGeom prst="star12">
            <a:avLst>
              <a:gd name="adj" fmla="val 37500"/>
            </a:avLst>
          </a:prstGeom>
          <a:solidFill>
            <a:schemeClr val="accent2"/>
          </a:solidFill>
          <a:ln w="12700" cap="flat" cmpd="sng">
            <a:solidFill>
              <a:schemeClr val="accent2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B</a:t>
            </a: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7" name="Google Shape;1487;p81"/>
          <p:cNvSpPr/>
          <p:nvPr/>
        </p:nvSpPr>
        <p:spPr>
          <a:xfrm>
            <a:off x="704017" y="4013705"/>
            <a:ext cx="230700" cy="230700"/>
          </a:xfrm>
          <a:prstGeom prst="star12">
            <a:avLst>
              <a:gd name="adj" fmla="val 37500"/>
            </a:avLst>
          </a:prstGeom>
          <a:solidFill>
            <a:schemeClr val="accent2"/>
          </a:solidFill>
          <a:ln w="12700" cap="flat" cmpd="sng">
            <a:solidFill>
              <a:schemeClr val="accent2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A</a:t>
            </a: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8" name="Google Shape;1488;p81"/>
          <p:cNvSpPr/>
          <p:nvPr/>
        </p:nvSpPr>
        <p:spPr>
          <a:xfrm>
            <a:off x="2213943" y="4227338"/>
            <a:ext cx="230700" cy="230700"/>
          </a:xfrm>
          <a:prstGeom prst="star12">
            <a:avLst>
              <a:gd name="adj" fmla="val 37500"/>
            </a:avLst>
          </a:prstGeom>
          <a:solidFill>
            <a:schemeClr val="accent2"/>
          </a:solidFill>
          <a:ln w="12700" cap="flat" cmpd="sng">
            <a:solidFill>
              <a:schemeClr val="accent2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B</a:t>
            </a: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89" name="Google Shape;1489;p81"/>
          <p:cNvPicPr preferRelativeResize="0"/>
          <p:nvPr/>
        </p:nvPicPr>
        <p:blipFill rotWithShape="1">
          <a:blip r:embed="rId6">
            <a:alphaModFix/>
          </a:blip>
          <a:srcRect t="6422" b="14775"/>
          <a:stretch/>
        </p:blipFill>
        <p:spPr>
          <a:xfrm>
            <a:off x="3605078" y="791920"/>
            <a:ext cx="5186269" cy="2571749"/>
          </a:xfrm>
          <a:prstGeom prst="rect">
            <a:avLst/>
          </a:prstGeom>
          <a:noFill/>
          <a:ln>
            <a:noFill/>
          </a:ln>
        </p:spPr>
      </p:pic>
      <p:sp>
        <p:nvSpPr>
          <p:cNvPr id="1490" name="Google Shape;1490;p81"/>
          <p:cNvSpPr/>
          <p:nvPr/>
        </p:nvSpPr>
        <p:spPr>
          <a:xfrm>
            <a:off x="4498000" y="791920"/>
            <a:ext cx="792900" cy="207300"/>
          </a:xfrm>
          <a:prstGeom prst="roundRect">
            <a:avLst>
              <a:gd name="adj" fmla="val 16667"/>
            </a:avLst>
          </a:prstGeom>
          <a:noFill/>
          <a:ln w="381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1" name="Google Shape;1491;p81"/>
          <p:cNvSpPr/>
          <p:nvPr/>
        </p:nvSpPr>
        <p:spPr>
          <a:xfrm>
            <a:off x="5430535" y="1035307"/>
            <a:ext cx="230700" cy="230700"/>
          </a:xfrm>
          <a:prstGeom prst="star12">
            <a:avLst>
              <a:gd name="adj" fmla="val 37500"/>
            </a:avLst>
          </a:prstGeom>
          <a:solidFill>
            <a:srgbClr val="FF0000"/>
          </a:solidFill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1</a:t>
            </a: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492" name="Google Shape;1492;p81"/>
          <p:cNvCxnSpPr>
            <a:stCxn id="1491" idx="10"/>
            <a:endCxn id="1490" idx="3"/>
          </p:cNvCxnSpPr>
          <p:nvPr/>
        </p:nvCxnSpPr>
        <p:spPr>
          <a:xfrm rot="5400000" flipH="1">
            <a:off x="5348485" y="837907"/>
            <a:ext cx="139800" cy="255000"/>
          </a:xfrm>
          <a:prstGeom prst="bentConnector2">
            <a:avLst/>
          </a:prstGeom>
          <a:noFill/>
          <a:ln w="28575" cap="flat" cmpd="sng">
            <a:solidFill>
              <a:srgbClr val="FF0000"/>
            </a:solidFill>
            <a:prstDash val="solid"/>
            <a:miter lim="800000"/>
            <a:headEnd type="none" w="sm" len="sm"/>
            <a:tailEnd type="triangle" w="med" len="med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</p:cxnSp>
      <p:sp>
        <p:nvSpPr>
          <p:cNvPr id="1493" name="Google Shape;1493;p81"/>
          <p:cNvSpPr/>
          <p:nvPr/>
        </p:nvSpPr>
        <p:spPr>
          <a:xfrm>
            <a:off x="8301773" y="1143612"/>
            <a:ext cx="407100" cy="207300"/>
          </a:xfrm>
          <a:prstGeom prst="roundRect">
            <a:avLst>
              <a:gd name="adj" fmla="val 16667"/>
            </a:avLst>
          </a:prstGeom>
          <a:noFill/>
          <a:ln w="381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4" name="Google Shape;1494;p81"/>
          <p:cNvSpPr/>
          <p:nvPr/>
        </p:nvSpPr>
        <p:spPr>
          <a:xfrm>
            <a:off x="7948384" y="919085"/>
            <a:ext cx="230700" cy="230700"/>
          </a:xfrm>
          <a:prstGeom prst="star12">
            <a:avLst>
              <a:gd name="adj" fmla="val 37500"/>
            </a:avLst>
          </a:prstGeom>
          <a:solidFill>
            <a:srgbClr val="FF0000"/>
          </a:solidFill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</a:t>
            </a: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495" name="Google Shape;1495;p81"/>
          <p:cNvCxnSpPr>
            <a:stCxn id="1494" idx="4"/>
            <a:endCxn id="1493" idx="1"/>
          </p:cNvCxnSpPr>
          <p:nvPr/>
        </p:nvCxnSpPr>
        <p:spPr>
          <a:xfrm rot="-5400000" flipH="1">
            <a:off x="8133934" y="1079585"/>
            <a:ext cx="97500" cy="237900"/>
          </a:xfrm>
          <a:prstGeom prst="bentConnector2">
            <a:avLst/>
          </a:prstGeom>
          <a:noFill/>
          <a:ln w="28575" cap="flat" cmpd="sng">
            <a:solidFill>
              <a:srgbClr val="FF0000"/>
            </a:solidFill>
            <a:prstDash val="solid"/>
            <a:miter lim="800000"/>
            <a:headEnd type="none" w="sm" len="sm"/>
            <a:tailEnd type="triangle" w="med" len="med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</p:cxnSp>
      <p:pic>
        <p:nvPicPr>
          <p:cNvPr id="1496" name="Google Shape;1496;p81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4424677" y="1473876"/>
            <a:ext cx="3339814" cy="1840781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4310"/>
              </a:srgbClr>
            </a:outerShdw>
          </a:effectLst>
        </p:spPr>
      </p:pic>
      <p:sp>
        <p:nvSpPr>
          <p:cNvPr id="1497" name="Google Shape;1497;p81"/>
          <p:cNvSpPr/>
          <p:nvPr/>
        </p:nvSpPr>
        <p:spPr>
          <a:xfrm>
            <a:off x="6094584" y="2849367"/>
            <a:ext cx="1350000" cy="351000"/>
          </a:xfrm>
          <a:prstGeom prst="roundRect">
            <a:avLst>
              <a:gd name="adj" fmla="val 16667"/>
            </a:avLst>
          </a:prstGeom>
          <a:noFill/>
          <a:ln w="381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8" name="Google Shape;1498;p81"/>
          <p:cNvSpPr/>
          <p:nvPr/>
        </p:nvSpPr>
        <p:spPr>
          <a:xfrm>
            <a:off x="7593890" y="2520736"/>
            <a:ext cx="230700" cy="230700"/>
          </a:xfrm>
          <a:prstGeom prst="star12">
            <a:avLst>
              <a:gd name="adj" fmla="val 37500"/>
            </a:avLst>
          </a:prstGeom>
          <a:solidFill>
            <a:srgbClr val="FF0000"/>
          </a:solidFill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3</a:t>
            </a: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9" name="Google Shape;1499;p81">
            <a:hlinkClick r:id="rId8"/>
          </p:cNvPr>
          <p:cNvSpPr txBox="1"/>
          <p:nvPr/>
        </p:nvSpPr>
        <p:spPr>
          <a:xfrm>
            <a:off x="5429425" y="4048295"/>
            <a:ext cx="2076600" cy="39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</a:pPr>
            <a:r>
              <a:rPr lang="en" sz="2100" b="1" i="0" u="sng" strike="noStrike" cap="none">
                <a:solidFill>
                  <a:schemeClr val="hlink"/>
                </a:solidFill>
                <a:latin typeface="Calibri"/>
                <a:ea typeface="Calibri"/>
                <a:cs typeface="Calibri"/>
                <a:sym typeface="Calibri"/>
                <a:hlinkClick r:id="rId9"/>
              </a:rPr>
              <a:t>bit.ly/jne2021-</a:t>
            </a:r>
            <a:r>
              <a:rPr lang="en" sz="2100" b="1" u="sng">
                <a:solidFill>
                  <a:schemeClr val="hlink"/>
                </a:solidFill>
                <a:latin typeface="Calibri"/>
                <a:ea typeface="Calibri"/>
                <a:cs typeface="Calibri"/>
                <a:sym typeface="Calibri"/>
                <a:hlinkClick r:id="rId9"/>
              </a:rPr>
              <a:t>d6</a:t>
            </a:r>
            <a:endParaRPr sz="2100" b="1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0" name="Google Shape;1500;p81"/>
          <p:cNvSpPr/>
          <p:nvPr/>
        </p:nvSpPr>
        <p:spPr>
          <a:xfrm>
            <a:off x="5115836" y="4124081"/>
            <a:ext cx="230700" cy="230700"/>
          </a:xfrm>
          <a:prstGeom prst="star12">
            <a:avLst>
              <a:gd name="adj" fmla="val 37500"/>
            </a:avLst>
          </a:prstGeom>
          <a:solidFill>
            <a:srgbClr val="FF0000"/>
          </a:solidFill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4</a:t>
            </a: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1" name="Google Shape;1501;p81"/>
          <p:cNvSpPr/>
          <p:nvPr/>
        </p:nvSpPr>
        <p:spPr>
          <a:xfrm>
            <a:off x="7323739" y="3694229"/>
            <a:ext cx="230700" cy="230700"/>
          </a:xfrm>
          <a:prstGeom prst="star12">
            <a:avLst>
              <a:gd name="adj" fmla="val 37500"/>
            </a:avLst>
          </a:prstGeom>
          <a:solidFill>
            <a:srgbClr val="FF0000"/>
          </a:solidFill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4</a:t>
            </a: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502" name="Google Shape;1502;p81"/>
          <p:cNvCxnSpPr>
            <a:stCxn id="1503" idx="4"/>
            <a:endCxn id="1504" idx="10"/>
          </p:cNvCxnSpPr>
          <p:nvPr/>
        </p:nvCxnSpPr>
        <p:spPr>
          <a:xfrm rot="5400000">
            <a:off x="1337383" y="734456"/>
            <a:ext cx="1020300" cy="2928000"/>
          </a:xfrm>
          <a:prstGeom prst="bentConnector3">
            <a:avLst>
              <a:gd name="adj1" fmla="val 69831"/>
            </a:avLst>
          </a:prstGeom>
          <a:noFill/>
          <a:ln w="12700" cap="flat" cmpd="sng">
            <a:solidFill>
              <a:schemeClr val="accent2"/>
            </a:solidFill>
            <a:prstDash val="dash"/>
            <a:miter lim="800000"/>
            <a:headEnd type="none" w="sm" len="sm"/>
            <a:tailEnd type="triangle" w="med" len="med"/>
          </a:ln>
        </p:spPr>
      </p:cxnSp>
      <p:sp>
        <p:nvSpPr>
          <p:cNvPr id="1503" name="Google Shape;1503;p81"/>
          <p:cNvSpPr/>
          <p:nvPr/>
        </p:nvSpPr>
        <p:spPr>
          <a:xfrm>
            <a:off x="3277633" y="1616006"/>
            <a:ext cx="67800" cy="72300"/>
          </a:xfrm>
          <a:prstGeom prst="star12">
            <a:avLst>
              <a:gd name="adj" fmla="val 37500"/>
            </a:avLst>
          </a:prstGeom>
          <a:solidFill>
            <a:schemeClr val="accent2"/>
          </a:solidFill>
          <a:ln w="12700" cap="flat" cmpd="sng">
            <a:solidFill>
              <a:schemeClr val="accent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4" name="Google Shape;1504;p81"/>
          <p:cNvSpPr/>
          <p:nvPr/>
        </p:nvSpPr>
        <p:spPr>
          <a:xfrm>
            <a:off x="349589" y="2708582"/>
            <a:ext cx="67800" cy="72300"/>
          </a:xfrm>
          <a:prstGeom prst="star12">
            <a:avLst>
              <a:gd name="adj" fmla="val 37500"/>
            </a:avLst>
          </a:prstGeom>
          <a:solidFill>
            <a:schemeClr val="accent2"/>
          </a:solidFill>
          <a:ln w="12700" cap="flat" cmpd="sng">
            <a:solidFill>
              <a:schemeClr val="accent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505" name="Google Shape;1505;p81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8440279" y="104795"/>
            <a:ext cx="552000" cy="4739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506" name="Google Shape;1506;p81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7613884" y="3740159"/>
            <a:ext cx="1202618" cy="1202618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507" name="Google Shape;1507;p81"/>
          <p:cNvCxnSpPr>
            <a:stCxn id="1498" idx="4"/>
            <a:endCxn id="1497" idx="3"/>
          </p:cNvCxnSpPr>
          <p:nvPr/>
        </p:nvCxnSpPr>
        <p:spPr>
          <a:xfrm rot="5400000">
            <a:off x="7440290" y="2755786"/>
            <a:ext cx="273300" cy="264600"/>
          </a:xfrm>
          <a:prstGeom prst="bentConnector2">
            <a:avLst/>
          </a:prstGeom>
          <a:noFill/>
          <a:ln w="28575" cap="flat" cmpd="sng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cxn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2" name="Google Shape;1512;p82"/>
          <p:cNvSpPr txBox="1">
            <a:spLocks noGrp="1"/>
          </p:cNvSpPr>
          <p:nvPr>
            <p:ph type="ctrTitle" idx="4294967295"/>
          </p:nvPr>
        </p:nvSpPr>
        <p:spPr>
          <a:xfrm>
            <a:off x="1761750" y="1598975"/>
            <a:ext cx="5620500" cy="70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0" b="1">
                <a:latin typeface="Viga"/>
                <a:ea typeface="Viga"/>
                <a:cs typeface="Viga"/>
                <a:sym typeface="Viga"/>
              </a:rPr>
              <a:t>MERCI !</a:t>
            </a:r>
            <a:endParaRPr sz="10000" b="1"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513" name="Google Shape;1513;p8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823537" y="178450"/>
            <a:ext cx="3496925" cy="1003900"/>
          </a:xfrm>
          <a:prstGeom prst="rect">
            <a:avLst/>
          </a:prstGeom>
          <a:noFill/>
          <a:ln>
            <a:noFill/>
          </a:ln>
        </p:spPr>
      </p:pic>
      <p:sp>
        <p:nvSpPr>
          <p:cNvPr id="1514" name="Google Shape;1514;p82"/>
          <p:cNvSpPr txBox="1"/>
          <p:nvPr/>
        </p:nvSpPr>
        <p:spPr>
          <a:xfrm>
            <a:off x="4142800" y="2643500"/>
            <a:ext cx="5128800" cy="181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5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equipe@recitmst.qc.ca </a:t>
            </a:r>
            <a:endParaRPr sz="25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Page Facebook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Twitter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Chaîne YouTube</a:t>
            </a:r>
            <a:endParaRPr sz="900">
              <a:solidFill>
                <a:schemeClr val="dk2"/>
              </a:solidFill>
            </a:endParaRPr>
          </a:p>
        </p:txBody>
      </p:sp>
      <p:sp>
        <p:nvSpPr>
          <p:cNvPr id="1515" name="Google Shape;1515;p82"/>
          <p:cNvSpPr txBox="1"/>
          <p:nvPr/>
        </p:nvSpPr>
        <p:spPr>
          <a:xfrm>
            <a:off x="443038" y="2719700"/>
            <a:ext cx="3321300" cy="7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43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Questions?</a:t>
            </a:r>
            <a:endParaRPr sz="43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516" name="Google Shape;1516;p82"/>
          <p:cNvSpPr txBox="1"/>
          <p:nvPr/>
        </p:nvSpPr>
        <p:spPr>
          <a:xfrm>
            <a:off x="2451875" y="4528300"/>
            <a:ext cx="6512100" cy="36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latin typeface="Ubuntu"/>
                <a:ea typeface="Ubuntu"/>
                <a:cs typeface="Ubuntu"/>
                <a:sym typeface="Ubuntu"/>
              </a:rPr>
              <a:t>Ces formations du </a:t>
            </a:r>
            <a:r>
              <a:rPr lang="en" sz="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RÉCIT MST</a:t>
            </a:r>
            <a:r>
              <a:rPr lang="en" sz="800">
                <a:latin typeface="Ubuntu"/>
                <a:ea typeface="Ubuntu"/>
                <a:cs typeface="Ubuntu"/>
                <a:sym typeface="Ubuntu"/>
              </a:rPr>
              <a:t> sont mises à disposition, sauf exception, selon les termes de la licence</a:t>
            </a:r>
            <a:r>
              <a:rPr lang="en" sz="8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800" u="sng">
                <a:solidFill>
                  <a:schemeClr val="accent1"/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Commons Attribution - Pas d’Utilisation Commerciale - Partage dans les Mêmes Conditions 4.0 International</a:t>
            </a:r>
            <a:r>
              <a:rPr lang="en" sz="800">
                <a:solidFill>
                  <a:schemeClr val="accent1"/>
                </a:solidFill>
              </a:rPr>
              <a:t>.</a:t>
            </a:r>
            <a:r>
              <a:rPr lang="en" sz="800">
                <a:solidFill>
                  <a:schemeClr val="accent1"/>
                </a:solidFill>
                <a:highlight>
                  <a:srgbClr val="FFFF00"/>
                </a:highlight>
                <a:latin typeface="Ubuntu"/>
                <a:ea typeface="Ubuntu"/>
                <a:cs typeface="Ubuntu"/>
                <a:sym typeface="Ubuntu"/>
              </a:rPr>
              <a:t>  </a:t>
            </a:r>
            <a:endParaRPr sz="800">
              <a:solidFill>
                <a:schemeClr val="accent1"/>
              </a:solidFill>
              <a:highlight>
                <a:srgbClr val="FFFF00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517" name="Google Shape;1517;p82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1699475" y="4552425"/>
            <a:ext cx="808425" cy="286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2" name="Google Shape;1522;p83"/>
          <p:cNvPicPr preferRelativeResize="0"/>
          <p:nvPr/>
        </p:nvPicPr>
        <p:blipFill rotWithShape="1">
          <a:blip r:embed="rId3">
            <a:alphaModFix/>
          </a:blip>
          <a:srcRect l="7264" r="13086"/>
          <a:stretch/>
        </p:blipFill>
        <p:spPr>
          <a:xfrm>
            <a:off x="0" y="4386616"/>
            <a:ext cx="9144003" cy="582996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523" name="Google Shape;1523;p8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58413" y="677688"/>
            <a:ext cx="3060077" cy="3788125"/>
          </a:xfrm>
          <a:prstGeom prst="rect">
            <a:avLst/>
          </a:prstGeom>
          <a:noFill/>
          <a:ln>
            <a:noFill/>
          </a:ln>
        </p:spPr>
      </p:pic>
      <p:sp>
        <p:nvSpPr>
          <p:cNvPr id="1524" name="Google Shape;1524;p83"/>
          <p:cNvSpPr txBox="1">
            <a:spLocks noGrp="1"/>
          </p:cNvSpPr>
          <p:nvPr>
            <p:ph type="title"/>
          </p:nvPr>
        </p:nvSpPr>
        <p:spPr>
          <a:xfrm>
            <a:off x="197988" y="143238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Oswald"/>
                <a:ea typeface="Oswald"/>
                <a:cs typeface="Oswald"/>
                <a:sym typeface="Oswald"/>
              </a:rPr>
              <a:t>Petites astuces de</a:t>
            </a:r>
            <a:endParaRPr b="1">
              <a:latin typeface="Oswald"/>
              <a:ea typeface="Oswald"/>
              <a:cs typeface="Oswald"/>
              <a:sym typeface="Oswald"/>
            </a:endParaRPr>
          </a:p>
        </p:txBody>
      </p:sp>
      <p:sp>
        <p:nvSpPr>
          <p:cNvPr id="1525" name="Google Shape;1525;p83"/>
          <p:cNvSpPr/>
          <p:nvPr/>
        </p:nvSpPr>
        <p:spPr>
          <a:xfrm>
            <a:off x="3390588" y="3873063"/>
            <a:ext cx="427907" cy="435972"/>
          </a:xfrm>
          <a:custGeom>
            <a:avLst/>
            <a:gdLst/>
            <a:ahLst/>
            <a:cxnLst/>
            <a:rect l="l" t="t" r="r" b="b"/>
            <a:pathLst>
              <a:path w="17384" h="31152" extrusionOk="0">
                <a:moveTo>
                  <a:pt x="9927" y="31152"/>
                </a:moveTo>
                <a:cubicBezTo>
                  <a:pt x="11125" y="27786"/>
                  <a:pt x="18771" y="16147"/>
                  <a:pt x="17116" y="10955"/>
                </a:cubicBezTo>
                <a:cubicBezTo>
                  <a:pt x="15462" y="5763"/>
                  <a:pt x="2853" y="1826"/>
                  <a:pt x="0" y="0"/>
                </a:cubicBezTo>
              </a:path>
            </a:pathLst>
          </a:custGeom>
          <a:noFill/>
          <a:ln w="76200" cap="flat" cmpd="sng">
            <a:solidFill>
              <a:srgbClr val="FFA22A"/>
            </a:solidFill>
            <a:prstDash val="solid"/>
            <a:round/>
            <a:headEnd type="none" w="med" len="med"/>
            <a:tailEnd type="stealth" w="med" len="med"/>
          </a:ln>
        </p:spPr>
      </p:sp>
      <p:sp>
        <p:nvSpPr>
          <p:cNvPr id="1526" name="Google Shape;1526;p83"/>
          <p:cNvSpPr/>
          <p:nvPr/>
        </p:nvSpPr>
        <p:spPr>
          <a:xfrm>
            <a:off x="3522962" y="4126703"/>
            <a:ext cx="997500" cy="975300"/>
          </a:xfrm>
          <a:prstGeom prst="ellipse">
            <a:avLst/>
          </a:prstGeom>
          <a:noFill/>
          <a:ln w="76200" cap="flat" cmpd="sng">
            <a:solidFill>
              <a:srgbClr val="FFA22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527" name="Google Shape;1527;p8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090793" y="1972301"/>
            <a:ext cx="4283462" cy="2154400"/>
          </a:xfrm>
          <a:prstGeom prst="rect">
            <a:avLst/>
          </a:prstGeom>
          <a:noFill/>
          <a:ln>
            <a:noFill/>
          </a:ln>
        </p:spPr>
      </p:pic>
      <p:sp>
        <p:nvSpPr>
          <p:cNvPr id="1528" name="Google Shape;1528;p83"/>
          <p:cNvSpPr/>
          <p:nvPr/>
        </p:nvSpPr>
        <p:spPr>
          <a:xfrm>
            <a:off x="6376402" y="4126700"/>
            <a:ext cx="997500" cy="975300"/>
          </a:xfrm>
          <a:prstGeom prst="ellipse">
            <a:avLst/>
          </a:prstGeom>
          <a:noFill/>
          <a:ln w="76200" cap="flat" cmpd="sng">
            <a:solidFill>
              <a:srgbClr val="FFA22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9" name="Google Shape;1529;p83"/>
          <p:cNvSpPr/>
          <p:nvPr/>
        </p:nvSpPr>
        <p:spPr>
          <a:xfrm rot="-691846" flipH="1">
            <a:off x="6060820" y="3661185"/>
            <a:ext cx="530710" cy="907636"/>
          </a:xfrm>
          <a:custGeom>
            <a:avLst/>
            <a:gdLst/>
            <a:ahLst/>
            <a:cxnLst/>
            <a:rect l="l" t="t" r="r" b="b"/>
            <a:pathLst>
              <a:path w="17384" h="31152" extrusionOk="0">
                <a:moveTo>
                  <a:pt x="9927" y="31152"/>
                </a:moveTo>
                <a:cubicBezTo>
                  <a:pt x="11125" y="27786"/>
                  <a:pt x="18771" y="16147"/>
                  <a:pt x="17116" y="10955"/>
                </a:cubicBezTo>
                <a:cubicBezTo>
                  <a:pt x="15462" y="5763"/>
                  <a:pt x="2853" y="1826"/>
                  <a:pt x="0" y="0"/>
                </a:cubicBezTo>
              </a:path>
            </a:pathLst>
          </a:custGeom>
          <a:noFill/>
          <a:ln w="76200" cap="flat" cmpd="sng">
            <a:solidFill>
              <a:srgbClr val="FFA22A"/>
            </a:solidFill>
            <a:prstDash val="solid"/>
            <a:round/>
            <a:headEnd type="none" w="med" len="med"/>
            <a:tailEnd type="stealth" w="med" len="med"/>
          </a:ln>
        </p:spPr>
      </p:sp>
      <p:pic>
        <p:nvPicPr>
          <p:cNvPr id="1530" name="Google Shape;1530;p83" descr="Zoom Logo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813212" y="235588"/>
            <a:ext cx="1707250" cy="38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531" name="Google Shape;1531;p83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4884088" y="-34462"/>
            <a:ext cx="1127350" cy="112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" name="Google Shape;1297;p63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Plan de la rencontre</a:t>
            </a:r>
            <a:endParaRPr sz="32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98" name="Google Shape;1298;p63"/>
          <p:cNvSpPr txBox="1">
            <a:spLocks noGrp="1"/>
          </p:cNvSpPr>
          <p:nvPr>
            <p:ph type="body" idx="1"/>
          </p:nvPr>
        </p:nvSpPr>
        <p:spPr>
          <a:xfrm>
            <a:off x="747925" y="1302825"/>
            <a:ext cx="7199700" cy="29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7465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rgbClr val="0069BF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Bienvenue!</a:t>
            </a:r>
            <a:endParaRPr sz="23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Usage pédagogique de la programmation</a:t>
            </a:r>
            <a:endParaRPr sz="23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Scratch Jr et Scratch</a:t>
            </a:r>
            <a:endParaRPr sz="23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Explorons dans différentes matières</a:t>
            </a:r>
            <a:endParaRPr sz="23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Ressources </a:t>
            </a:r>
            <a:endParaRPr sz="23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Badge</a:t>
            </a:r>
            <a:endParaRPr sz="23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99" name="Google Shape;1299;p63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</a:t>
            </a:fld>
            <a:endParaRPr/>
          </a:p>
        </p:txBody>
      </p:sp>
      <p:sp>
        <p:nvSpPr>
          <p:cNvPr id="1300" name="Google Shape;1300;p63"/>
          <p:cNvSpPr txBox="1"/>
          <p:nvPr/>
        </p:nvSpPr>
        <p:spPr>
          <a:xfrm rot="-5400000">
            <a:off x="6373825" y="2160975"/>
            <a:ext cx="3886500" cy="73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 u="sng">
                <a:solidFill>
                  <a:srgbClr val="FFAB40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bit.ly/mst5nov21</a:t>
            </a:r>
            <a:endParaRPr sz="2000">
              <a:highlight>
                <a:schemeClr val="lt1"/>
              </a:highlight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301" name="Google Shape;1301;p6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477724" y="4722724"/>
            <a:ext cx="926172" cy="327850"/>
          </a:xfrm>
          <a:prstGeom prst="rect">
            <a:avLst/>
          </a:prstGeom>
          <a:noFill/>
          <a:ln>
            <a:noFill/>
          </a:ln>
        </p:spPr>
      </p:pic>
      <p:sp>
        <p:nvSpPr>
          <p:cNvPr id="1302" name="Google Shape;1302;p63"/>
          <p:cNvSpPr txBox="1"/>
          <p:nvPr/>
        </p:nvSpPr>
        <p:spPr>
          <a:xfrm>
            <a:off x="1522600" y="4597300"/>
            <a:ext cx="63708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Ces formations du </a:t>
            </a:r>
            <a:r>
              <a:rPr lang="en" sz="800" u="sng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RÉCIT MST</a:t>
            </a:r>
            <a:r>
              <a:rPr lang="en" sz="8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 sont mises à disposition, sauf exception, selon les termes de la </a:t>
            </a:r>
            <a:r>
              <a:rPr lang="en" sz="800" u="sng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Commons Attribution - Pas d’Utilisation Commerciale - Partage dans les Mêmes Conditions 4.0 International</a:t>
            </a:r>
            <a:r>
              <a:rPr lang="en" sz="8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.</a:t>
            </a:r>
            <a:endParaRPr>
              <a:solidFill>
                <a:schemeClr val="dk1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03" name="Google Shape;1303;p63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6416425" y="433175"/>
            <a:ext cx="1267075" cy="10595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04" name="Google Shape;1304;p63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4976825" y="476350"/>
            <a:ext cx="1383926" cy="9785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" name="Google Shape;1309;p64"/>
          <p:cNvSpPr txBox="1">
            <a:spLocks noGrp="1"/>
          </p:cNvSpPr>
          <p:nvPr>
            <p:ph type="title"/>
          </p:nvPr>
        </p:nvSpPr>
        <p:spPr>
          <a:xfrm>
            <a:off x="0" y="149069"/>
            <a:ext cx="9144000" cy="70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Usage pédagogique de la programmation…</a:t>
            </a:r>
            <a:endParaRPr sz="35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10" name="Google Shape;1310;p64"/>
          <p:cNvSpPr/>
          <p:nvPr/>
        </p:nvSpPr>
        <p:spPr>
          <a:xfrm>
            <a:off x="0" y="868031"/>
            <a:ext cx="9144000" cy="4275300"/>
          </a:xfrm>
          <a:prstGeom prst="rect">
            <a:avLst/>
          </a:prstGeom>
          <a:solidFill>
            <a:srgbClr val="0069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1" name="Google Shape;1311;p64"/>
          <p:cNvSpPr txBox="1"/>
          <p:nvPr/>
        </p:nvSpPr>
        <p:spPr>
          <a:xfrm>
            <a:off x="228600" y="1060856"/>
            <a:ext cx="8792100" cy="78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u="sng">
                <a:solidFill>
                  <a:srgbClr val="FFFFFF"/>
                </a:solidFill>
                <a:latin typeface="Viga"/>
                <a:ea typeface="Viga"/>
                <a:cs typeface="Viga"/>
                <a:sym typeface="Vig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PAN: Plan d’action numérique du MEES</a:t>
            </a:r>
            <a:r>
              <a:rPr lang="en" sz="3000">
                <a:solidFill>
                  <a:srgbClr val="FFFFFF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3000">
              <a:solidFill>
                <a:srgbClr val="FFFFF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Viga"/>
                <a:ea typeface="Viga"/>
                <a:cs typeface="Viga"/>
                <a:sym typeface="Viga"/>
              </a:rPr>
              <a:t>(Orientation 1, mesure 02, pages 27-28)</a:t>
            </a:r>
            <a:endParaRPr>
              <a:solidFill>
                <a:srgbClr val="FFFFF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12" name="Google Shape;1312;p6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189118" y="2012237"/>
            <a:ext cx="7157331" cy="1282825"/>
          </a:xfrm>
          <a:prstGeom prst="rect">
            <a:avLst/>
          </a:prstGeom>
          <a:noFill/>
          <a:ln>
            <a:noFill/>
          </a:ln>
        </p:spPr>
      </p:pic>
      <p:sp>
        <p:nvSpPr>
          <p:cNvPr id="1313" name="Google Shape;1313;p64"/>
          <p:cNvSpPr txBox="1"/>
          <p:nvPr/>
        </p:nvSpPr>
        <p:spPr>
          <a:xfrm>
            <a:off x="2583000" y="4740550"/>
            <a:ext cx="4130400" cy="33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Viga"/>
                <a:ea typeface="Viga"/>
                <a:cs typeface="Viga"/>
                <a:sym typeface="Viga"/>
              </a:rPr>
              <a:t>Extrait du tableau synoptique du  PAN, p.2</a:t>
            </a:r>
            <a:endParaRPr>
              <a:solidFill>
                <a:srgbClr val="FFFFF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14" name="Google Shape;1314;p6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28600" y="3355150"/>
            <a:ext cx="3564850" cy="100455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15" name="Google Shape;1315;p64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825050" y="3344749"/>
            <a:ext cx="4130401" cy="1025356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316" name="Google Shape;1316;p64"/>
          <p:cNvSpPr/>
          <p:nvPr/>
        </p:nvSpPr>
        <p:spPr>
          <a:xfrm>
            <a:off x="1067775" y="2930550"/>
            <a:ext cx="1625700" cy="364500"/>
          </a:xfrm>
          <a:prstGeom prst="ellipse">
            <a:avLst/>
          </a:prstGeom>
          <a:noFill/>
          <a:ln w="28575" cap="flat" cmpd="sng">
            <a:solidFill>
              <a:srgbClr val="ED4A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7" name="Google Shape;1317;p64"/>
          <p:cNvSpPr/>
          <p:nvPr/>
        </p:nvSpPr>
        <p:spPr>
          <a:xfrm>
            <a:off x="6886475" y="2972050"/>
            <a:ext cx="1594800" cy="383100"/>
          </a:xfrm>
          <a:prstGeom prst="ellipse">
            <a:avLst/>
          </a:prstGeom>
          <a:noFill/>
          <a:ln w="28575" cap="flat" cmpd="sng">
            <a:solidFill>
              <a:srgbClr val="ED4A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2" name="Google Shape;1322;p65"/>
          <p:cNvSpPr/>
          <p:nvPr/>
        </p:nvSpPr>
        <p:spPr>
          <a:xfrm>
            <a:off x="0" y="868206"/>
            <a:ext cx="9144000" cy="4275300"/>
          </a:xfrm>
          <a:prstGeom prst="rect">
            <a:avLst/>
          </a:prstGeom>
          <a:solidFill>
            <a:srgbClr val="0069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3" name="Google Shape;1323;p65"/>
          <p:cNvSpPr txBox="1"/>
          <p:nvPr/>
        </p:nvSpPr>
        <p:spPr>
          <a:xfrm>
            <a:off x="2415150" y="4610325"/>
            <a:ext cx="5235300" cy="33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lt1"/>
                </a:solidFill>
                <a:latin typeface="Viga"/>
                <a:ea typeface="Viga"/>
                <a:cs typeface="Viga"/>
                <a:sym typeface="Vig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Plan d’action numérique/Programmation informatique</a:t>
            </a:r>
            <a:endParaRPr>
              <a:solidFill>
                <a:schemeClr val="lt1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24" name="Google Shape;1324;p65">
            <a:hlinkClick r:id="rId4"/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09525" y="1100925"/>
            <a:ext cx="2203175" cy="2855349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  <a:reflection endPos="30000" dist="38100" dir="5400000" fadeDir="5400012" sy="-100000" algn="bl" rotWithShape="0"/>
          </a:effectLst>
        </p:spPr>
      </p:pic>
      <p:pic>
        <p:nvPicPr>
          <p:cNvPr id="1325" name="Google Shape;1325;p65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536875" y="1207575"/>
            <a:ext cx="2873349" cy="2494075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26" name="Google Shape;1326;p65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634400" y="1264973"/>
            <a:ext cx="3460400" cy="145400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27" name="Google Shape;1327;p65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5520225" y="2992550"/>
            <a:ext cx="3372325" cy="119115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328" name="Google Shape;1328;p65"/>
          <p:cNvSpPr txBox="1">
            <a:spLocks noGrp="1"/>
          </p:cNvSpPr>
          <p:nvPr>
            <p:ph type="title"/>
          </p:nvPr>
        </p:nvSpPr>
        <p:spPr>
          <a:xfrm>
            <a:off x="109525" y="87100"/>
            <a:ext cx="8802300" cy="70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Usage pédagogique de la programmation…</a:t>
            </a:r>
            <a:endParaRPr sz="35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3" name="Google Shape;1333;p66"/>
          <p:cNvSpPr/>
          <p:nvPr/>
        </p:nvSpPr>
        <p:spPr>
          <a:xfrm>
            <a:off x="4742875" y="1166475"/>
            <a:ext cx="3324300" cy="37281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" name="Google Shape;1334;p66"/>
          <p:cNvSpPr txBox="1">
            <a:spLocks noGrp="1"/>
          </p:cNvSpPr>
          <p:nvPr>
            <p:ph type="title"/>
          </p:nvPr>
        </p:nvSpPr>
        <p:spPr>
          <a:xfrm>
            <a:off x="176050" y="102350"/>
            <a:ext cx="8802300" cy="70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Usage pédagogique de la programmation…</a:t>
            </a:r>
            <a:endParaRPr sz="35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35" name="Google Shape;1335;p66"/>
          <p:cNvSpPr txBox="1"/>
          <p:nvPr/>
        </p:nvSpPr>
        <p:spPr>
          <a:xfrm>
            <a:off x="501713" y="4707425"/>
            <a:ext cx="3616200" cy="33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Cadre de référence de la compétence numérique</a:t>
            </a:r>
            <a:endParaRPr sz="1200">
              <a:solidFill>
                <a:schemeClr val="dk1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36" name="Google Shape;1336;p6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11700" y="1068575"/>
            <a:ext cx="3996223" cy="36814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37" name="Google Shape;1337;p66"/>
          <p:cNvPicPr preferRelativeResize="0"/>
          <p:nvPr/>
        </p:nvPicPr>
        <p:blipFill rotWithShape="1">
          <a:blip r:embed="rId5">
            <a:alphaModFix/>
          </a:blip>
          <a:srcRect r="24161" b="74378"/>
          <a:stretch/>
        </p:blipFill>
        <p:spPr>
          <a:xfrm>
            <a:off x="4864875" y="1449450"/>
            <a:ext cx="2583203" cy="708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38" name="Google Shape;1338;p66"/>
          <p:cNvPicPr preferRelativeResize="0"/>
          <p:nvPr/>
        </p:nvPicPr>
        <p:blipFill rotWithShape="1">
          <a:blip r:embed="rId6">
            <a:alphaModFix/>
          </a:blip>
          <a:srcRect r="6576" b="61836"/>
          <a:stretch/>
        </p:blipFill>
        <p:spPr>
          <a:xfrm>
            <a:off x="4864875" y="3707412"/>
            <a:ext cx="3023007" cy="6595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39" name="Google Shape;1339;p66"/>
          <p:cNvPicPr preferRelativeResize="0"/>
          <p:nvPr/>
        </p:nvPicPr>
        <p:blipFill rotWithShape="1">
          <a:blip r:embed="rId7">
            <a:alphaModFix/>
          </a:blip>
          <a:srcRect t="1354" r="9624" b="58573"/>
          <a:stretch/>
        </p:blipFill>
        <p:spPr>
          <a:xfrm>
            <a:off x="4864875" y="2551567"/>
            <a:ext cx="3009278" cy="6595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4" name="Google Shape;1344;p67"/>
          <p:cNvSpPr txBox="1">
            <a:spLocks noGrp="1"/>
          </p:cNvSpPr>
          <p:nvPr>
            <p:ph type="title"/>
          </p:nvPr>
        </p:nvSpPr>
        <p:spPr>
          <a:xfrm>
            <a:off x="464825" y="168775"/>
            <a:ext cx="6423600" cy="642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>
                <a:latin typeface="Viga"/>
                <a:ea typeface="Viga"/>
                <a:cs typeface="Viga"/>
                <a:sym typeface="Viga"/>
              </a:rPr>
              <a:t>L’engagement de l’élève</a:t>
            </a:r>
            <a:endParaRPr sz="35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45" name="Google Shape;1345;p67"/>
          <p:cNvSpPr txBox="1">
            <a:spLocks noGrp="1"/>
          </p:cNvSpPr>
          <p:nvPr>
            <p:ph type="body" idx="1"/>
          </p:nvPr>
        </p:nvSpPr>
        <p:spPr>
          <a:xfrm>
            <a:off x="747925" y="977128"/>
            <a:ext cx="6140400" cy="270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" name="Google Shape;1346;p67"/>
          <p:cNvSpPr/>
          <p:nvPr/>
        </p:nvSpPr>
        <p:spPr>
          <a:xfrm>
            <a:off x="3629575" y="1145438"/>
            <a:ext cx="136500" cy="221700"/>
          </a:xfrm>
          <a:prstGeom prst="rect">
            <a:avLst/>
          </a:prstGeom>
          <a:solidFill>
            <a:srgbClr val="980000"/>
          </a:solidFill>
          <a:ln w="9525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highlight>
                <a:srgbClr val="FF0000"/>
              </a:highlight>
            </a:endParaRPr>
          </a:p>
        </p:txBody>
      </p:sp>
      <p:pic>
        <p:nvPicPr>
          <p:cNvPr id="1347" name="Google Shape;1347;p6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57200" y="879651"/>
            <a:ext cx="7364624" cy="40581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2" name="Google Shape;1352;p68"/>
          <p:cNvSpPr txBox="1">
            <a:spLocks noGrp="1"/>
          </p:cNvSpPr>
          <p:nvPr>
            <p:ph type="title"/>
          </p:nvPr>
        </p:nvSpPr>
        <p:spPr>
          <a:xfrm>
            <a:off x="655325" y="379950"/>
            <a:ext cx="8259000" cy="582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Des outils pour s’initier à la programmation</a:t>
            </a:r>
            <a:endParaRPr sz="30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53" name="Google Shape;1353;p68"/>
          <p:cNvSpPr txBox="1">
            <a:spLocks noGrp="1"/>
          </p:cNvSpPr>
          <p:nvPr>
            <p:ph type="body" idx="1"/>
          </p:nvPr>
        </p:nvSpPr>
        <p:spPr>
          <a:xfrm>
            <a:off x="270900" y="1312800"/>
            <a:ext cx="8725800" cy="3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67310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Jeux Blockly : 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http://recitmst.qc.ca/blockly/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914400" lvl="0" indent="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Sans connexion, base de la programmation, pas à pas. 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673100" lvl="0" indent="-355600" algn="l" rtl="0">
              <a:lnSpc>
                <a:spcPct val="115000"/>
              </a:lnSpc>
              <a:spcBef>
                <a:spcPts val="11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Code.org : 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http://code.org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4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914400" lvl="0" indent="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Compte d’enseignant, on suit les élèves dans leurs défis.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673100" lvl="0" indent="-355600" algn="l" rtl="0">
              <a:lnSpc>
                <a:spcPct val="115000"/>
              </a:lnSpc>
              <a:spcBef>
                <a:spcPts val="11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Application ScratchJr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0" indent="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https://www.scratchjr.org/</a:t>
            </a: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673100" lvl="0" indent="-35560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Scratch : 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https://scratch.mit.edu/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6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914400" lvl="0" indent="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Prêt à programmer...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lnSpc>
                <a:spcPct val="115000"/>
              </a:lnSpc>
              <a:spcBef>
                <a:spcPts val="1100"/>
              </a:spcBef>
              <a:spcAft>
                <a:spcPts val="600"/>
              </a:spcAft>
              <a:buNone/>
            </a:pPr>
            <a:endParaRPr sz="1800">
              <a:latin typeface="Ubuntu"/>
              <a:ea typeface="Ubuntu"/>
              <a:cs typeface="Ubuntu"/>
              <a:sym typeface="Ubuntu"/>
            </a:endParaRPr>
          </a:p>
        </p:txBody>
      </p:sp>
      <p:cxnSp>
        <p:nvCxnSpPr>
          <p:cNvPr id="1354" name="Google Shape;1354;p68"/>
          <p:cNvCxnSpPr/>
          <p:nvPr/>
        </p:nvCxnSpPr>
        <p:spPr>
          <a:xfrm rot="10800000" flipH="1">
            <a:off x="27050" y="4243350"/>
            <a:ext cx="497400" cy="9600"/>
          </a:xfrm>
          <a:prstGeom prst="straightConnector1">
            <a:avLst/>
          </a:prstGeom>
          <a:noFill/>
          <a:ln w="76200" cap="flat" cmpd="sng">
            <a:solidFill>
              <a:srgbClr val="FFAB40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1355" name="Google Shape;1355;p68"/>
          <p:cNvCxnSpPr/>
          <p:nvPr/>
        </p:nvCxnSpPr>
        <p:spPr>
          <a:xfrm rot="10800000" flipH="1">
            <a:off x="27050" y="3405150"/>
            <a:ext cx="497400" cy="9600"/>
          </a:xfrm>
          <a:prstGeom prst="straightConnector1">
            <a:avLst/>
          </a:prstGeom>
          <a:noFill/>
          <a:ln w="76200" cap="flat" cmpd="sng">
            <a:solidFill>
              <a:srgbClr val="FFAB40"/>
            </a:solidFill>
            <a:prstDash val="solid"/>
            <a:round/>
            <a:headEnd type="none" w="med" len="med"/>
            <a:tailEnd type="triangle" w="med" len="med"/>
          </a:ln>
        </p:spPr>
      </p:cxn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" name="Google Shape;1360;p6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9</a:t>
            </a:fld>
            <a:endParaRPr/>
          </a:p>
        </p:txBody>
      </p:sp>
      <p:sp>
        <p:nvSpPr>
          <p:cNvPr id="1361" name="Google Shape;1361;p69"/>
          <p:cNvSpPr txBox="1"/>
          <p:nvPr/>
        </p:nvSpPr>
        <p:spPr>
          <a:xfrm>
            <a:off x="313175" y="682575"/>
            <a:ext cx="34152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ScratchJr</a:t>
            </a:r>
            <a:endParaRPr sz="48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62" name="Google Shape;1362;p6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46750" y="1672375"/>
            <a:ext cx="1603875" cy="133655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63" name="Google Shape;1363;p6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246065" y="152400"/>
            <a:ext cx="5745535" cy="4700899"/>
          </a:xfrm>
          <a:prstGeom prst="rect">
            <a:avLst/>
          </a:prstGeom>
          <a:noFill/>
          <a:ln>
            <a:noFill/>
          </a:ln>
        </p:spPr>
      </p:pic>
      <p:sp>
        <p:nvSpPr>
          <p:cNvPr id="1364" name="Google Shape;1364;p69"/>
          <p:cNvSpPr txBox="1"/>
          <p:nvPr/>
        </p:nvSpPr>
        <p:spPr>
          <a:xfrm>
            <a:off x="600700" y="3214950"/>
            <a:ext cx="2205600" cy="160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Pour commencer : </a:t>
            </a:r>
            <a:r>
              <a:rPr lang="en" sz="24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Missions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(au bas 2e année)</a:t>
            </a:r>
            <a:endParaRPr sz="20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1161</Words>
  <Application>Microsoft Office PowerPoint</Application>
  <PresentationFormat>Affichage à l'écran (16:9)</PresentationFormat>
  <Paragraphs>195</Paragraphs>
  <Slides>23</Slides>
  <Notes>23</Notes>
  <HiddenSlides>1</HiddenSlides>
  <MMClips>0</MMClips>
  <ScaleCrop>false</ScaleCrop>
  <HeadingPairs>
    <vt:vector size="6" baseType="variant">
      <vt:variant>
        <vt:lpstr>Polices utilisées</vt:lpstr>
      </vt:variant>
      <vt:variant>
        <vt:i4>15</vt:i4>
      </vt:variant>
      <vt:variant>
        <vt:lpstr>Thème</vt:lpstr>
      </vt:variant>
      <vt:variant>
        <vt:i4>4</vt:i4>
      </vt:variant>
      <vt:variant>
        <vt:lpstr>Titres des diapositives</vt:lpstr>
      </vt:variant>
      <vt:variant>
        <vt:i4>23</vt:i4>
      </vt:variant>
    </vt:vector>
  </HeadingPairs>
  <TitlesOfParts>
    <vt:vector size="42" baseType="lpstr">
      <vt:lpstr>Permanent Marker</vt:lpstr>
      <vt:lpstr>Merriweather</vt:lpstr>
      <vt:lpstr>Bangers</vt:lpstr>
      <vt:lpstr>Calibri</vt:lpstr>
      <vt:lpstr>Arial Black</vt:lpstr>
      <vt:lpstr>Sniglet</vt:lpstr>
      <vt:lpstr>Corbel</vt:lpstr>
      <vt:lpstr>Book Antiqua</vt:lpstr>
      <vt:lpstr>Oswald</vt:lpstr>
      <vt:lpstr>Ubuntu</vt:lpstr>
      <vt:lpstr>Viga</vt:lpstr>
      <vt:lpstr>Arial</vt:lpstr>
      <vt:lpstr>Cousine</vt:lpstr>
      <vt:lpstr>Dosis</vt:lpstr>
      <vt:lpstr>Trebuchet MS</vt:lpstr>
      <vt:lpstr>Friar template</vt:lpstr>
      <vt:lpstr>Simple Light</vt:lpstr>
      <vt:lpstr>Friar template</vt:lpstr>
      <vt:lpstr>Thème Office</vt:lpstr>
      <vt:lpstr>Présentation PowerPoint</vt:lpstr>
      <vt:lpstr>Présentation PowerPoint</vt:lpstr>
      <vt:lpstr>Plan de la rencontre</vt:lpstr>
      <vt:lpstr>Usage pédagogique de la programmation…</vt:lpstr>
      <vt:lpstr>Usage pédagogique de la programmation…</vt:lpstr>
      <vt:lpstr>Usage pédagogique de la programmation…</vt:lpstr>
      <vt:lpstr>L’engagement de l’élève</vt:lpstr>
      <vt:lpstr>Des outils pour s’initier à la programmation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L’équipe du RÉCIT MST est disponible  les mercredis matins  de 9 h à 11 h 30. </vt:lpstr>
      <vt:lpstr>  Badge « Participation » </vt:lpstr>
      <vt:lpstr>Obtenir un badge de participation – atelier D6</vt:lpstr>
      <vt:lpstr>MERCI !</vt:lpstr>
      <vt:lpstr>Petites astuces de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Sonya Fiset</dc:creator>
  <cp:lastModifiedBy>Fiset Sonia</cp:lastModifiedBy>
  <cp:revision>1</cp:revision>
  <dcterms:modified xsi:type="dcterms:W3CDTF">2021-11-04T19:21:30Z</dcterms:modified>
</cp:coreProperties>
</file>