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Ubuntu"/>
      <p:regular r:id="rId31"/>
      <p:bold r:id="rId32"/>
      <p:italic r:id="rId33"/>
      <p:boldItalic r:id="rId34"/>
    </p:embeddedFont>
    <p:embeddedFont>
      <p:font typeface="Sniglet"/>
      <p:regular r:id="rId35"/>
    </p:embeddedFont>
    <p:embeddedFont>
      <p:font typeface="Dosis"/>
      <p:regular r:id="rId36"/>
      <p:bold r:id="rId37"/>
    </p:embeddedFont>
    <p:embeddedFont>
      <p:font typeface="Nixie One"/>
      <p:regular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Viga"/>
      <p:regular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6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44" Type="http://schemas.openxmlformats.org/officeDocument/2006/relationships/font" Target="fonts/CenturyGothic-regular.fntdata"/><Relationship Id="rId21" Type="http://schemas.openxmlformats.org/officeDocument/2006/relationships/slide" Target="slides/slide17.xml"/><Relationship Id="rId43" Type="http://schemas.openxmlformats.org/officeDocument/2006/relationships/font" Target="fonts/Viga-regular.fntdata"/><Relationship Id="rId24" Type="http://schemas.openxmlformats.org/officeDocument/2006/relationships/slide" Target="slides/slide20.xml"/><Relationship Id="rId46" Type="http://schemas.openxmlformats.org/officeDocument/2006/relationships/font" Target="fonts/CenturyGothic-italic.fntdata"/><Relationship Id="rId23" Type="http://schemas.openxmlformats.org/officeDocument/2006/relationships/slide" Target="slides/slide19.xml"/><Relationship Id="rId45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CenturyGothic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7.xml"/><Relationship Id="rId33" Type="http://schemas.openxmlformats.org/officeDocument/2006/relationships/font" Target="fonts/Ubuntu-italic.fntdata"/><Relationship Id="rId10" Type="http://schemas.openxmlformats.org/officeDocument/2006/relationships/slide" Target="slides/slide6.xml"/><Relationship Id="rId32" Type="http://schemas.openxmlformats.org/officeDocument/2006/relationships/font" Target="fonts/Ubuntu-bold.fntdata"/><Relationship Id="rId13" Type="http://schemas.openxmlformats.org/officeDocument/2006/relationships/slide" Target="slides/slide9.xml"/><Relationship Id="rId35" Type="http://schemas.openxmlformats.org/officeDocument/2006/relationships/font" Target="fonts/Sniglet-regular.fntdata"/><Relationship Id="rId12" Type="http://schemas.openxmlformats.org/officeDocument/2006/relationships/slide" Target="slides/slide8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1.xml"/><Relationship Id="rId37" Type="http://schemas.openxmlformats.org/officeDocument/2006/relationships/font" Target="fonts/Dosis-bold.fntdata"/><Relationship Id="rId14" Type="http://schemas.openxmlformats.org/officeDocument/2006/relationships/slide" Target="slides/slide10.xml"/><Relationship Id="rId36" Type="http://schemas.openxmlformats.org/officeDocument/2006/relationships/font" Target="fonts/Dosis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38" Type="http://schemas.openxmlformats.org/officeDocument/2006/relationships/font" Target="fonts/NixieOn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36417e89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36417e8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c8e86f98d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c8e86f98d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f5340ed8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f5340ed8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0f5340ed8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07d2eab5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807d2eab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27f0e36f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827f0e36f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827f0e36f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1031bec8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1031bec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SR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citmst.qc.ca/desmos28092023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p.wooclap.com/MYPDIT?from=instruction-slid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hyperlink" Target="https://campus.recit.qc.ca/enrol/index.php?id=263" TargetMode="External"/><Relationship Id="rId8" Type="http://schemas.openxmlformats.org/officeDocument/2006/relationships/hyperlink" Target="https://campus.recit.qc.ca/enrol/index.php?id=217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16668" TargetMode="External"/><Relationship Id="rId10" Type="http://schemas.openxmlformats.org/officeDocument/2006/relationships/hyperlink" Target="https://campus.recit.qc.ca/enrol/index.php?id=217" TargetMode="External"/><Relationship Id="rId12" Type="http://schemas.openxmlformats.org/officeDocument/2006/relationships/hyperlink" Target="https://campus.recit.qc.ca/mod/page/view.php?id=21072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63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hyperlink" Target="mailto:stephanie.rioux@recit.qc.ca" TargetMode="External"/><Relationship Id="rId9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mailto:equipemst@reci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teacher.desmos.com/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s://www.desmos.com/" TargetMode="External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?prepopulateCode=m8y3z4&amp;lang=fr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616843ddf318ff3a16d709d5?lang=fr" TargetMode="External"/><Relationship Id="rId4" Type="http://schemas.openxmlformats.org/officeDocument/2006/relationships/hyperlink" Target="https://teacher.desmos.com/activitybuilder/custom/5e7d3e13beccc116b4cdff18?collections=5f4e83675fb4842356264c02&amp;lang=fr" TargetMode="External"/><Relationship Id="rId5" Type="http://schemas.openxmlformats.org/officeDocument/2006/relationships/hyperlink" Target="https://teacher.desmos.com/polygraph/custom/59e3b2dc5a79e348a3838d75?lang=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20225" y="13018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classe virtuelle de Desmos</a:t>
            </a:r>
            <a:endParaRPr sz="28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203075"/>
            <a:ext cx="5903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septembre</a:t>
            </a: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2023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8h30 à 15h30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Marie-Victorin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recitmst.qc.ca/desmos28092023</a:t>
            </a:r>
            <a:endParaRPr sz="2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6150" y="3013514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3350" y="132100"/>
            <a:ext cx="1287425" cy="12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3" name="Google Shape;193;p24"/>
          <p:cNvSpPr txBox="1"/>
          <p:nvPr>
            <p:ph type="title"/>
          </p:nvPr>
        </p:nvSpPr>
        <p:spPr>
          <a:xfrm>
            <a:off x="2211862" y="2784244"/>
            <a:ext cx="50301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4" name="Google Shape;194;p24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195" name="Google Shape;195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623379"/>
            <a:ext cx="6410247" cy="35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ctrTitle"/>
          </p:nvPr>
        </p:nvSpPr>
        <p:spPr>
          <a:xfrm>
            <a:off x="221950" y="862000"/>
            <a:ext cx="3079200" cy="30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Wooclap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quoi Desmos se démarque des autres outils questionnaires?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5240787" y="4496550"/>
            <a:ext cx="21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de participation</a:t>
            </a:r>
            <a:endParaRPr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813" y="150250"/>
            <a:ext cx="2571550" cy="25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487" y="2833600"/>
            <a:ext cx="5250214" cy="152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compétence numérique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210" y="0"/>
            <a:ext cx="5489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>
            <a:hlinkClick r:id="rId3"/>
          </p:cNvPr>
          <p:cNvSpPr/>
          <p:nvPr/>
        </p:nvSpPr>
        <p:spPr>
          <a:xfrm>
            <a:off x="2235829" y="3064670"/>
            <a:ext cx="2111700" cy="90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 txBox="1"/>
          <p:nvPr/>
        </p:nvSpPr>
        <p:spPr>
          <a:xfrm>
            <a:off x="1911876" y="2109490"/>
            <a:ext cx="2812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2056830" y="2682507"/>
            <a:ext cx="2494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0845" y="3136892"/>
            <a:ext cx="1533617" cy="76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66349">
            <a:off x="4092983" y="3668503"/>
            <a:ext cx="618332" cy="687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4527464" y="3706475"/>
            <a:ext cx="287700" cy="33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7729909" y="3706475"/>
            <a:ext cx="287700" cy="33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5593993" y="2109490"/>
            <a:ext cx="1767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9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Campus RÉCIT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9">
            <a:hlinkClick r:id="rId7"/>
          </p:cNvPr>
          <p:cNvSpPr/>
          <p:nvPr/>
        </p:nvSpPr>
        <p:spPr>
          <a:xfrm>
            <a:off x="5462303" y="3064670"/>
            <a:ext cx="2111700" cy="90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66349">
            <a:off x="7319537" y="3668503"/>
            <a:ext cx="618332" cy="68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1891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1891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1891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641271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641271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31109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31109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43301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43301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56255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56255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6844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>
            <p:ph type="title"/>
          </p:nvPr>
        </p:nvSpPr>
        <p:spPr>
          <a:xfrm>
            <a:off x="1146025" y="530725"/>
            <a:ext cx="3494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641271" y="28605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43301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31109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6844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56255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6844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2011777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2029200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/>
          <p:nvPr/>
        </p:nvSpPr>
        <p:spPr>
          <a:xfrm>
            <a:off x="3579380" y="2120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7355287" y="206288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Collections d’activités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1281325" y="1939275"/>
            <a:ext cx="6431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5" name="Google Shape;12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7" name="Google Shape;307;p34"/>
          <p:cNvSpPr txBox="1"/>
          <p:nvPr>
            <p:ph type="title"/>
          </p:nvPr>
        </p:nvSpPr>
        <p:spPr>
          <a:xfrm>
            <a:off x="880225" y="1795975"/>
            <a:ext cx="6814500" cy="23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6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7" name="Google Shape;327;p36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28" name="Google Shape;328;p36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6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6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36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6" name="Google Shape;33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0375" y="78999"/>
            <a:ext cx="2479250" cy="21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>
            <a:hlinkClick r:id="rId9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36">
            <a:hlinkClick r:id="rId11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stephanie.rioux@recit.qc.ca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9" name="Google Shape;349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7" name="Google Shape;357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58" name="Google Shape;358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59" name="Google Shape;359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0" name="Google Shape;360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61" name="Google Shape;361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62" name="Google Shape;362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3" name="Google Shape;363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64" name="Google Shape;364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65" name="Google Shape;365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6" name="Google Shape;366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67" name="Google Shape;367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68" name="Google Shape;368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9" name="Google Shape;369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Plan de la journée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1105841" y="530725"/>
            <a:ext cx="356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Opérations sur les fractions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3" y="1632896"/>
            <a:ext cx="8123826" cy="346027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6713" y="1611988"/>
            <a:ext cx="4490570" cy="2952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1105841" y="530725"/>
            <a:ext cx="3527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Reproduisez ma droite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13" y="1669300"/>
            <a:ext cx="7623375" cy="32827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75" y="236278"/>
            <a:ext cx="2260350" cy="1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900" y="1679250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1128925" y="2298700"/>
            <a:ext cx="6431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L’addition et la soustraction de fractions</a:t>
            </a:r>
            <a:endParaRPr b="1" sz="25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Reproduisez ma droite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 plan cartésien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